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61"/>
  </p:notesMasterIdLst>
  <p:sldIdLst>
    <p:sldId id="256" r:id="rId2"/>
    <p:sldId id="262" r:id="rId3"/>
    <p:sldId id="263" r:id="rId4"/>
    <p:sldId id="274" r:id="rId5"/>
    <p:sldId id="269" r:id="rId6"/>
    <p:sldId id="299" r:id="rId7"/>
    <p:sldId id="298" r:id="rId8"/>
    <p:sldId id="275" r:id="rId9"/>
    <p:sldId id="293" r:id="rId10"/>
    <p:sldId id="300" r:id="rId11"/>
    <p:sldId id="264" r:id="rId12"/>
    <p:sldId id="306" r:id="rId13"/>
    <p:sldId id="307" r:id="rId14"/>
    <p:sldId id="316" r:id="rId15"/>
    <p:sldId id="279" r:id="rId16"/>
    <p:sldId id="273" r:id="rId17"/>
    <p:sldId id="278" r:id="rId18"/>
    <p:sldId id="294" r:id="rId19"/>
    <p:sldId id="280" r:id="rId20"/>
    <p:sldId id="301" r:id="rId21"/>
    <p:sldId id="265" r:id="rId22"/>
    <p:sldId id="309" r:id="rId23"/>
    <p:sldId id="281" r:id="rId24"/>
    <p:sldId id="282" r:id="rId25"/>
    <p:sldId id="286" r:id="rId26"/>
    <p:sldId id="284" r:id="rId27"/>
    <p:sldId id="304" r:id="rId28"/>
    <p:sldId id="311" r:id="rId29"/>
    <p:sldId id="305" r:id="rId30"/>
    <p:sldId id="312" r:id="rId31"/>
    <p:sldId id="313" r:id="rId32"/>
    <p:sldId id="302" r:id="rId33"/>
    <p:sldId id="315" r:id="rId34"/>
    <p:sldId id="285" r:id="rId35"/>
    <p:sldId id="288" r:id="rId36"/>
    <p:sldId id="295" r:id="rId37"/>
    <p:sldId id="297" r:id="rId38"/>
    <p:sldId id="296" r:id="rId39"/>
    <p:sldId id="317" r:id="rId40"/>
    <p:sldId id="318" r:id="rId41"/>
    <p:sldId id="319" r:id="rId42"/>
    <p:sldId id="283" r:id="rId43"/>
    <p:sldId id="289" r:id="rId44"/>
    <p:sldId id="266" r:id="rId45"/>
    <p:sldId id="292" r:id="rId46"/>
    <p:sldId id="322" r:id="rId47"/>
    <p:sldId id="290" r:id="rId48"/>
    <p:sldId id="291" r:id="rId49"/>
    <p:sldId id="320" r:id="rId50"/>
    <p:sldId id="321" r:id="rId51"/>
    <p:sldId id="267" r:id="rId52"/>
    <p:sldId id="270" r:id="rId53"/>
    <p:sldId id="323" r:id="rId54"/>
    <p:sldId id="325" r:id="rId55"/>
    <p:sldId id="324" r:id="rId56"/>
    <p:sldId id="326" r:id="rId57"/>
    <p:sldId id="268" r:id="rId58"/>
    <p:sldId id="272" r:id="rId59"/>
    <p:sldId id="271" r:id="rId60"/>
  </p:sldIdLst>
  <p:sldSz cx="12192000" cy="6858000"/>
  <p:notesSz cx="6858000" cy="9144000"/>
  <p:embeddedFontLst>
    <p:embeddedFont>
      <p:font typeface="Brush Script MT" panose="03060802040406070304" pitchFamily="66" charset="0"/>
      <p: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Poppins" panose="00000500000000000000" pitchFamily="2" charset="0"/>
      <p:regular r:id="rId67"/>
      <p:bold r:id="rId68"/>
      <p:italic r:id="rId69"/>
      <p:boldItalic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Segoe UI Variable Display" pitchFamily="2" charset="0"/>
      <p:regular r:id="rId75"/>
      <p:bold r:id="rId76"/>
    </p:embeddedFont>
    <p:embeddedFont>
      <p:font typeface="Segoe UI Variable Display Semib" pitchFamily="2" charset="0"/>
      <p:bold r:id="rId77"/>
    </p:embeddedFont>
    <p:embeddedFont>
      <p:font typeface="Segoe UI Variable Display Semibold" pitchFamily="2" charset="0"/>
      <p:bold r:id="rId78"/>
    </p:embeddedFont>
    <p:embeddedFont>
      <p:font typeface="Segoe UI Variable Display Semil" pitchFamily="2" charset="0"/>
      <p:regular r:id="rId79"/>
    </p:embeddedFont>
    <p:embeddedFont>
      <p:font typeface="Segoe UI Variable Text Semibold" pitchFamily="2" charset="0"/>
      <p:bold r:id="rId80"/>
    </p:embeddedFont>
    <p:embeddedFont>
      <p:font typeface="나눔고딕 ExtraBold" panose="020D0904000000000000" pitchFamily="50" charset="-127"/>
      <p:bold r:id="rId81"/>
    </p:embeddedFont>
    <p:embeddedFont>
      <p:font typeface="레시피코리아 Medium" panose="02020603020101020101" pitchFamily="18" charset="-127"/>
      <p:regular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E7FF"/>
    <a:srgbClr val="FFCCFF"/>
    <a:srgbClr val="FF99FF"/>
    <a:srgbClr val="50164A"/>
    <a:srgbClr val="CCFFFF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4E5BF-8C17-4B01-83B1-17584D9B7FD9}" v="6" dt="2025-11-29T10:02:41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87" Type="http://schemas.openxmlformats.org/officeDocument/2006/relationships/theme" Target="theme/theme1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형 김" userId="293144a243dbb135" providerId="LiveId" clId="{206AAA6B-902E-4E7D-8B46-A71736673149}"/>
    <pc:docChg chg="undo redo custSel modSld">
      <pc:chgData name="준형 김" userId="293144a243dbb135" providerId="LiveId" clId="{206AAA6B-902E-4E7D-8B46-A71736673149}" dt="2025-11-27T01:25:16.551" v="76" actId="20577"/>
      <pc:docMkLst>
        <pc:docMk/>
      </pc:docMkLst>
      <pc:sldChg chg="modSp mod">
        <pc:chgData name="준형 김" userId="293144a243dbb135" providerId="LiveId" clId="{206AAA6B-902E-4E7D-8B46-A71736673149}" dt="2025-11-27T01:25:16.551" v="76" actId="20577"/>
        <pc:sldMkLst>
          <pc:docMk/>
          <pc:sldMk cId="2872738451" sldId="272"/>
        </pc:sldMkLst>
        <pc:spChg chg="mod">
          <ac:chgData name="준형 김" userId="293144a243dbb135" providerId="LiveId" clId="{206AAA6B-902E-4E7D-8B46-A71736673149}" dt="2025-11-27T01:25:16.551" v="76" actId="20577"/>
          <ac:spMkLst>
            <pc:docMk/>
            <pc:sldMk cId="2872738451" sldId="272"/>
            <ac:spMk id="4" creationId="{A22375FA-BF38-B2CD-F720-4871095E727E}"/>
          </ac:spMkLst>
        </pc:spChg>
      </pc:sldChg>
      <pc:sldChg chg="delSp modSp mod">
        <pc:chgData name="준형 김" userId="293144a243dbb135" providerId="LiveId" clId="{206AAA6B-902E-4E7D-8B46-A71736673149}" dt="2025-11-27T01:25:14.781" v="74" actId="14100"/>
        <pc:sldMkLst>
          <pc:docMk/>
          <pc:sldMk cId="1877818356" sldId="326"/>
        </pc:sldMkLst>
        <pc:spChg chg="mod topLvl">
          <ac:chgData name="준형 김" userId="293144a243dbb135" providerId="LiveId" clId="{206AAA6B-902E-4E7D-8B46-A71736673149}" dt="2025-11-27T00:30:35.566" v="4" actId="165"/>
          <ac:spMkLst>
            <pc:docMk/>
            <pc:sldMk cId="1877818356" sldId="326"/>
            <ac:spMk id="8" creationId="{1626A51E-32F6-E8E7-9838-FA5074A55798}"/>
          </ac:spMkLst>
        </pc:spChg>
        <pc:spChg chg="mod topLvl">
          <ac:chgData name="준형 김" userId="293144a243dbb135" providerId="LiveId" clId="{206AAA6B-902E-4E7D-8B46-A71736673149}" dt="2025-11-27T01:25:14.781" v="74" actId="14100"/>
          <ac:spMkLst>
            <pc:docMk/>
            <pc:sldMk cId="1877818356" sldId="326"/>
            <ac:spMk id="15" creationId="{DA4D480C-41B6-413E-CD43-748DA3B70364}"/>
          </ac:spMkLst>
        </pc:spChg>
        <pc:picChg chg="mod">
          <ac:chgData name="준형 김" userId="293144a243dbb135" providerId="LiveId" clId="{206AAA6B-902E-4E7D-8B46-A71736673149}" dt="2025-11-27T00:30:22.904" v="1" actId="14100"/>
          <ac:picMkLst>
            <pc:docMk/>
            <pc:sldMk cId="1877818356" sldId="326"/>
            <ac:picMk id="11" creationId="{C2FFDBF5-B1B5-0B0F-AE02-C5A24248BB7D}"/>
          </ac:picMkLst>
        </pc:picChg>
      </pc:sldChg>
    </pc:docChg>
  </pc:docChgLst>
  <pc:docChgLst>
    <pc:chgData name="준형 김" userId="293144a243dbb135" providerId="LiveId" clId="{677F3A82-C47E-44D5-8420-A4EA14738FE2}"/>
    <pc:docChg chg="undo redo custSel addSld delSld modSld sldOrd modMainMaster addSection delSection modSection">
      <pc:chgData name="준형 김" userId="293144a243dbb135" providerId="LiveId" clId="{677F3A82-C47E-44D5-8420-A4EA14738FE2}" dt="2025-11-29T10:02:41.592" v="10665"/>
      <pc:docMkLst>
        <pc:docMk/>
      </pc:docMkLst>
      <pc:sldChg chg="addSp delSp modSp mod modTransition addAnim delAnim modAnim">
        <pc:chgData name="준형 김" userId="293144a243dbb135" providerId="LiveId" clId="{677F3A82-C47E-44D5-8420-A4EA14738FE2}" dt="2025-11-26T07:47:58.550" v="10599" actId="208"/>
        <pc:sldMkLst>
          <pc:docMk/>
          <pc:sldMk cId="2346746136" sldId="256"/>
        </pc:sldMkLst>
        <pc:spChg chg="mod">
          <ac:chgData name="준형 김" userId="293144a243dbb135" providerId="LiveId" clId="{677F3A82-C47E-44D5-8420-A4EA14738FE2}" dt="2025-11-23T11:50:41.581" v="3844" actId="207"/>
          <ac:spMkLst>
            <pc:docMk/>
            <pc:sldMk cId="2346746136" sldId="256"/>
            <ac:spMk id="3" creationId="{F067F8DC-6572-8FA0-A0E0-E9041369A34E}"/>
          </ac:spMkLst>
        </pc:spChg>
        <pc:spChg chg="add mod">
          <ac:chgData name="준형 김" userId="293144a243dbb135" providerId="LiveId" clId="{677F3A82-C47E-44D5-8420-A4EA14738FE2}" dt="2025-11-26T07:42:36.348" v="10588" actId="1076"/>
          <ac:spMkLst>
            <pc:docMk/>
            <pc:sldMk cId="2346746136" sldId="256"/>
            <ac:spMk id="16" creationId="{735BAB2E-2D34-6138-2981-D4FC140B8A0F}"/>
          </ac:spMkLst>
        </pc:spChg>
        <pc:cxnChg chg="add mod">
          <ac:chgData name="준형 김" userId="293144a243dbb135" providerId="LiveId" clId="{677F3A82-C47E-44D5-8420-A4EA14738FE2}" dt="2025-11-26T07:47:58.550" v="10599" actId="208"/>
          <ac:cxnSpMkLst>
            <pc:docMk/>
            <pc:sldMk cId="2346746136" sldId="256"/>
            <ac:cxnSpMk id="7" creationId="{3FA70100-6766-35F2-B08B-D28C9B693916}"/>
          </ac:cxnSpMkLst>
        </pc:cxnChg>
        <pc:cxnChg chg="add mod">
          <ac:chgData name="준형 김" userId="293144a243dbb135" providerId="LiveId" clId="{677F3A82-C47E-44D5-8420-A4EA14738FE2}" dt="2025-11-26T07:47:58.550" v="10599" actId="208"/>
          <ac:cxnSpMkLst>
            <pc:docMk/>
            <pc:sldMk cId="2346746136" sldId="256"/>
            <ac:cxnSpMk id="8" creationId="{2937718F-0D4C-FF2A-BC2A-A1E34444E99E}"/>
          </ac:cxnSpMkLst>
        </pc:cxnChg>
      </pc:sldChg>
      <pc:sldChg chg="modSp mod modTransition">
        <pc:chgData name="준형 김" userId="293144a243dbb135" providerId="LiveId" clId="{677F3A82-C47E-44D5-8420-A4EA14738FE2}" dt="2025-11-26T06:46:38.712" v="9933" actId="20577"/>
        <pc:sldMkLst>
          <pc:docMk/>
          <pc:sldMk cId="2380708022" sldId="262"/>
        </pc:sldMkLst>
        <pc:spChg chg="mod">
          <ac:chgData name="준형 김" userId="293144a243dbb135" providerId="LiveId" clId="{677F3A82-C47E-44D5-8420-A4EA14738FE2}" dt="2025-11-24T03:03:21.303" v="5198" actId="20577"/>
          <ac:spMkLst>
            <pc:docMk/>
            <pc:sldMk cId="2380708022" sldId="262"/>
            <ac:spMk id="6" creationId="{25ACD126-AAEF-3661-CFA3-72D10AA72E1B}"/>
          </ac:spMkLst>
        </pc:spChg>
        <pc:spChg chg="mod">
          <ac:chgData name="준형 김" userId="293144a243dbb135" providerId="LiveId" clId="{677F3A82-C47E-44D5-8420-A4EA14738FE2}" dt="2025-11-25T04:32:19.849" v="8313"/>
          <ac:spMkLst>
            <pc:docMk/>
            <pc:sldMk cId="2380708022" sldId="262"/>
            <ac:spMk id="8" creationId="{EFF4C470-FAF8-7817-A1E6-C08DFCF8C6FD}"/>
          </ac:spMkLst>
        </pc:spChg>
        <pc:spChg chg="mod">
          <ac:chgData name="준형 김" userId="293144a243dbb135" providerId="LiveId" clId="{677F3A82-C47E-44D5-8420-A4EA14738FE2}" dt="2025-11-26T06:46:38.712" v="9933" actId="20577"/>
          <ac:spMkLst>
            <pc:docMk/>
            <pc:sldMk cId="2380708022" sldId="262"/>
            <ac:spMk id="10" creationId="{B311A6F6-DE2B-C90F-9BF8-A8871F2FE226}"/>
          </ac:spMkLst>
        </pc:spChg>
      </pc:sldChg>
      <pc:sldChg chg="modTransition modAnim">
        <pc:chgData name="준형 김" userId="293144a243dbb135" providerId="LiveId" clId="{677F3A82-C47E-44D5-8420-A4EA14738FE2}" dt="2025-11-24T02:50:23.578" v="4917"/>
        <pc:sldMkLst>
          <pc:docMk/>
          <pc:sldMk cId="3561576243" sldId="263"/>
        </pc:sldMkLst>
      </pc:sldChg>
      <pc:sldChg chg="modTransition modAnim">
        <pc:chgData name="준형 김" userId="293144a243dbb135" providerId="LiveId" clId="{677F3A82-C47E-44D5-8420-A4EA14738FE2}" dt="2025-11-24T02:50:23.578" v="4917"/>
        <pc:sldMkLst>
          <pc:docMk/>
          <pc:sldMk cId="594634048" sldId="264"/>
        </pc:sldMkLst>
      </pc:sldChg>
      <pc:sldChg chg="modSp mod modTransition modAnim">
        <pc:chgData name="준형 김" userId="293144a243dbb135" providerId="LiveId" clId="{677F3A82-C47E-44D5-8420-A4EA14738FE2}" dt="2025-11-24T03:03:15.681" v="5190" actId="20577"/>
        <pc:sldMkLst>
          <pc:docMk/>
          <pc:sldMk cId="236285503" sldId="265"/>
        </pc:sldMkLst>
        <pc:spChg chg="mod">
          <ac:chgData name="준형 김" userId="293144a243dbb135" providerId="LiveId" clId="{677F3A82-C47E-44D5-8420-A4EA14738FE2}" dt="2025-11-24T03:03:15.681" v="5190" actId="20577"/>
          <ac:spMkLst>
            <pc:docMk/>
            <pc:sldMk cId="236285503" sldId="265"/>
            <ac:spMk id="2" creationId="{BCB1DEFC-CFBB-2C66-7F5F-EEC302EA65AE}"/>
          </ac:spMkLst>
        </pc:spChg>
      </pc:sldChg>
      <pc:sldChg chg="modSp mod modTransition modAnim">
        <pc:chgData name="준형 김" userId="293144a243dbb135" providerId="LiveId" clId="{677F3A82-C47E-44D5-8420-A4EA14738FE2}" dt="2025-11-25T04:32:36.137" v="8314"/>
        <pc:sldMkLst>
          <pc:docMk/>
          <pc:sldMk cId="2376049276" sldId="266"/>
        </pc:sldMkLst>
        <pc:spChg chg="mod">
          <ac:chgData name="준형 김" userId="293144a243dbb135" providerId="LiveId" clId="{677F3A82-C47E-44D5-8420-A4EA14738FE2}" dt="2025-11-25T04:32:36.137" v="8314"/>
          <ac:spMkLst>
            <pc:docMk/>
            <pc:sldMk cId="2376049276" sldId="266"/>
            <ac:spMk id="2" creationId="{EFEE5364-8603-6AF0-73F3-95969A4D68FF}"/>
          </ac:spMkLst>
        </pc:spChg>
      </pc:sldChg>
      <pc:sldChg chg="modSp mod modTransition modAnim">
        <pc:chgData name="준형 김" userId="293144a243dbb135" providerId="LiveId" clId="{677F3A82-C47E-44D5-8420-A4EA14738FE2}" dt="2025-11-26T06:46:49.428" v="9948"/>
        <pc:sldMkLst>
          <pc:docMk/>
          <pc:sldMk cId="2013213458" sldId="267"/>
        </pc:sldMkLst>
        <pc:spChg chg="mod">
          <ac:chgData name="준형 김" userId="293144a243dbb135" providerId="LiveId" clId="{677F3A82-C47E-44D5-8420-A4EA14738FE2}" dt="2025-11-26T06:46:49.428" v="9948"/>
          <ac:spMkLst>
            <pc:docMk/>
            <pc:sldMk cId="2013213458" sldId="267"/>
            <ac:spMk id="2" creationId="{F82224E3-DA53-8FAD-2CBA-10E629F08201}"/>
          </ac:spMkLst>
        </pc:spChg>
      </pc:sldChg>
      <pc:sldChg chg="modTransition">
        <pc:chgData name="준형 김" userId="293144a243dbb135" providerId="LiveId" clId="{677F3A82-C47E-44D5-8420-A4EA14738FE2}" dt="2025-11-24T02:50:23.578" v="4917"/>
        <pc:sldMkLst>
          <pc:docMk/>
          <pc:sldMk cId="1179679855" sldId="268"/>
        </pc:sldMkLst>
      </pc:sldChg>
      <pc:sldChg chg="addSp delSp modSp mod ord modTransition modAnim">
        <pc:chgData name="준형 김" userId="293144a243dbb135" providerId="LiveId" clId="{677F3A82-C47E-44D5-8420-A4EA14738FE2}" dt="2025-11-24T07:25:23.977" v="5799" actId="732"/>
        <pc:sldMkLst>
          <pc:docMk/>
          <pc:sldMk cId="3665963847" sldId="269"/>
        </pc:sldMkLst>
        <pc:picChg chg="add mod modCrop">
          <ac:chgData name="준형 김" userId="293144a243dbb135" providerId="LiveId" clId="{677F3A82-C47E-44D5-8420-A4EA14738FE2}" dt="2025-11-24T07:25:23.977" v="5799" actId="732"/>
          <ac:picMkLst>
            <pc:docMk/>
            <pc:sldMk cId="3665963847" sldId="269"/>
            <ac:picMk id="10" creationId="{3CC705F3-B1F4-D307-D765-9CE60FE8D0D1}"/>
          </ac:picMkLst>
        </pc:picChg>
      </pc:sldChg>
      <pc:sldChg chg="addSp delSp modSp mod modTransition modClrScheme delAnim modAnim chgLayout">
        <pc:chgData name="준형 김" userId="293144a243dbb135" providerId="LiveId" clId="{677F3A82-C47E-44D5-8420-A4EA14738FE2}" dt="2025-11-29T09:54:57.114" v="10656"/>
        <pc:sldMkLst>
          <pc:docMk/>
          <pc:sldMk cId="1273539478" sldId="270"/>
        </pc:sldMkLst>
        <pc:spChg chg="mod ord">
          <ac:chgData name="준형 김" userId="293144a243dbb135" providerId="LiveId" clId="{677F3A82-C47E-44D5-8420-A4EA14738FE2}" dt="2025-11-25T05:46:37.832" v="9203" actId="700"/>
          <ac:spMkLst>
            <pc:docMk/>
            <pc:sldMk cId="1273539478" sldId="270"/>
            <ac:spMk id="3" creationId="{61DA59A9-1B2A-1DDD-93E8-3BFD3AB62397}"/>
          </ac:spMkLst>
        </pc:spChg>
        <pc:spChg chg="add del mod">
          <ac:chgData name="준형 김" userId="293144a243dbb135" providerId="LiveId" clId="{677F3A82-C47E-44D5-8420-A4EA14738FE2}" dt="2025-11-29T09:54:47.963" v="10654" actId="478"/>
          <ac:spMkLst>
            <pc:docMk/>
            <pc:sldMk cId="1273539478" sldId="270"/>
            <ac:spMk id="6" creationId="{781228EA-97A2-B7CC-A21B-1D38179DF196}"/>
          </ac:spMkLst>
        </pc:spChg>
        <pc:picChg chg="add mod">
          <ac:chgData name="준형 김" userId="293144a243dbb135" providerId="LiveId" clId="{677F3A82-C47E-44D5-8420-A4EA14738FE2}" dt="2025-11-29T09:54:52.295" v="10655" actId="1076"/>
          <ac:picMkLst>
            <pc:docMk/>
            <pc:sldMk cId="1273539478" sldId="270"/>
            <ac:picMk id="2" creationId="{6C4A29AD-A0EE-BA47-E078-49C3CE2E39E1}"/>
          </ac:picMkLst>
        </pc:picChg>
        <pc:picChg chg="add del mod ord">
          <ac:chgData name="준형 김" userId="293144a243dbb135" providerId="LiveId" clId="{677F3A82-C47E-44D5-8420-A4EA14738FE2}" dt="2025-11-29T09:54:45.033" v="10653" actId="478"/>
          <ac:picMkLst>
            <pc:docMk/>
            <pc:sldMk cId="1273539478" sldId="270"/>
            <ac:picMk id="5" creationId="{15C2125D-E539-31F7-9D64-8FA6BB0C463B}"/>
          </ac:picMkLst>
        </pc:picChg>
      </pc:sldChg>
      <pc:sldChg chg="addSp delSp modSp mod modTransition">
        <pc:chgData name="준형 김" userId="293144a243dbb135" providerId="LiveId" clId="{677F3A82-C47E-44D5-8420-A4EA14738FE2}" dt="2025-11-26T07:31:28.087" v="10353" actId="12789"/>
        <pc:sldMkLst>
          <pc:docMk/>
          <pc:sldMk cId="1022685320" sldId="271"/>
        </pc:sldMkLst>
        <pc:spChg chg="add mod ord">
          <ac:chgData name="준형 김" userId="293144a243dbb135" providerId="LiveId" clId="{677F3A82-C47E-44D5-8420-A4EA14738FE2}" dt="2025-11-26T07:31:28.087" v="10353" actId="12789"/>
          <ac:spMkLst>
            <pc:docMk/>
            <pc:sldMk cId="1022685320" sldId="271"/>
            <ac:spMk id="19" creationId="{357B6F0C-0EFA-6EE4-926D-6FF094F17F65}"/>
          </ac:spMkLst>
        </pc:spChg>
        <pc:grpChg chg="add mod">
          <ac:chgData name="준형 김" userId="293144a243dbb135" providerId="LiveId" clId="{677F3A82-C47E-44D5-8420-A4EA14738FE2}" dt="2025-11-26T07:31:28.087" v="10353" actId="12789"/>
          <ac:grpSpMkLst>
            <pc:docMk/>
            <pc:sldMk cId="1022685320" sldId="271"/>
            <ac:grpSpMk id="24" creationId="{531A0A41-0407-667A-FAB5-A6BC03B96710}"/>
          </ac:grpSpMkLst>
        </pc:grpChg>
        <pc:picChg chg="add mod modCrop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4" creationId="{1BE00047-F2AC-41BB-3407-5E22AB88F935}"/>
          </ac:picMkLst>
        </pc:picChg>
        <pc:picChg chg="add mod topLvl">
          <ac:chgData name="준형 김" userId="293144a243dbb135" providerId="LiveId" clId="{677F3A82-C47E-44D5-8420-A4EA14738FE2}" dt="2025-11-26T07:30:59.639" v="10350" actId="164"/>
          <ac:picMkLst>
            <pc:docMk/>
            <pc:sldMk cId="1022685320" sldId="271"/>
            <ac:picMk id="6" creationId="{0447EB48-6F3A-914A-0CA8-EA460E294399}"/>
          </ac:picMkLst>
        </pc:picChg>
        <pc:picChg chg="add mod modCrop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8" creationId="{82AE5A29-DBFB-35F3-05C1-F96EE4E9759E}"/>
          </ac:picMkLst>
        </pc:picChg>
        <pc:picChg chg="add mod modCrop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10" creationId="{3989F6E7-D2BD-BE67-0EF4-62E45CD028BF}"/>
          </ac:picMkLst>
        </pc:picChg>
        <pc:picChg chg="add mod modCrop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12" creationId="{749293B1-C425-30BD-FA13-4C8F29A3F3D7}"/>
          </ac:picMkLst>
        </pc:picChg>
        <pc:picChg chg="add mod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14" creationId="{AAC0DCF1-C1FA-53AF-77AB-2A4D64E196B6}"/>
          </ac:picMkLst>
        </pc:picChg>
        <pc:picChg chg="add mod modCrop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16" creationId="{B1B7AD65-AE47-0BFA-0ED2-4A76476F0718}"/>
          </ac:picMkLst>
        </pc:picChg>
        <pc:picChg chg="add mod">
          <ac:chgData name="준형 김" userId="293144a243dbb135" providerId="LiveId" clId="{677F3A82-C47E-44D5-8420-A4EA14738FE2}" dt="2025-11-26T07:31:28.087" v="10353" actId="12789"/>
          <ac:picMkLst>
            <pc:docMk/>
            <pc:sldMk cId="1022685320" sldId="271"/>
            <ac:picMk id="18" creationId="{0047E3F8-73C7-A15C-F86F-6E608245EEF2}"/>
          </ac:picMkLst>
        </pc:picChg>
        <pc:picChg chg="add mod modCrop">
          <ac:chgData name="준형 김" userId="293144a243dbb135" providerId="LiveId" clId="{677F3A82-C47E-44D5-8420-A4EA14738FE2}" dt="2025-11-26T07:30:59.639" v="10350" actId="164"/>
          <ac:picMkLst>
            <pc:docMk/>
            <pc:sldMk cId="1022685320" sldId="271"/>
            <ac:picMk id="23" creationId="{237DB621-2A4A-B22A-702E-CF8F37C81ADE}"/>
          </ac:picMkLst>
        </pc:picChg>
      </pc:sldChg>
      <pc:sldChg chg="addSp delSp modSp mod modTransition">
        <pc:chgData name="준형 김" userId="293144a243dbb135" providerId="LiveId" clId="{677F3A82-C47E-44D5-8420-A4EA14738FE2}" dt="2025-11-26T08:21:08.643" v="10645" actId="403"/>
        <pc:sldMkLst>
          <pc:docMk/>
          <pc:sldMk cId="2872738451" sldId="272"/>
        </pc:sldMkLst>
        <pc:spChg chg="mod">
          <ac:chgData name="준형 김" userId="293144a243dbb135" providerId="LiveId" clId="{677F3A82-C47E-44D5-8420-A4EA14738FE2}" dt="2025-11-26T08:21:08.643" v="10645" actId="403"/>
          <ac:spMkLst>
            <pc:docMk/>
            <pc:sldMk cId="2872738451" sldId="272"/>
            <ac:spMk id="2" creationId="{F3CBD23E-FFB5-6551-6D22-2BC445821ED0}"/>
          </ac:spMkLst>
        </pc:spChg>
        <pc:spChg chg="mod">
          <ac:chgData name="준형 김" userId="293144a243dbb135" providerId="LiveId" clId="{677F3A82-C47E-44D5-8420-A4EA14738FE2}" dt="2025-11-26T04:14:45.483" v="9849" actId="6549"/>
          <ac:spMkLst>
            <pc:docMk/>
            <pc:sldMk cId="2872738451" sldId="272"/>
            <ac:spMk id="4" creationId="{A22375FA-BF38-B2CD-F720-4871095E727E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33" creationId="{9F3DBBD6-BC48-10EF-418A-FD7067D16F72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159" creationId="{C188F012-AE66-7497-4FC0-C105D15E64F7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211" creationId="{27D5FF65-C70C-F518-087C-AB7DE156D3D3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256" creationId="{ED6E7073-7C34-51EF-7113-EED54D9167C9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291" creationId="{0262EBB2-D643-FEBE-F8D0-A4A797B0233D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381" creationId="{B4E600CA-DD42-306B-33A0-FE72606B2439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428" creationId="{94F65B10-B6EF-1FF5-820C-9C22E76EA020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442" creationId="{011EA08A-D30A-AEF9-CF96-368A81CB84AC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498" creationId="{06F55602-8581-ED2C-3F2E-58FE7E60F72B}"/>
          </ac:spMkLst>
        </pc:spChg>
        <pc:spChg chg="mod">
          <ac:chgData name="준형 김" userId="293144a243dbb135" providerId="LiveId" clId="{677F3A82-C47E-44D5-8420-A4EA14738FE2}" dt="2025-11-24T08:19:27.857" v="5973" actId="165"/>
          <ac:spMkLst>
            <pc:docMk/>
            <pc:sldMk cId="2872738451" sldId="272"/>
            <ac:spMk id="553" creationId="{14B3D82F-0393-5A81-C062-D5603B9FB779}"/>
          </ac:spMkLst>
        </pc:spChg>
      </pc:sldChg>
      <pc:sldChg chg="addSp delSp modSp new mod modTransition">
        <pc:chgData name="준형 김" userId="293144a243dbb135" providerId="LiveId" clId="{677F3A82-C47E-44D5-8420-A4EA14738FE2}" dt="2025-11-25T07:34:18.616" v="9536" actId="14861"/>
        <pc:sldMkLst>
          <pc:docMk/>
          <pc:sldMk cId="2257616174" sldId="273"/>
        </pc:sldMkLst>
        <pc:spChg chg="mod">
          <ac:chgData name="준형 김" userId="293144a243dbb135" providerId="LiveId" clId="{677F3A82-C47E-44D5-8420-A4EA14738FE2}" dt="2025-11-23T07:32:44.765" v="1998"/>
          <ac:spMkLst>
            <pc:docMk/>
            <pc:sldMk cId="2257616174" sldId="273"/>
            <ac:spMk id="2" creationId="{6A95E6DC-70CA-0973-E951-923A2D458A15}"/>
          </ac:spMkLst>
        </pc:spChg>
        <pc:spChg chg="mod">
          <ac:chgData name="준형 김" userId="293144a243dbb135" providerId="LiveId" clId="{677F3A82-C47E-44D5-8420-A4EA14738FE2}" dt="2025-11-23T08:50:18.761" v="2623" actId="20577"/>
          <ac:spMkLst>
            <pc:docMk/>
            <pc:sldMk cId="2257616174" sldId="273"/>
            <ac:spMk id="4" creationId="{782EE079-C121-DAE2-F823-C61FCFDE63F2}"/>
          </ac:spMkLst>
        </pc:spChg>
        <pc:spChg chg="add mod">
          <ac:chgData name="준형 김" userId="293144a243dbb135" providerId="LiveId" clId="{677F3A82-C47E-44D5-8420-A4EA14738FE2}" dt="2025-11-23T07:51:40.127" v="2086"/>
          <ac:spMkLst>
            <pc:docMk/>
            <pc:sldMk cId="2257616174" sldId="273"/>
            <ac:spMk id="25" creationId="{5C3C7850-54B0-9AFA-1B87-4A4AE9B07521}"/>
          </ac:spMkLst>
        </pc:spChg>
        <pc:picChg chg="add mod">
          <ac:chgData name="준형 김" userId="293144a243dbb135" providerId="LiveId" clId="{677F3A82-C47E-44D5-8420-A4EA14738FE2}" dt="2025-11-25T07:34:18.616" v="9536" actId="14861"/>
          <ac:picMkLst>
            <pc:docMk/>
            <pc:sldMk cId="2257616174" sldId="273"/>
            <ac:picMk id="23" creationId="{A5CEEA89-8A5C-FB8C-FC21-70FD68C6F662}"/>
          </ac:picMkLst>
        </pc:picChg>
      </pc:sldChg>
      <pc:sldChg chg="addSp modSp new mod modTransition">
        <pc:chgData name="준형 김" userId="293144a243dbb135" providerId="LiveId" clId="{677F3A82-C47E-44D5-8420-A4EA14738FE2}" dt="2025-11-25T07:35:20.265" v="9550" actId="108"/>
        <pc:sldMkLst>
          <pc:docMk/>
          <pc:sldMk cId="741557513" sldId="274"/>
        </pc:sldMkLst>
        <pc:spChg chg="mod">
          <ac:chgData name="준형 김" userId="293144a243dbb135" providerId="LiveId" clId="{677F3A82-C47E-44D5-8420-A4EA14738FE2}" dt="2025-11-22T04:00:27.098" v="1080"/>
          <ac:spMkLst>
            <pc:docMk/>
            <pc:sldMk cId="741557513" sldId="274"/>
            <ac:spMk id="2" creationId="{F0AF4C8C-6BA9-24BF-5650-027F71579AD8}"/>
          </ac:spMkLst>
        </pc:spChg>
        <pc:spChg chg="mod">
          <ac:chgData name="준형 김" userId="293144a243dbb135" providerId="LiveId" clId="{677F3A82-C47E-44D5-8420-A4EA14738FE2}" dt="2025-11-23T02:40:21.665" v="1385" actId="6549"/>
          <ac:spMkLst>
            <pc:docMk/>
            <pc:sldMk cId="741557513" sldId="274"/>
            <ac:spMk id="4" creationId="{FB9BA68E-B5AC-CEFE-B566-AD36231CDE4F}"/>
          </ac:spMkLst>
        </pc:spChg>
        <pc:picChg chg="add mod modCrop">
          <ac:chgData name="준형 김" userId="293144a243dbb135" providerId="LiveId" clId="{677F3A82-C47E-44D5-8420-A4EA14738FE2}" dt="2025-11-25T07:35:18.317" v="9549" actId="108"/>
          <ac:picMkLst>
            <pc:docMk/>
            <pc:sldMk cId="741557513" sldId="274"/>
            <ac:picMk id="6" creationId="{505AC720-C381-5698-4645-A271B37E38C2}"/>
          </ac:picMkLst>
        </pc:picChg>
        <pc:picChg chg="add mod modCrop">
          <ac:chgData name="준형 김" userId="293144a243dbb135" providerId="LiveId" clId="{677F3A82-C47E-44D5-8420-A4EA14738FE2}" dt="2025-11-25T07:35:16.558" v="9548" actId="108"/>
          <ac:picMkLst>
            <pc:docMk/>
            <pc:sldMk cId="741557513" sldId="274"/>
            <ac:picMk id="8" creationId="{563577E8-2CB0-14E0-CD74-1C11E28FE933}"/>
          </ac:picMkLst>
        </pc:picChg>
        <pc:picChg chg="add mod modCrop">
          <ac:chgData name="준형 김" userId="293144a243dbb135" providerId="LiveId" clId="{677F3A82-C47E-44D5-8420-A4EA14738FE2}" dt="2025-11-25T07:35:20.265" v="9550" actId="108"/>
          <ac:picMkLst>
            <pc:docMk/>
            <pc:sldMk cId="741557513" sldId="274"/>
            <ac:picMk id="10" creationId="{8A45EE0F-BB37-5D90-3B31-840210475282}"/>
          </ac:picMkLst>
        </pc:picChg>
      </pc:sldChg>
      <pc:sldChg chg="addSp delSp modSp new mod modTransition addAnim delAnim modAnim">
        <pc:chgData name="준형 김" userId="293144a243dbb135" providerId="LiveId" clId="{677F3A82-C47E-44D5-8420-A4EA14738FE2}" dt="2025-11-26T08:04:23.404" v="10613" actId="166"/>
        <pc:sldMkLst>
          <pc:docMk/>
          <pc:sldMk cId="2547114825" sldId="275"/>
        </pc:sldMkLst>
        <pc:spChg chg="mod">
          <ac:chgData name="준형 김" userId="293144a243dbb135" providerId="LiveId" clId="{677F3A82-C47E-44D5-8420-A4EA14738FE2}" dt="2025-11-22T03:17:31.051" v="179" actId="6549"/>
          <ac:spMkLst>
            <pc:docMk/>
            <pc:sldMk cId="2547114825" sldId="275"/>
            <ac:spMk id="2" creationId="{9BF838BE-7BA6-159C-9789-E4569E3EECF9}"/>
          </ac:spMkLst>
        </pc:spChg>
        <pc:spChg chg="mod">
          <ac:chgData name="준형 김" userId="293144a243dbb135" providerId="LiveId" clId="{677F3A82-C47E-44D5-8420-A4EA14738FE2}" dt="2025-11-23T03:52:36.932" v="1628"/>
          <ac:spMkLst>
            <pc:docMk/>
            <pc:sldMk cId="2547114825" sldId="275"/>
            <ac:spMk id="4" creationId="{BA6163A0-3B0B-ED78-3365-F80A79564CEC}"/>
          </ac:spMkLst>
        </pc:spChg>
        <pc:spChg chg="add mod ord">
          <ac:chgData name="준형 김" userId="293144a243dbb135" providerId="LiveId" clId="{677F3A82-C47E-44D5-8420-A4EA14738FE2}" dt="2025-11-26T08:04:23.404" v="10613" actId="166"/>
          <ac:spMkLst>
            <pc:docMk/>
            <pc:sldMk cId="2547114825" sldId="275"/>
            <ac:spMk id="13" creationId="{D3C3D413-499E-22B2-0C68-2675D3252960}"/>
          </ac:spMkLst>
        </pc:spChg>
        <pc:spChg chg="add mod ord">
          <ac:chgData name="준형 김" userId="293144a243dbb135" providerId="LiveId" clId="{677F3A82-C47E-44D5-8420-A4EA14738FE2}" dt="2025-11-24T07:58:51.491" v="5865" actId="1076"/>
          <ac:spMkLst>
            <pc:docMk/>
            <pc:sldMk cId="2547114825" sldId="275"/>
            <ac:spMk id="14" creationId="{25BAC1A2-9B23-E400-4CDE-7337E1F510DB}"/>
          </ac:spMkLst>
        </pc:spChg>
        <pc:spChg chg="add mod ord">
          <ac:chgData name="준형 김" userId="293144a243dbb135" providerId="LiveId" clId="{677F3A82-C47E-44D5-8420-A4EA14738FE2}" dt="2025-11-24T07:59:05.366" v="5873" actId="1037"/>
          <ac:spMkLst>
            <pc:docMk/>
            <pc:sldMk cId="2547114825" sldId="275"/>
            <ac:spMk id="15" creationId="{CE6F1BC3-A90E-22AF-C972-A9D01C6B53FE}"/>
          </ac:spMkLst>
        </pc:spChg>
        <pc:picChg chg="add mod">
          <ac:chgData name="준형 김" userId="293144a243dbb135" providerId="LiveId" clId="{677F3A82-C47E-44D5-8420-A4EA14738FE2}" dt="2025-11-26T07:34:45.043" v="10387"/>
          <ac:picMkLst>
            <pc:docMk/>
            <pc:sldMk cId="2547114825" sldId="275"/>
            <ac:picMk id="5" creationId="{4CA69952-B1FE-B1EB-2E41-CFC3EF89A440}"/>
          </ac:picMkLst>
        </pc:picChg>
        <pc:picChg chg="add mod">
          <ac:chgData name="준형 김" userId="293144a243dbb135" providerId="LiveId" clId="{677F3A82-C47E-44D5-8420-A4EA14738FE2}" dt="2025-11-26T08:03:50.057" v="10612" actId="1076"/>
          <ac:picMkLst>
            <pc:docMk/>
            <pc:sldMk cId="2547114825" sldId="275"/>
            <ac:picMk id="6" creationId="{A7827366-07FE-71C3-3AAA-3660F30934A0}"/>
          </ac:picMkLst>
        </pc:picChg>
        <pc:picChg chg="add mod ord">
          <ac:chgData name="준형 김" userId="293144a243dbb135" providerId="LiveId" clId="{677F3A82-C47E-44D5-8420-A4EA14738FE2}" dt="2025-11-25T07:35:06.007" v="9547" actId="108"/>
          <ac:picMkLst>
            <pc:docMk/>
            <pc:sldMk cId="2547114825" sldId="275"/>
            <ac:picMk id="28" creationId="{1CA9A1D7-4DF9-6B0B-D027-1950E7656984}"/>
          </ac:picMkLst>
        </pc:picChg>
        <pc:cxnChg chg="add del mod ord">
          <ac:chgData name="준형 김" userId="293144a243dbb135" providerId="LiveId" clId="{677F3A82-C47E-44D5-8420-A4EA14738FE2}" dt="2025-11-26T08:04:23.404" v="10613" actId="166"/>
          <ac:cxnSpMkLst>
            <pc:docMk/>
            <pc:sldMk cId="2547114825" sldId="275"/>
            <ac:cxnSpMk id="18" creationId="{DE468EA2-4C59-9925-DB72-845B640F93B6}"/>
          </ac:cxnSpMkLst>
        </pc:cxnChg>
        <pc:cxnChg chg="add mod ord">
          <ac:chgData name="준형 김" userId="293144a243dbb135" providerId="LiveId" clId="{677F3A82-C47E-44D5-8420-A4EA14738FE2}" dt="2025-11-24T07:58:58.929" v="5866" actId="14100"/>
          <ac:cxnSpMkLst>
            <pc:docMk/>
            <pc:sldMk cId="2547114825" sldId="275"/>
            <ac:cxnSpMk id="19" creationId="{82D1F663-696D-CE01-9DB3-A51562EE8F24}"/>
          </ac:cxnSpMkLst>
        </pc:cxnChg>
        <pc:cxnChg chg="add mod ord">
          <ac:chgData name="준형 김" userId="293144a243dbb135" providerId="LiveId" clId="{677F3A82-C47E-44D5-8420-A4EA14738FE2}" dt="2025-11-24T07:58:30.056" v="5862" actId="166"/>
          <ac:cxnSpMkLst>
            <pc:docMk/>
            <pc:sldMk cId="2547114825" sldId="275"/>
            <ac:cxnSpMk id="21" creationId="{835CEAFA-D35E-93BD-6679-8A84DE840EC4}"/>
          </ac:cxnSpMkLst>
        </pc:cxnChg>
      </pc:sldChg>
      <pc:sldChg chg="addSp delSp modSp new mod modTransition">
        <pc:chgData name="준형 김" userId="293144a243dbb135" providerId="LiveId" clId="{677F3A82-C47E-44D5-8420-A4EA14738FE2}" dt="2025-11-25T04:35:42.501" v="8328" actId="207"/>
        <pc:sldMkLst>
          <pc:docMk/>
          <pc:sldMk cId="1106424615" sldId="278"/>
        </pc:sldMkLst>
        <pc:spChg chg="mod">
          <ac:chgData name="준형 김" userId="293144a243dbb135" providerId="LiveId" clId="{677F3A82-C47E-44D5-8420-A4EA14738FE2}" dt="2025-11-23T07:32:50.214" v="1999"/>
          <ac:spMkLst>
            <pc:docMk/>
            <pc:sldMk cId="1106424615" sldId="278"/>
            <ac:spMk id="2" creationId="{3515EDA6-B292-CA8A-E493-616EAA2B1798}"/>
          </ac:spMkLst>
        </pc:spChg>
        <pc:spChg chg="mod">
          <ac:chgData name="준형 김" userId="293144a243dbb135" providerId="LiveId" clId="{677F3A82-C47E-44D5-8420-A4EA14738FE2}" dt="2025-11-25T04:35:42.501" v="8328" actId="207"/>
          <ac:spMkLst>
            <pc:docMk/>
            <pc:sldMk cId="1106424615" sldId="278"/>
            <ac:spMk id="4" creationId="{73980B44-700E-BB30-C388-6D1693513546}"/>
          </ac:spMkLst>
        </pc:spChg>
        <pc:spChg chg="add mod">
          <ac:chgData name="준형 김" userId="293144a243dbb135" providerId="LiveId" clId="{677F3A82-C47E-44D5-8420-A4EA14738FE2}" dt="2025-11-23T07:51:40.935" v="2087"/>
          <ac:spMkLst>
            <pc:docMk/>
            <pc:sldMk cId="1106424615" sldId="278"/>
            <ac:spMk id="6" creationId="{63FAA961-AD97-7F14-7667-290D6C2EB32D}"/>
          </ac:spMkLst>
        </pc:spChg>
      </pc:sldChg>
      <pc:sldChg chg="addSp modSp new mod ord modTransition">
        <pc:chgData name="준형 김" userId="293144a243dbb135" providerId="LiveId" clId="{677F3A82-C47E-44D5-8420-A4EA14738FE2}" dt="2025-11-24T11:34:44.224" v="6162" actId="27636"/>
        <pc:sldMkLst>
          <pc:docMk/>
          <pc:sldMk cId="1496079562" sldId="279"/>
        </pc:sldMkLst>
        <pc:spChg chg="mod">
          <ac:chgData name="준형 김" userId="293144a243dbb135" providerId="LiveId" clId="{677F3A82-C47E-44D5-8420-A4EA14738FE2}" dt="2025-11-22T03:25:08.531" v="259" actId="20577"/>
          <ac:spMkLst>
            <pc:docMk/>
            <pc:sldMk cId="1496079562" sldId="279"/>
            <ac:spMk id="2" creationId="{477AF34B-F42F-873E-7FAF-5659330BDB1C}"/>
          </ac:spMkLst>
        </pc:spChg>
        <pc:spChg chg="mod">
          <ac:chgData name="준형 김" userId="293144a243dbb135" providerId="LiveId" clId="{677F3A82-C47E-44D5-8420-A4EA14738FE2}" dt="2025-11-24T11:34:44.224" v="6162" actId="27636"/>
          <ac:spMkLst>
            <pc:docMk/>
            <pc:sldMk cId="1496079562" sldId="279"/>
            <ac:spMk id="4" creationId="{315B08C7-C895-9787-B07F-44DFE4EE6EDE}"/>
          </ac:spMkLst>
        </pc:spChg>
        <pc:spChg chg="add mod">
          <ac:chgData name="준형 김" userId="293144a243dbb135" providerId="LiveId" clId="{677F3A82-C47E-44D5-8420-A4EA14738FE2}" dt="2025-11-23T07:51:06.923" v="2075" actId="1076"/>
          <ac:spMkLst>
            <pc:docMk/>
            <pc:sldMk cId="1496079562" sldId="279"/>
            <ac:spMk id="5" creationId="{5BCA5777-30A8-7F7D-DFA1-257B94C4BE44}"/>
          </ac:spMkLst>
        </pc:spChg>
      </pc:sldChg>
      <pc:sldChg chg="addSp delSp modSp new mod ord modTransition">
        <pc:chgData name="준형 김" userId="293144a243dbb135" providerId="LiveId" clId="{677F3A82-C47E-44D5-8420-A4EA14738FE2}" dt="2025-11-25T07:35:42.731" v="9551" actId="108"/>
        <pc:sldMkLst>
          <pc:docMk/>
          <pc:sldMk cId="3144169097" sldId="280"/>
        </pc:sldMkLst>
        <pc:spChg chg="mod">
          <ac:chgData name="준형 김" userId="293144a243dbb135" providerId="LiveId" clId="{677F3A82-C47E-44D5-8420-A4EA14738FE2}" dt="2025-11-24T11:33:48.835" v="6147" actId="20577"/>
          <ac:spMkLst>
            <pc:docMk/>
            <pc:sldMk cId="3144169097" sldId="280"/>
            <ac:spMk id="2" creationId="{45D334BF-6269-6F4A-F882-3AFC7D300760}"/>
          </ac:spMkLst>
        </pc:spChg>
        <pc:spChg chg="mod">
          <ac:chgData name="준형 김" userId="293144a243dbb135" providerId="LiveId" clId="{677F3A82-C47E-44D5-8420-A4EA14738FE2}" dt="2025-11-24T11:52:12.759" v="6226" actId="404"/>
          <ac:spMkLst>
            <pc:docMk/>
            <pc:sldMk cId="3144169097" sldId="280"/>
            <ac:spMk id="4" creationId="{7289887F-5FC3-DE77-9F8C-4173EC0B7A18}"/>
          </ac:spMkLst>
        </pc:spChg>
        <pc:spChg chg="add mod">
          <ac:chgData name="준형 김" userId="293144a243dbb135" providerId="LiveId" clId="{677F3A82-C47E-44D5-8420-A4EA14738FE2}" dt="2025-11-23T07:51:41.743" v="2088"/>
          <ac:spMkLst>
            <pc:docMk/>
            <pc:sldMk cId="3144169097" sldId="280"/>
            <ac:spMk id="6" creationId="{A01DA486-9FD9-0223-C994-903142E9CF00}"/>
          </ac:spMkLst>
        </pc:spChg>
        <pc:spChg chg="add mod">
          <ac:chgData name="준형 김" userId="293144a243dbb135" providerId="LiveId" clId="{677F3A82-C47E-44D5-8420-A4EA14738FE2}" dt="2025-11-23T12:27:54.544" v="4205" actId="1076"/>
          <ac:spMkLst>
            <pc:docMk/>
            <pc:sldMk cId="3144169097" sldId="280"/>
            <ac:spMk id="9" creationId="{B1F7054F-9812-69E1-C0F0-FFD0F18129A9}"/>
          </ac:spMkLst>
        </pc:spChg>
        <pc:spChg chg="add mod">
          <ac:chgData name="준형 김" userId="293144a243dbb135" providerId="LiveId" clId="{677F3A82-C47E-44D5-8420-A4EA14738FE2}" dt="2025-11-23T12:28:10.653" v="4208" actId="1076"/>
          <ac:spMkLst>
            <pc:docMk/>
            <pc:sldMk cId="3144169097" sldId="280"/>
            <ac:spMk id="14" creationId="{28F217DD-D706-A793-CA9B-DDFE472AC86D}"/>
          </ac:spMkLst>
        </pc:spChg>
        <pc:spChg chg="add mod">
          <ac:chgData name="준형 김" userId="293144a243dbb135" providerId="LiveId" clId="{677F3A82-C47E-44D5-8420-A4EA14738FE2}" dt="2025-11-23T12:27:54.544" v="4205" actId="1076"/>
          <ac:spMkLst>
            <pc:docMk/>
            <pc:sldMk cId="3144169097" sldId="280"/>
            <ac:spMk id="15" creationId="{68A32844-FAB4-6CA9-9A97-080A6ACD3065}"/>
          </ac:spMkLst>
        </pc:spChg>
        <pc:spChg chg="add mod">
          <ac:chgData name="준형 김" userId="293144a243dbb135" providerId="LiveId" clId="{677F3A82-C47E-44D5-8420-A4EA14738FE2}" dt="2025-11-24T04:18:01.176" v="5286" actId="1076"/>
          <ac:spMkLst>
            <pc:docMk/>
            <pc:sldMk cId="3144169097" sldId="280"/>
            <ac:spMk id="16" creationId="{04866D59-F3F4-D51A-AFF9-F02DEB99E2C0}"/>
          </ac:spMkLst>
        </pc:spChg>
        <pc:picChg chg="add mod modCrop">
          <ac:chgData name="준형 김" userId="293144a243dbb135" providerId="LiveId" clId="{677F3A82-C47E-44D5-8420-A4EA14738FE2}" dt="2025-11-25T07:35:42.731" v="9551" actId="108"/>
          <ac:picMkLst>
            <pc:docMk/>
            <pc:sldMk cId="3144169097" sldId="280"/>
            <ac:picMk id="8" creationId="{3DC65447-A124-794C-B099-0F3F548F0C56}"/>
          </ac:picMkLst>
        </pc:picChg>
        <pc:cxnChg chg="add mod">
          <ac:chgData name="준형 김" userId="293144a243dbb135" providerId="LiveId" clId="{677F3A82-C47E-44D5-8420-A4EA14738FE2}" dt="2025-11-23T12:27:54.544" v="4205" actId="1076"/>
          <ac:cxnSpMkLst>
            <pc:docMk/>
            <pc:sldMk cId="3144169097" sldId="280"/>
            <ac:cxnSpMk id="11" creationId="{895105AB-11DD-F867-DE2B-072326EB77CD}"/>
          </ac:cxnSpMkLst>
        </pc:cxnChg>
        <pc:cxnChg chg="add mod">
          <ac:chgData name="준형 김" userId="293144a243dbb135" providerId="LiveId" clId="{677F3A82-C47E-44D5-8420-A4EA14738FE2}" dt="2025-11-23T12:27:54.544" v="4205" actId="1076"/>
          <ac:cxnSpMkLst>
            <pc:docMk/>
            <pc:sldMk cId="3144169097" sldId="280"/>
            <ac:cxnSpMk id="17" creationId="{326ACEAE-D626-4A49-3CBE-2F0421797596}"/>
          </ac:cxnSpMkLst>
        </pc:cxnChg>
      </pc:sldChg>
      <pc:sldChg chg="addSp delSp modSp new mod ord modTransition">
        <pc:chgData name="준형 김" userId="293144a243dbb135" providerId="LiveId" clId="{677F3A82-C47E-44D5-8420-A4EA14738FE2}" dt="2025-11-25T07:35:56.712" v="9555" actId="108"/>
        <pc:sldMkLst>
          <pc:docMk/>
          <pc:sldMk cId="1016335256" sldId="281"/>
        </pc:sldMkLst>
        <pc:spChg chg="mod">
          <ac:chgData name="준형 김" userId="293144a243dbb135" providerId="LiveId" clId="{677F3A82-C47E-44D5-8420-A4EA14738FE2}" dt="2025-11-22T03:32:12.275" v="468" actId="207"/>
          <ac:spMkLst>
            <pc:docMk/>
            <pc:sldMk cId="1016335256" sldId="281"/>
            <ac:spMk id="2" creationId="{7AA5FB96-1884-34A3-039C-5B9B11CFBEE4}"/>
          </ac:spMkLst>
        </pc:spChg>
        <pc:spChg chg="mod">
          <ac:chgData name="준형 김" userId="293144a243dbb135" providerId="LiveId" clId="{677F3A82-C47E-44D5-8420-A4EA14738FE2}" dt="2025-11-22T08:30:03.376" v="1158" actId="403"/>
          <ac:spMkLst>
            <pc:docMk/>
            <pc:sldMk cId="1016335256" sldId="281"/>
            <ac:spMk id="4" creationId="{015470F6-6F8D-B319-EA43-2EAECD8A0691}"/>
          </ac:spMkLst>
        </pc:spChg>
        <pc:spChg chg="add mod">
          <ac:chgData name="준형 김" userId="293144a243dbb135" providerId="LiveId" clId="{677F3A82-C47E-44D5-8420-A4EA14738FE2}" dt="2025-11-22T08:28:05.208" v="1124"/>
          <ac:spMkLst>
            <pc:docMk/>
            <pc:sldMk cId="1016335256" sldId="281"/>
            <ac:spMk id="5" creationId="{3B7B5B0E-E7DF-86EE-79BE-0D387532F10A}"/>
          </ac:spMkLst>
        </pc:spChg>
        <pc:spChg chg="mod">
          <ac:chgData name="준형 김" userId="293144a243dbb135" providerId="LiveId" clId="{677F3A82-C47E-44D5-8420-A4EA14738FE2}" dt="2025-11-24T08:24:13.286" v="5986" actId="207"/>
          <ac:spMkLst>
            <pc:docMk/>
            <pc:sldMk cId="1016335256" sldId="281"/>
            <ac:spMk id="14" creationId="{376FDF72-96A4-A495-BC8C-350E6CC92767}"/>
          </ac:spMkLst>
        </pc:spChg>
        <pc:spChg chg="mod">
          <ac:chgData name="준형 김" userId="293144a243dbb135" providerId="LiveId" clId="{677F3A82-C47E-44D5-8420-A4EA14738FE2}" dt="2025-11-24T08:24:13.286" v="5986" actId="207"/>
          <ac:spMkLst>
            <pc:docMk/>
            <pc:sldMk cId="1016335256" sldId="281"/>
            <ac:spMk id="15" creationId="{47E08085-997C-4BC3-D3D5-DA321AC95141}"/>
          </ac:spMkLst>
        </pc:spChg>
        <pc:spChg chg="mod">
          <ac:chgData name="준형 김" userId="293144a243dbb135" providerId="LiveId" clId="{677F3A82-C47E-44D5-8420-A4EA14738FE2}" dt="2025-11-24T08:24:13.286" v="5986" actId="207"/>
          <ac:spMkLst>
            <pc:docMk/>
            <pc:sldMk cId="1016335256" sldId="281"/>
            <ac:spMk id="16" creationId="{BBFB3EEE-7D20-D1FF-F62B-A2E25379703F}"/>
          </ac:spMkLst>
        </pc:spChg>
        <pc:spChg chg="mod">
          <ac:chgData name="준형 김" userId="293144a243dbb135" providerId="LiveId" clId="{677F3A82-C47E-44D5-8420-A4EA14738FE2}" dt="2025-11-24T08:24:13.286" v="5986" actId="207"/>
          <ac:spMkLst>
            <pc:docMk/>
            <pc:sldMk cId="1016335256" sldId="281"/>
            <ac:spMk id="17" creationId="{2EAE27AF-94FF-257A-EC03-FC4103794C10}"/>
          </ac:spMkLst>
        </pc:spChg>
        <pc:grpChg chg="mod">
          <ac:chgData name="준형 김" userId="293144a243dbb135" providerId="LiveId" clId="{677F3A82-C47E-44D5-8420-A4EA14738FE2}" dt="2025-11-24T08:24:13.286" v="5986" actId="207"/>
          <ac:grpSpMkLst>
            <pc:docMk/>
            <pc:sldMk cId="1016335256" sldId="281"/>
            <ac:grpSpMk id="13" creationId="{79DB8840-7E20-66B3-CB0A-63020CA63028}"/>
          </ac:grpSpMkLst>
        </pc:grpChg>
        <pc:picChg chg="add mod">
          <ac:chgData name="준형 김" userId="293144a243dbb135" providerId="LiveId" clId="{677F3A82-C47E-44D5-8420-A4EA14738FE2}" dt="2025-11-25T07:35:56.712" v="9555" actId="108"/>
          <ac:picMkLst>
            <pc:docMk/>
            <pc:sldMk cId="1016335256" sldId="281"/>
            <ac:picMk id="20" creationId="{78E4F9E0-DF4E-D14F-D045-16E8B46DA899}"/>
          </ac:picMkLst>
        </pc:picChg>
      </pc:sldChg>
      <pc:sldChg chg="addSp delSp modSp new mod modTransition chgLayout">
        <pc:chgData name="준형 김" userId="293144a243dbb135" providerId="LiveId" clId="{677F3A82-C47E-44D5-8420-A4EA14738FE2}" dt="2025-11-26T07:34:29.921" v="10381"/>
        <pc:sldMkLst>
          <pc:docMk/>
          <pc:sldMk cId="630471194" sldId="282"/>
        </pc:sldMkLst>
        <pc:spChg chg="mod ord">
          <ac:chgData name="준형 김" userId="293144a243dbb135" providerId="LiveId" clId="{677F3A82-C47E-44D5-8420-A4EA14738FE2}" dt="2025-11-23T12:35:51.428" v="4255" actId="700"/>
          <ac:spMkLst>
            <pc:docMk/>
            <pc:sldMk cId="630471194" sldId="282"/>
            <ac:spMk id="2" creationId="{A164EE69-6BDF-637A-8317-E809E7095089}"/>
          </ac:spMkLst>
        </pc:spChg>
        <pc:spChg chg="mod ord">
          <ac:chgData name="준형 김" userId="293144a243dbb135" providerId="LiveId" clId="{677F3A82-C47E-44D5-8420-A4EA14738FE2}" dt="2025-11-23T12:35:51.428" v="4255" actId="700"/>
          <ac:spMkLst>
            <pc:docMk/>
            <pc:sldMk cId="630471194" sldId="282"/>
            <ac:spMk id="3" creationId="{F3D4ED81-5D51-F66D-989B-6D92B548F43D}"/>
          </ac:spMkLst>
        </pc:spChg>
        <pc:picChg chg="add mod">
          <ac:chgData name="준형 김" userId="293144a243dbb135" providerId="LiveId" clId="{677F3A82-C47E-44D5-8420-A4EA14738FE2}" dt="2025-11-26T07:34:29.921" v="10381"/>
          <ac:picMkLst>
            <pc:docMk/>
            <pc:sldMk cId="630471194" sldId="282"/>
            <ac:picMk id="4" creationId="{7455CC9A-DDE1-E083-36C2-75FFDB20F0A6}"/>
          </ac:picMkLst>
        </pc:picChg>
        <pc:picChg chg="add mod topLvl">
          <ac:chgData name="준형 김" userId="293144a243dbb135" providerId="LiveId" clId="{677F3A82-C47E-44D5-8420-A4EA14738FE2}" dt="2025-11-25T07:36:01.397" v="9557" actId="108"/>
          <ac:picMkLst>
            <pc:docMk/>
            <pc:sldMk cId="630471194" sldId="282"/>
            <ac:picMk id="20" creationId="{AA08EF99-AAB6-2082-02D9-4075623AFEFF}"/>
          </ac:picMkLst>
        </pc:picChg>
        <pc:picChg chg="add mod topLvl">
          <ac:chgData name="준형 김" userId="293144a243dbb135" providerId="LiveId" clId="{677F3A82-C47E-44D5-8420-A4EA14738FE2}" dt="2025-11-25T07:36:05.024" v="9558" actId="108"/>
          <ac:picMkLst>
            <pc:docMk/>
            <pc:sldMk cId="630471194" sldId="282"/>
            <ac:picMk id="21" creationId="{DDAE73F2-FA7D-DBD2-9941-4465F47D7C82}"/>
          </ac:picMkLst>
        </pc:picChg>
        <pc:picChg chg="add mod topLvl">
          <ac:chgData name="준형 김" userId="293144a243dbb135" providerId="LiveId" clId="{677F3A82-C47E-44D5-8420-A4EA14738FE2}" dt="2025-11-25T07:35:59.265" v="9556" actId="108"/>
          <ac:picMkLst>
            <pc:docMk/>
            <pc:sldMk cId="630471194" sldId="282"/>
            <ac:picMk id="22" creationId="{33E2B85C-9E42-4A34-2E23-6E836452F0D2}"/>
          </ac:picMkLst>
        </pc:picChg>
        <pc:picChg chg="add mod topLvl">
          <ac:chgData name="준형 김" userId="293144a243dbb135" providerId="LiveId" clId="{677F3A82-C47E-44D5-8420-A4EA14738FE2}" dt="2025-11-25T07:36:06.851" v="9559" actId="108"/>
          <ac:picMkLst>
            <pc:docMk/>
            <pc:sldMk cId="630471194" sldId="282"/>
            <ac:picMk id="23" creationId="{795D16B4-7B0D-B278-53A3-D78EFA56CD8F}"/>
          </ac:picMkLst>
        </pc:picChg>
        <pc:picChg chg="add mod topLvl">
          <ac:chgData name="준형 김" userId="293144a243dbb135" providerId="LiveId" clId="{677F3A82-C47E-44D5-8420-A4EA14738FE2}" dt="2025-11-25T07:36:08.868" v="9560" actId="108"/>
          <ac:picMkLst>
            <pc:docMk/>
            <pc:sldMk cId="630471194" sldId="282"/>
            <ac:picMk id="24" creationId="{88C2C257-CEC2-01CD-07CD-C54C6438F896}"/>
          </ac:picMkLst>
        </pc:picChg>
      </pc:sldChg>
      <pc:sldChg chg="addSp delSp modSp new mod modTransition">
        <pc:chgData name="준형 김" userId="293144a243dbb135" providerId="LiveId" clId="{677F3A82-C47E-44D5-8420-A4EA14738FE2}" dt="2025-11-26T07:34:09.698" v="10371" actId="1076"/>
        <pc:sldMkLst>
          <pc:docMk/>
          <pc:sldMk cId="991009773" sldId="283"/>
        </pc:sldMkLst>
        <pc:spChg chg="mod">
          <ac:chgData name="준형 김" userId="293144a243dbb135" providerId="LiveId" clId="{677F3A82-C47E-44D5-8420-A4EA14738FE2}" dt="2025-11-22T03:33:06.777" v="545"/>
          <ac:spMkLst>
            <pc:docMk/>
            <pc:sldMk cId="991009773" sldId="283"/>
            <ac:spMk id="2" creationId="{6C49FA1D-DBA0-1CD7-5510-78321B5ED080}"/>
          </ac:spMkLst>
        </pc:spChg>
        <pc:spChg chg="add mod">
          <ac:chgData name="준형 김" userId="293144a243dbb135" providerId="LiveId" clId="{677F3A82-C47E-44D5-8420-A4EA14738FE2}" dt="2025-11-25T00:52:46.345" v="6813" actId="14100"/>
          <ac:spMkLst>
            <pc:docMk/>
            <pc:sldMk cId="991009773" sldId="283"/>
            <ac:spMk id="4" creationId="{4937BA6B-7806-A8A4-21CF-5A858EA1D813}"/>
          </ac:spMkLst>
        </pc:spChg>
        <pc:spChg chg="add mod">
          <ac:chgData name="준형 김" userId="293144a243dbb135" providerId="LiveId" clId="{677F3A82-C47E-44D5-8420-A4EA14738FE2}" dt="2025-11-26T07:25:54.151" v="10325" actId="1076"/>
          <ac:spMkLst>
            <pc:docMk/>
            <pc:sldMk cId="991009773" sldId="283"/>
            <ac:spMk id="8" creationId="{7966C852-1F64-E25A-C591-A525153640F2}"/>
          </ac:spMkLst>
        </pc:spChg>
        <pc:spChg chg="add mod">
          <ac:chgData name="준형 김" userId="293144a243dbb135" providerId="LiveId" clId="{677F3A82-C47E-44D5-8420-A4EA14738FE2}" dt="2025-11-25T08:42:11.820" v="9637" actId="108"/>
          <ac:spMkLst>
            <pc:docMk/>
            <pc:sldMk cId="991009773" sldId="283"/>
            <ac:spMk id="20" creationId="{E9DCE627-452D-03C7-6122-25828C9E82B2}"/>
          </ac:spMkLst>
        </pc:spChg>
        <pc:spChg chg="add mod">
          <ac:chgData name="준형 김" userId="293144a243dbb135" providerId="LiveId" clId="{677F3A82-C47E-44D5-8420-A4EA14738FE2}" dt="2025-11-24T12:56:50.485" v="6446" actId="255"/>
          <ac:spMkLst>
            <pc:docMk/>
            <pc:sldMk cId="991009773" sldId="283"/>
            <ac:spMk id="21" creationId="{73924C09-F85A-2F27-783F-3C47D7071DFB}"/>
          </ac:spMkLst>
        </pc:spChg>
        <pc:picChg chg="mod topLvl">
          <ac:chgData name="준형 김" userId="293144a243dbb135" providerId="LiveId" clId="{677F3A82-C47E-44D5-8420-A4EA14738FE2}" dt="2025-11-26T07:34:09.698" v="10371" actId="1076"/>
          <ac:picMkLst>
            <pc:docMk/>
            <pc:sldMk cId="991009773" sldId="283"/>
            <ac:picMk id="7" creationId="{BC785789-D810-3CF9-65B0-5EC84AA19A74}"/>
          </ac:picMkLst>
        </pc:picChg>
        <pc:picChg chg="add mod">
          <ac:chgData name="준형 김" userId="293144a243dbb135" providerId="LiveId" clId="{677F3A82-C47E-44D5-8420-A4EA14738FE2}" dt="2025-11-25T07:36:58.243" v="9576" actId="108"/>
          <ac:picMkLst>
            <pc:docMk/>
            <pc:sldMk cId="991009773" sldId="283"/>
            <ac:picMk id="13" creationId="{83A081A6-46AC-A5FD-8538-5B8EBB384EE4}"/>
          </ac:picMkLst>
        </pc:picChg>
        <pc:picChg chg="mod topLvl">
          <ac:chgData name="준형 김" userId="293144a243dbb135" providerId="LiveId" clId="{677F3A82-C47E-44D5-8420-A4EA14738FE2}" dt="2025-11-25T07:36:55.863" v="9575" actId="108"/>
          <ac:picMkLst>
            <pc:docMk/>
            <pc:sldMk cId="991009773" sldId="283"/>
            <ac:picMk id="17" creationId="{332C2FD7-005C-FA49-1974-0F62BD878F93}"/>
          </ac:picMkLst>
        </pc:picChg>
      </pc:sldChg>
      <pc:sldChg chg="addSp delSp modSp new mod modTransition">
        <pc:chgData name="준형 김" userId="293144a243dbb135" providerId="LiveId" clId="{677F3A82-C47E-44D5-8420-A4EA14738FE2}" dt="2025-11-24T12:27:08.335" v="6332" actId="13926"/>
        <pc:sldMkLst>
          <pc:docMk/>
          <pc:sldMk cId="1855533465" sldId="284"/>
        </pc:sldMkLst>
        <pc:spChg chg="mod">
          <ac:chgData name="준형 김" userId="293144a243dbb135" providerId="LiveId" clId="{677F3A82-C47E-44D5-8420-A4EA14738FE2}" dt="2025-11-23T23:44:59.209" v="4461"/>
          <ac:spMkLst>
            <pc:docMk/>
            <pc:sldMk cId="1855533465" sldId="284"/>
            <ac:spMk id="2" creationId="{D6F2939B-24F8-66E1-C430-5D43A9686958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48" creationId="{1F311A8C-04E1-23C6-F147-408C9133B44B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52" creationId="{A95A331A-2A7D-508A-23F3-E8C6251CCCD3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53" creationId="{A3E5FA24-427D-9B42-B6C4-E636B5A056E5}"/>
          </ac:spMkLst>
        </pc:spChg>
        <pc:spChg chg="mod">
          <ac:chgData name="준형 김" userId="293144a243dbb135" providerId="LiveId" clId="{677F3A82-C47E-44D5-8420-A4EA14738FE2}" dt="2025-11-23T12:52:07.749" v="4436" actId="404"/>
          <ac:spMkLst>
            <pc:docMk/>
            <pc:sldMk cId="1855533465" sldId="284"/>
            <ac:spMk id="55" creationId="{5571BE04-20D3-7B3D-458C-2E0F189841FD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57" creationId="{D3E72884-0F49-F230-6726-13C94766084A}"/>
          </ac:spMkLst>
        </pc:spChg>
        <pc:spChg chg="mod">
          <ac:chgData name="준형 김" userId="293144a243dbb135" providerId="LiveId" clId="{677F3A82-C47E-44D5-8420-A4EA14738FE2}" dt="2025-11-23T12:52:07.749" v="4436" actId="404"/>
          <ac:spMkLst>
            <pc:docMk/>
            <pc:sldMk cId="1855533465" sldId="284"/>
            <ac:spMk id="59" creationId="{DC35202F-231C-07D5-5A62-44A663A13476}"/>
          </ac:spMkLst>
        </pc:spChg>
        <pc:spChg chg="mod">
          <ac:chgData name="준형 김" userId="293144a243dbb135" providerId="LiveId" clId="{677F3A82-C47E-44D5-8420-A4EA14738FE2}" dt="2025-11-24T12:11:38.325" v="6265" actId="108"/>
          <ac:spMkLst>
            <pc:docMk/>
            <pc:sldMk cId="1855533465" sldId="284"/>
            <ac:spMk id="60" creationId="{13A3938F-EDAC-1A5E-DA0E-5C46E5A58B30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61" creationId="{5D193B99-10D0-417E-A427-D7B5AB528B12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64" creationId="{AD7223BE-8E72-5227-F7B7-75AAB19859E3}"/>
          </ac:spMkLst>
        </pc:spChg>
        <pc:spChg chg="mod">
          <ac:chgData name="준형 김" userId="293144a243dbb135" providerId="LiveId" clId="{677F3A82-C47E-44D5-8420-A4EA14738FE2}" dt="2025-11-23T12:52:07.749" v="4436" actId="404"/>
          <ac:spMkLst>
            <pc:docMk/>
            <pc:sldMk cId="1855533465" sldId="284"/>
            <ac:spMk id="66" creationId="{CAF002E4-048A-F7D8-E632-EE29F20C6ED5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69" creationId="{E219FA30-A945-B719-AD85-934352306ED6}"/>
          </ac:spMkLst>
        </pc:spChg>
        <pc:spChg chg="mod">
          <ac:chgData name="준형 김" userId="293144a243dbb135" providerId="LiveId" clId="{677F3A82-C47E-44D5-8420-A4EA14738FE2}" dt="2025-11-23T12:52:07.749" v="4436" actId="404"/>
          <ac:spMkLst>
            <pc:docMk/>
            <pc:sldMk cId="1855533465" sldId="284"/>
            <ac:spMk id="70" creationId="{AAB7BFE7-CB87-D0CC-8EF3-4223E8DC43D8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71" creationId="{74DEFCFB-73C8-E03B-D179-1990E660DC76}"/>
          </ac:spMkLst>
        </pc:spChg>
        <pc:spChg chg="mod topLvl">
          <ac:chgData name="준형 김" userId="293144a243dbb135" providerId="LiveId" clId="{677F3A82-C47E-44D5-8420-A4EA14738FE2}" dt="2025-11-24T12:12:12.380" v="6276" actId="164"/>
          <ac:spMkLst>
            <pc:docMk/>
            <pc:sldMk cId="1855533465" sldId="284"/>
            <ac:spMk id="74" creationId="{693F1AA6-3A9B-00A2-42B8-7EFD76A6DAEF}"/>
          </ac:spMkLst>
        </pc:spChg>
        <pc:spChg chg="mod">
          <ac:chgData name="준형 김" userId="293144a243dbb135" providerId="LiveId" clId="{677F3A82-C47E-44D5-8420-A4EA14738FE2}" dt="2025-11-24T12:27:00.520" v="6329" actId="13926"/>
          <ac:spMkLst>
            <pc:docMk/>
            <pc:sldMk cId="1855533465" sldId="284"/>
            <ac:spMk id="77" creationId="{7A9489EA-6B5A-F863-A0CC-96C2FBE47E75}"/>
          </ac:spMkLst>
        </pc:spChg>
        <pc:spChg chg="mod">
          <ac:chgData name="준형 김" userId="293144a243dbb135" providerId="LiveId" clId="{677F3A82-C47E-44D5-8420-A4EA14738FE2}" dt="2025-11-24T12:27:03.136" v="6330" actId="13926"/>
          <ac:spMkLst>
            <pc:docMk/>
            <pc:sldMk cId="1855533465" sldId="284"/>
            <ac:spMk id="78" creationId="{705EEDF0-56F0-3F20-F147-6810BDAF9342}"/>
          </ac:spMkLst>
        </pc:spChg>
        <pc:spChg chg="mod">
          <ac:chgData name="준형 김" userId="293144a243dbb135" providerId="LiveId" clId="{677F3A82-C47E-44D5-8420-A4EA14738FE2}" dt="2025-11-24T12:27:05.753" v="6331" actId="13926"/>
          <ac:spMkLst>
            <pc:docMk/>
            <pc:sldMk cId="1855533465" sldId="284"/>
            <ac:spMk id="79" creationId="{C2E58521-9C02-EA4A-ABB2-BD26BE2E51EC}"/>
          </ac:spMkLst>
        </pc:spChg>
        <pc:spChg chg="mod topLvl">
          <ac:chgData name="준형 김" userId="293144a243dbb135" providerId="LiveId" clId="{677F3A82-C47E-44D5-8420-A4EA14738FE2}" dt="2025-11-24T12:27:08.335" v="6332" actId="13926"/>
          <ac:spMkLst>
            <pc:docMk/>
            <pc:sldMk cId="1855533465" sldId="284"/>
            <ac:spMk id="80" creationId="{770A584E-56BA-4540-4AB6-33D5451D85F4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25" creationId="{617D84A8-F9DB-FA86-2395-44A213D535E2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26" creationId="{C79B5717-EAF0-5A26-16F6-0D37F6D9D270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28" creationId="{ABDDE8F7-BBC3-6C43-1A8C-11214590164A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31" creationId="{2F3DA30F-32FE-CC40-C89D-2A54FED37971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34" creationId="{AF0AFEEA-7849-0CB3-9FC6-CBEE45356B4C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35" creationId="{83198C18-7C02-B9BF-C12A-BC067595AF1B}"/>
          </ac:spMkLst>
        </pc:spChg>
        <pc:spChg chg="mod">
          <ac:chgData name="준형 김" userId="293144a243dbb135" providerId="LiveId" clId="{677F3A82-C47E-44D5-8420-A4EA14738FE2}" dt="2025-11-23T12:51:40.190" v="4412" actId="403"/>
          <ac:spMkLst>
            <pc:docMk/>
            <pc:sldMk cId="1855533465" sldId="284"/>
            <ac:spMk id="136" creationId="{82B33761-79BF-791F-69AC-B9664CA48013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37" creationId="{6B355666-ABE7-3213-AD94-0EBD05369C07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38" creationId="{581B59CB-9930-104A-CF33-B714C7DD6B9A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40" creationId="{8CF458A0-8C82-7E4E-0FBE-5A5FDFEBFDCE}"/>
          </ac:spMkLst>
        </pc:spChg>
        <pc:spChg chg="mod">
          <ac:chgData name="준형 김" userId="293144a243dbb135" providerId="LiveId" clId="{677F3A82-C47E-44D5-8420-A4EA14738FE2}" dt="2025-11-23T12:51:54.180" v="4422" actId="404"/>
          <ac:spMkLst>
            <pc:docMk/>
            <pc:sldMk cId="1855533465" sldId="284"/>
            <ac:spMk id="143" creationId="{E6BE35E4-CC6E-42A6-2548-873045A6F729}"/>
          </ac:spMkLst>
        </pc:spChg>
        <pc:grpChg chg="mod">
          <ac:chgData name="준형 김" userId="293144a243dbb135" providerId="LiveId" clId="{677F3A82-C47E-44D5-8420-A4EA14738FE2}" dt="2025-11-23T12:51:54.772" v="4425" actId="1076"/>
          <ac:grpSpMkLst>
            <pc:docMk/>
            <pc:sldMk cId="1855533465" sldId="284"/>
            <ac:grpSpMk id="120" creationId="{49AA2394-EA80-C46A-B10E-B1EE96167805}"/>
          </ac:grpSpMkLst>
        </pc:grpChg>
        <pc:cxnChg chg="add mod">
          <ac:chgData name="준형 김" userId="293144a243dbb135" providerId="LiveId" clId="{677F3A82-C47E-44D5-8420-A4EA14738FE2}" dt="2025-11-24T12:11:31.084" v="6264" actId="14100"/>
          <ac:cxnSpMkLst>
            <pc:docMk/>
            <pc:sldMk cId="1855533465" sldId="284"/>
            <ac:cxnSpMk id="4" creationId="{8AC2076C-E208-CEE6-805D-46D32310996C}"/>
          </ac:cxnSpMkLst>
        </pc:cxnChg>
        <pc:cxnChg chg="add mod">
          <ac:chgData name="준형 김" userId="293144a243dbb135" providerId="LiveId" clId="{677F3A82-C47E-44D5-8420-A4EA14738FE2}" dt="2025-11-24T12:11:48.125" v="6268" actId="14100"/>
          <ac:cxnSpMkLst>
            <pc:docMk/>
            <pc:sldMk cId="1855533465" sldId="284"/>
            <ac:cxnSpMk id="7" creationId="{E6990B08-A461-0AE6-09B2-A068177AD164}"/>
          </ac:cxnSpMkLst>
        </pc:cxnChg>
        <pc:cxnChg chg="add mod">
          <ac:chgData name="준형 김" userId="293144a243dbb135" providerId="LiveId" clId="{677F3A82-C47E-44D5-8420-A4EA14738FE2}" dt="2025-11-24T12:11:55.098" v="6271" actId="14100"/>
          <ac:cxnSpMkLst>
            <pc:docMk/>
            <pc:sldMk cId="1855533465" sldId="284"/>
            <ac:cxnSpMk id="10" creationId="{DFD9A504-EF14-A8F6-60B6-1850CBAF2542}"/>
          </ac:cxnSpMkLst>
        </pc:cxnChg>
        <pc:cxnChg chg="add mod">
          <ac:chgData name="준형 김" userId="293144a243dbb135" providerId="LiveId" clId="{677F3A82-C47E-44D5-8420-A4EA14738FE2}" dt="2025-11-24T12:12:01.461" v="6274" actId="14100"/>
          <ac:cxnSpMkLst>
            <pc:docMk/>
            <pc:sldMk cId="1855533465" sldId="284"/>
            <ac:cxnSpMk id="13" creationId="{60B5215A-9AE5-4DED-2348-3F3893FB53F4}"/>
          </ac:cxnSpMkLst>
        </pc:cxnChg>
      </pc:sldChg>
      <pc:sldChg chg="addSp delSp modSp new mod modTransition addAnim delAnim modAnim">
        <pc:chgData name="준형 김" userId="293144a243dbb135" providerId="LiveId" clId="{677F3A82-C47E-44D5-8420-A4EA14738FE2}" dt="2025-11-26T07:34:19.170" v="10375"/>
        <pc:sldMkLst>
          <pc:docMk/>
          <pc:sldMk cId="2421253445" sldId="285"/>
        </pc:sldMkLst>
        <pc:spChg chg="mod">
          <ac:chgData name="준형 김" userId="293144a243dbb135" providerId="LiveId" clId="{677F3A82-C47E-44D5-8420-A4EA14738FE2}" dt="2025-11-24T12:21:58.599" v="6298" actId="20577"/>
          <ac:spMkLst>
            <pc:docMk/>
            <pc:sldMk cId="2421253445" sldId="285"/>
            <ac:spMk id="2" creationId="{B6AC3402-7684-5EFB-2AC4-8AA49FD887C9}"/>
          </ac:spMkLst>
        </pc:spChg>
        <pc:spChg chg="add mod">
          <ac:chgData name="준형 김" userId="293144a243dbb135" providerId="LiveId" clId="{677F3A82-C47E-44D5-8420-A4EA14738FE2}" dt="2025-11-25T00:51:42.144" v="6804" actId="1582"/>
          <ac:spMkLst>
            <pc:docMk/>
            <pc:sldMk cId="2421253445" sldId="285"/>
            <ac:spMk id="4" creationId="{D79A9633-D9A9-B623-91BF-FE619111DF40}"/>
          </ac:spMkLst>
        </pc:spChg>
        <pc:spChg chg="add mod">
          <ac:chgData name="준형 김" userId="293144a243dbb135" providerId="LiveId" clId="{677F3A82-C47E-44D5-8420-A4EA14738FE2}" dt="2025-11-25T08:41:48.032" v="9634" actId="108"/>
          <ac:spMkLst>
            <pc:docMk/>
            <pc:sldMk cId="2421253445" sldId="285"/>
            <ac:spMk id="8" creationId="{E9FA61A9-A7C1-11BB-251E-0B78692BE326}"/>
          </ac:spMkLst>
        </pc:spChg>
        <pc:spChg chg="add mod">
          <ac:chgData name="준형 김" userId="293144a243dbb135" providerId="LiveId" clId="{677F3A82-C47E-44D5-8420-A4EA14738FE2}" dt="2025-11-26T03:04:07.759" v="9735"/>
          <ac:spMkLst>
            <pc:docMk/>
            <pc:sldMk cId="2421253445" sldId="285"/>
            <ac:spMk id="9" creationId="{CC2A065D-3816-CCCC-2F63-8A7CDA687CAD}"/>
          </ac:spMkLst>
        </pc:spChg>
        <pc:spChg chg="add mod">
          <ac:chgData name="준형 김" userId="293144a243dbb135" providerId="LiveId" clId="{677F3A82-C47E-44D5-8420-A4EA14738FE2}" dt="2025-11-26T07:25:30.837" v="10323" actId="1076"/>
          <ac:spMkLst>
            <pc:docMk/>
            <pc:sldMk cId="2421253445" sldId="285"/>
            <ac:spMk id="11" creationId="{3BD3AA3F-B02D-AC86-6F76-9F0FF4CAFB47}"/>
          </ac:spMkLst>
        </pc:spChg>
        <pc:picChg chg="add mod">
          <ac:chgData name="준형 김" userId="293144a243dbb135" providerId="LiveId" clId="{677F3A82-C47E-44D5-8420-A4EA14738FE2}" dt="2025-11-26T07:34:19.170" v="10375"/>
          <ac:picMkLst>
            <pc:docMk/>
            <pc:sldMk cId="2421253445" sldId="285"/>
            <ac:picMk id="12" creationId="{F4B2E2D1-7769-691C-C971-805F760A9EF6}"/>
          </ac:picMkLst>
        </pc:picChg>
        <pc:picChg chg="add del mod ord">
          <ac:chgData name="준형 김" userId="293144a243dbb135" providerId="LiveId" clId="{677F3A82-C47E-44D5-8420-A4EA14738FE2}" dt="2025-11-25T07:36:32.581" v="9567" actId="108"/>
          <ac:picMkLst>
            <pc:docMk/>
            <pc:sldMk cId="2421253445" sldId="285"/>
            <ac:picMk id="348" creationId="{1F86C29D-A0AC-2D06-4D87-BE43B9F12DC3}"/>
          </ac:picMkLst>
        </pc:picChg>
      </pc:sldChg>
      <pc:sldChg chg="addSp delSp modSp new mod ord modTransition">
        <pc:chgData name="준형 김" userId="293144a243dbb135" providerId="LiveId" clId="{677F3A82-C47E-44D5-8420-A4EA14738FE2}" dt="2025-11-25T07:36:15.223" v="9562" actId="108"/>
        <pc:sldMkLst>
          <pc:docMk/>
          <pc:sldMk cId="3745959387" sldId="286"/>
        </pc:sldMkLst>
        <pc:spChg chg="mod">
          <ac:chgData name="준형 김" userId="293144a243dbb135" providerId="LiveId" clId="{677F3A82-C47E-44D5-8420-A4EA14738FE2}" dt="2025-11-22T03:35:33.026" v="645"/>
          <ac:spMkLst>
            <pc:docMk/>
            <pc:sldMk cId="3745959387" sldId="286"/>
            <ac:spMk id="2" creationId="{EA24A0B5-1824-C083-FE71-4BC07DE47816}"/>
          </ac:spMkLst>
        </pc:spChg>
        <pc:spChg chg="mod">
          <ac:chgData name="준형 김" userId="293144a243dbb135" providerId="LiveId" clId="{677F3A82-C47E-44D5-8420-A4EA14738FE2}" dt="2025-11-22T08:24:45.004" v="1120" actId="404"/>
          <ac:spMkLst>
            <pc:docMk/>
            <pc:sldMk cId="3745959387" sldId="286"/>
            <ac:spMk id="4" creationId="{77D1DF32-FBC8-5CFC-D73C-2417960F0166}"/>
          </ac:spMkLst>
        </pc:spChg>
        <pc:spChg chg="mod">
          <ac:chgData name="준형 김" userId="293144a243dbb135" providerId="LiveId" clId="{677F3A82-C47E-44D5-8420-A4EA14738FE2}" dt="2025-11-22T08:23:26.986" v="1112" actId="14100"/>
          <ac:spMkLst>
            <pc:docMk/>
            <pc:sldMk cId="3745959387" sldId="286"/>
            <ac:spMk id="6" creationId="{93AF8B7D-8DB6-A541-1F89-B0CEF2E8135B}"/>
          </ac:spMkLst>
        </pc:spChg>
        <pc:spChg chg="mod">
          <ac:chgData name="준형 김" userId="293144a243dbb135" providerId="LiveId" clId="{677F3A82-C47E-44D5-8420-A4EA14738FE2}" dt="2025-11-24T08:19:45.628" v="5976" actId="207"/>
          <ac:spMkLst>
            <pc:docMk/>
            <pc:sldMk cId="3745959387" sldId="286"/>
            <ac:spMk id="582" creationId="{A6F5D85F-7460-E30A-4790-AEC71F54BCE7}"/>
          </ac:spMkLst>
        </pc:spChg>
        <pc:spChg chg="mod">
          <ac:chgData name="준형 김" userId="293144a243dbb135" providerId="LiveId" clId="{677F3A82-C47E-44D5-8420-A4EA14738FE2}" dt="2025-11-24T08:19:45.628" v="5976" actId="207"/>
          <ac:spMkLst>
            <pc:docMk/>
            <pc:sldMk cId="3745959387" sldId="286"/>
            <ac:spMk id="583" creationId="{05165668-D380-5D9E-0C3F-349012743396}"/>
          </ac:spMkLst>
        </pc:spChg>
        <pc:spChg chg="mod">
          <ac:chgData name="준형 김" userId="293144a243dbb135" providerId="LiveId" clId="{677F3A82-C47E-44D5-8420-A4EA14738FE2}" dt="2025-11-24T08:19:45.628" v="5976" actId="207"/>
          <ac:spMkLst>
            <pc:docMk/>
            <pc:sldMk cId="3745959387" sldId="286"/>
            <ac:spMk id="584" creationId="{B4386FE8-2520-EABA-0103-EE6E8EA7E453}"/>
          </ac:spMkLst>
        </pc:spChg>
        <pc:spChg chg="mod">
          <ac:chgData name="준형 김" userId="293144a243dbb135" providerId="LiveId" clId="{677F3A82-C47E-44D5-8420-A4EA14738FE2}" dt="2025-11-24T08:19:45.628" v="5976" actId="207"/>
          <ac:spMkLst>
            <pc:docMk/>
            <pc:sldMk cId="3745959387" sldId="286"/>
            <ac:spMk id="585" creationId="{439B49E5-3717-8388-6113-A4FB855BCAA8}"/>
          </ac:spMkLst>
        </pc:spChg>
        <pc:spChg chg="add mod">
          <ac:chgData name="준형 김" userId="293144a243dbb135" providerId="LiveId" clId="{677F3A82-C47E-44D5-8420-A4EA14738FE2}" dt="2025-11-23T07:51:47.895" v="2090"/>
          <ac:spMkLst>
            <pc:docMk/>
            <pc:sldMk cId="3745959387" sldId="286"/>
            <ac:spMk id="588" creationId="{56B52F78-37F3-AB58-CFC8-1ABA1EB42929}"/>
          </ac:spMkLst>
        </pc:spChg>
        <pc:grpChg chg="add mod">
          <ac:chgData name="준형 김" userId="293144a243dbb135" providerId="LiveId" clId="{677F3A82-C47E-44D5-8420-A4EA14738FE2}" dt="2025-11-24T08:19:45.628" v="5976" actId="207"/>
          <ac:grpSpMkLst>
            <pc:docMk/>
            <pc:sldMk cId="3745959387" sldId="286"/>
            <ac:grpSpMk id="581" creationId="{54585F8C-9C34-8E9D-5DFB-699CAAFC98CE}"/>
          </ac:grpSpMkLst>
        </pc:grpChg>
        <pc:picChg chg="add mod">
          <ac:chgData name="준형 김" userId="293144a243dbb135" providerId="LiveId" clId="{677F3A82-C47E-44D5-8420-A4EA14738FE2}" dt="2025-11-25T07:36:15.223" v="9562" actId="108"/>
          <ac:picMkLst>
            <pc:docMk/>
            <pc:sldMk cId="3745959387" sldId="286"/>
            <ac:picMk id="7" creationId="{C2167D9F-86B8-A68F-9C46-DD2370BD0354}"/>
          </ac:picMkLst>
        </pc:picChg>
        <pc:picChg chg="add mod">
          <ac:chgData name="준형 김" userId="293144a243dbb135" providerId="LiveId" clId="{677F3A82-C47E-44D5-8420-A4EA14738FE2}" dt="2025-11-25T07:36:13.371" v="9561" actId="108"/>
          <ac:picMkLst>
            <pc:docMk/>
            <pc:sldMk cId="3745959387" sldId="286"/>
            <ac:picMk id="9" creationId="{9FDFCDC8-40C6-D78E-A8CF-2AC95FCCFCE3}"/>
          </ac:picMkLst>
        </pc:picChg>
      </pc:sldChg>
      <pc:sldChg chg="addSp delSp modSp add mod ord modTransition modAnim">
        <pc:chgData name="준형 김" userId="293144a243dbb135" providerId="LiveId" clId="{677F3A82-C47E-44D5-8420-A4EA14738FE2}" dt="2025-11-26T07:24:50.935" v="10316" actId="20577"/>
        <pc:sldMkLst>
          <pc:docMk/>
          <pc:sldMk cId="2756671842" sldId="288"/>
        </pc:sldMkLst>
        <pc:spChg chg="mod">
          <ac:chgData name="준형 김" userId="293144a243dbb135" providerId="LiveId" clId="{677F3A82-C47E-44D5-8420-A4EA14738FE2}" dt="2025-11-24T12:22:24.293" v="6314" actId="20577"/>
          <ac:spMkLst>
            <pc:docMk/>
            <pc:sldMk cId="2756671842" sldId="288"/>
            <ac:spMk id="2" creationId="{87233B6E-EB92-C7A1-934E-35645EE355F1}"/>
          </ac:spMkLst>
        </pc:spChg>
        <pc:spChg chg="add mod">
          <ac:chgData name="준형 김" userId="293144a243dbb135" providerId="LiveId" clId="{677F3A82-C47E-44D5-8420-A4EA14738FE2}" dt="2025-11-25T00:51:59.582" v="6809" actId="1036"/>
          <ac:spMkLst>
            <pc:docMk/>
            <pc:sldMk cId="2756671842" sldId="288"/>
            <ac:spMk id="4" creationId="{062F6327-51BA-C3AE-28E7-4B758F50E36A}"/>
          </ac:spMkLst>
        </pc:spChg>
        <pc:spChg chg="add mod">
          <ac:chgData name="준형 김" userId="293144a243dbb135" providerId="LiveId" clId="{677F3A82-C47E-44D5-8420-A4EA14738FE2}" dt="2025-11-25T08:42:00.558" v="9635" actId="108"/>
          <ac:spMkLst>
            <pc:docMk/>
            <pc:sldMk cId="2756671842" sldId="288"/>
            <ac:spMk id="5" creationId="{413CE039-17DB-51E4-9D61-D7282EF5D8BB}"/>
          </ac:spMkLst>
        </pc:spChg>
        <pc:spChg chg="add mod">
          <ac:chgData name="준형 김" userId="293144a243dbb135" providerId="LiveId" clId="{677F3A82-C47E-44D5-8420-A4EA14738FE2}" dt="2025-11-23T07:51:49.729" v="2092"/>
          <ac:spMkLst>
            <pc:docMk/>
            <pc:sldMk cId="2756671842" sldId="288"/>
            <ac:spMk id="6" creationId="{8907C41B-60FE-CE80-AE2F-0E092C69831B}"/>
          </ac:spMkLst>
        </pc:spChg>
        <pc:spChg chg="add mod">
          <ac:chgData name="준형 김" userId="293144a243dbb135" providerId="LiveId" clId="{677F3A82-C47E-44D5-8420-A4EA14738FE2}" dt="2025-11-24T23:38:00.733" v="6470" actId="2"/>
          <ac:spMkLst>
            <pc:docMk/>
            <pc:sldMk cId="2756671842" sldId="288"/>
            <ac:spMk id="7" creationId="{D9CF7CBF-B49B-71C4-FA7D-436631A49D59}"/>
          </ac:spMkLst>
        </pc:spChg>
        <pc:spChg chg="add mod">
          <ac:chgData name="준형 김" userId="293144a243dbb135" providerId="LiveId" clId="{677F3A82-C47E-44D5-8420-A4EA14738FE2}" dt="2025-11-26T07:24:50.935" v="10316" actId="20577"/>
          <ac:spMkLst>
            <pc:docMk/>
            <pc:sldMk cId="2756671842" sldId="288"/>
            <ac:spMk id="8" creationId="{D618A7E7-E862-FA1F-EE02-C145EDE94E22}"/>
          </ac:spMkLst>
        </pc:spChg>
        <pc:picChg chg="add mod">
          <ac:chgData name="준형 김" userId="293144a243dbb135" providerId="LiveId" clId="{677F3A82-C47E-44D5-8420-A4EA14738FE2}" dt="2025-11-25T07:36:35.269" v="9568" actId="108"/>
          <ac:picMkLst>
            <pc:docMk/>
            <pc:sldMk cId="2756671842" sldId="288"/>
            <ac:picMk id="10" creationId="{654F9E94-E0EB-7FB7-6786-ACC862326DBD}"/>
          </ac:picMkLst>
        </pc:picChg>
      </pc:sldChg>
      <pc:sldChg chg="addSp delSp modSp add mod ord modTransition modClrScheme chgLayout">
        <pc:chgData name="준형 김" userId="293144a243dbb135" providerId="LiveId" clId="{677F3A82-C47E-44D5-8420-A4EA14738FE2}" dt="2025-11-25T07:37:02.194" v="9577" actId="108"/>
        <pc:sldMkLst>
          <pc:docMk/>
          <pc:sldMk cId="1260793181" sldId="289"/>
        </pc:sldMkLst>
        <pc:spChg chg="mod ord">
          <ac:chgData name="준형 김" userId="293144a243dbb135" providerId="LiveId" clId="{677F3A82-C47E-44D5-8420-A4EA14738FE2}" dt="2025-11-24T11:14:18.575" v="6078" actId="700"/>
          <ac:spMkLst>
            <pc:docMk/>
            <pc:sldMk cId="1260793181" sldId="289"/>
            <ac:spMk id="2" creationId="{BDCB2CF0-30CA-A19F-291D-40DAF40BFF7B}"/>
          </ac:spMkLst>
        </pc:spChg>
        <pc:spChg chg="mod ord">
          <ac:chgData name="준형 김" userId="293144a243dbb135" providerId="LiveId" clId="{677F3A82-C47E-44D5-8420-A4EA14738FE2}" dt="2025-11-24T11:14:18.575" v="6078" actId="700"/>
          <ac:spMkLst>
            <pc:docMk/>
            <pc:sldMk cId="1260793181" sldId="289"/>
            <ac:spMk id="3" creationId="{307EACC7-579B-0663-CFAB-7CB72CDFBBCB}"/>
          </ac:spMkLst>
        </pc:spChg>
        <pc:spChg chg="add mod">
          <ac:chgData name="준형 김" userId="293144a243dbb135" providerId="LiveId" clId="{677F3A82-C47E-44D5-8420-A4EA14738FE2}" dt="2025-11-25T00:49:24.721" v="6780" actId="693"/>
          <ac:spMkLst>
            <pc:docMk/>
            <pc:sldMk cId="1260793181" sldId="289"/>
            <ac:spMk id="5" creationId="{6C57D640-C989-93C1-F932-FE8BF3F5F905}"/>
          </ac:spMkLst>
        </pc:spChg>
        <pc:spChg chg="add mod">
          <ac:chgData name="준형 김" userId="293144a243dbb135" providerId="LiveId" clId="{677F3A82-C47E-44D5-8420-A4EA14738FE2}" dt="2025-11-23T07:51:50.492" v="2093"/>
          <ac:spMkLst>
            <pc:docMk/>
            <pc:sldMk cId="1260793181" sldId="289"/>
            <ac:spMk id="6" creationId="{52AE227C-DE59-D794-5740-7554C117DF8A}"/>
          </ac:spMkLst>
        </pc:spChg>
        <pc:spChg chg="add mod">
          <ac:chgData name="준형 김" userId="293144a243dbb135" providerId="LiveId" clId="{677F3A82-C47E-44D5-8420-A4EA14738FE2}" dt="2025-11-25T00:49:37.382" v="6795" actId="14100"/>
          <ac:spMkLst>
            <pc:docMk/>
            <pc:sldMk cId="1260793181" sldId="289"/>
            <ac:spMk id="7" creationId="{3CE06B82-6023-012D-9F4E-AC3AD3FEF8E6}"/>
          </ac:spMkLst>
        </pc:spChg>
        <pc:picChg chg="add mod">
          <ac:chgData name="준형 김" userId="293144a243dbb135" providerId="LiveId" clId="{677F3A82-C47E-44D5-8420-A4EA14738FE2}" dt="2025-11-25T07:37:02.194" v="9577" actId="108"/>
          <ac:picMkLst>
            <pc:docMk/>
            <pc:sldMk cId="1260793181" sldId="289"/>
            <ac:picMk id="22" creationId="{211FC00C-7109-218C-0E26-09C64A2679FF}"/>
          </ac:picMkLst>
        </pc:picChg>
      </pc:sldChg>
      <pc:sldChg chg="addSp modSp add mod ord modTransition">
        <pc:chgData name="준형 김" userId="293144a243dbb135" providerId="LiveId" clId="{677F3A82-C47E-44D5-8420-A4EA14738FE2}" dt="2025-11-25T04:39:05.510" v="8333" actId="1076"/>
        <pc:sldMkLst>
          <pc:docMk/>
          <pc:sldMk cId="101672096" sldId="290"/>
        </pc:sldMkLst>
        <pc:spChg chg="mod">
          <ac:chgData name="준형 김" userId="293144a243dbb135" providerId="LiveId" clId="{677F3A82-C47E-44D5-8420-A4EA14738FE2}" dt="2025-11-22T03:43:45.763" v="747" actId="20577"/>
          <ac:spMkLst>
            <pc:docMk/>
            <pc:sldMk cId="101672096" sldId="290"/>
            <ac:spMk id="2" creationId="{467CF308-7B9B-6E12-88A9-51FB4A6874C7}"/>
          </ac:spMkLst>
        </pc:spChg>
        <pc:spChg chg="mod">
          <ac:chgData name="준형 김" userId="293144a243dbb135" providerId="LiveId" clId="{677F3A82-C47E-44D5-8420-A4EA14738FE2}" dt="2025-11-22T03:43:22.732" v="740"/>
          <ac:spMkLst>
            <pc:docMk/>
            <pc:sldMk cId="101672096" sldId="290"/>
            <ac:spMk id="4" creationId="{D57967A0-4964-78B6-BD4A-631246423D59}"/>
          </ac:spMkLst>
        </pc:spChg>
        <pc:picChg chg="add mod">
          <ac:chgData name="준형 김" userId="293144a243dbb135" providerId="LiveId" clId="{677F3A82-C47E-44D5-8420-A4EA14738FE2}" dt="2025-11-25T04:39:05.510" v="8333" actId="1076"/>
          <ac:picMkLst>
            <pc:docMk/>
            <pc:sldMk cId="101672096" sldId="290"/>
            <ac:picMk id="6" creationId="{192AAEDB-CF69-4358-3785-822F923303E7}"/>
          </ac:picMkLst>
        </pc:picChg>
      </pc:sldChg>
      <pc:sldChg chg="addSp delSp modSp new mod ord modTransition modClrScheme chgLayout">
        <pc:chgData name="준형 김" userId="293144a243dbb135" providerId="LiveId" clId="{677F3A82-C47E-44D5-8420-A4EA14738FE2}" dt="2025-11-25T07:37:12.556" v="9580" actId="108"/>
        <pc:sldMkLst>
          <pc:docMk/>
          <pc:sldMk cId="3985639258" sldId="291"/>
        </pc:sldMkLst>
        <pc:spChg chg="mod ord">
          <ac:chgData name="준형 김" userId="293144a243dbb135" providerId="LiveId" clId="{677F3A82-C47E-44D5-8420-A4EA14738FE2}" dt="2025-11-25T04:15:13.659" v="8212"/>
          <ac:spMkLst>
            <pc:docMk/>
            <pc:sldMk cId="3985639258" sldId="291"/>
            <ac:spMk id="2" creationId="{B361C641-C88A-FB69-7E1B-6412D4EF10D0}"/>
          </ac:spMkLst>
        </pc:spChg>
        <pc:spChg chg="mod ord">
          <ac:chgData name="준형 김" userId="293144a243dbb135" providerId="LiveId" clId="{677F3A82-C47E-44D5-8420-A4EA14738FE2}" dt="2025-11-25T02:40:59.126" v="7634" actId="700"/>
          <ac:spMkLst>
            <pc:docMk/>
            <pc:sldMk cId="3985639258" sldId="291"/>
            <ac:spMk id="3" creationId="{B83DC7D1-C17D-0C2B-BBF7-01FD09F9CD53}"/>
          </ac:spMkLst>
        </pc:spChg>
        <pc:spChg chg="add mod">
          <ac:chgData name="준형 김" userId="293144a243dbb135" providerId="LiveId" clId="{677F3A82-C47E-44D5-8420-A4EA14738FE2}" dt="2025-11-25T02:41:33.035" v="7637" actId="14100"/>
          <ac:spMkLst>
            <pc:docMk/>
            <pc:sldMk cId="3985639258" sldId="291"/>
            <ac:spMk id="19" creationId="{68972D37-1153-AAA0-E029-44834840078A}"/>
          </ac:spMkLst>
        </pc:spChg>
        <pc:spChg chg="add mod">
          <ac:chgData name="준형 김" userId="293144a243dbb135" providerId="LiveId" clId="{677F3A82-C47E-44D5-8420-A4EA14738FE2}" dt="2025-11-25T02:42:14.751" v="7642" actId="1038"/>
          <ac:spMkLst>
            <pc:docMk/>
            <pc:sldMk cId="3985639258" sldId="291"/>
            <ac:spMk id="20" creationId="{73FC4512-5AE1-3F49-D78D-686FF35BDD9A}"/>
          </ac:spMkLst>
        </pc:spChg>
        <pc:picChg chg="add mod modCrop">
          <ac:chgData name="준형 김" userId="293144a243dbb135" providerId="LiveId" clId="{677F3A82-C47E-44D5-8420-A4EA14738FE2}" dt="2025-11-25T07:37:12.556" v="9580" actId="108"/>
          <ac:picMkLst>
            <pc:docMk/>
            <pc:sldMk cId="3985639258" sldId="291"/>
            <ac:picMk id="18" creationId="{0EE7D801-204C-8638-A592-FEED5040DD75}"/>
          </ac:picMkLst>
        </pc:picChg>
      </pc:sldChg>
      <pc:sldChg chg="addSp delSp modSp new mod ord modTransition">
        <pc:chgData name="준형 김" userId="293144a243dbb135" providerId="LiveId" clId="{677F3A82-C47E-44D5-8420-A4EA14738FE2}" dt="2025-11-25T07:37:05.625" v="9578" actId="108"/>
        <pc:sldMkLst>
          <pc:docMk/>
          <pc:sldMk cId="156320156" sldId="292"/>
        </pc:sldMkLst>
        <pc:spChg chg="mod">
          <ac:chgData name="준형 김" userId="293144a243dbb135" providerId="LiveId" clId="{677F3A82-C47E-44D5-8420-A4EA14738FE2}" dt="2025-11-25T02:49:08.659" v="7709" actId="20577"/>
          <ac:spMkLst>
            <pc:docMk/>
            <pc:sldMk cId="156320156" sldId="292"/>
            <ac:spMk id="2" creationId="{114B0ABB-4D6F-F621-961D-A5F4CE783BCA}"/>
          </ac:spMkLst>
        </pc:spChg>
        <pc:picChg chg="add mod">
          <ac:chgData name="준형 김" userId="293144a243dbb135" providerId="LiveId" clId="{677F3A82-C47E-44D5-8420-A4EA14738FE2}" dt="2025-11-25T07:37:05.625" v="9578" actId="108"/>
          <ac:picMkLst>
            <pc:docMk/>
            <pc:sldMk cId="156320156" sldId="292"/>
            <ac:picMk id="6" creationId="{24124A44-AE2E-2907-CD5E-C8DB867EF1F2}"/>
          </ac:picMkLst>
        </pc:picChg>
      </pc:sldChg>
      <pc:sldChg chg="addSp delSp modSp new mod ord modTransition">
        <pc:chgData name="준형 김" userId="293144a243dbb135" providerId="LiveId" clId="{677F3A82-C47E-44D5-8420-A4EA14738FE2}" dt="2025-11-26T07:34:42.680" v="10385"/>
        <pc:sldMkLst>
          <pc:docMk/>
          <pc:sldMk cId="859112134" sldId="293"/>
        </pc:sldMkLst>
        <pc:spChg chg="mod">
          <ac:chgData name="준형 김" userId="293144a243dbb135" providerId="LiveId" clId="{677F3A82-C47E-44D5-8420-A4EA14738FE2}" dt="2025-11-23T12:53:43.881" v="4444"/>
          <ac:spMkLst>
            <pc:docMk/>
            <pc:sldMk cId="859112134" sldId="293"/>
            <ac:spMk id="2" creationId="{0952C69F-0548-1CB0-ED1F-DDAA5AD8C3A5}"/>
          </ac:spMkLst>
        </pc:spChg>
        <pc:picChg chg="add mod">
          <ac:chgData name="준형 김" userId="293144a243dbb135" providerId="LiveId" clId="{677F3A82-C47E-44D5-8420-A4EA14738FE2}" dt="2025-11-26T07:34:42.680" v="10385"/>
          <ac:picMkLst>
            <pc:docMk/>
            <pc:sldMk cId="859112134" sldId="293"/>
            <ac:picMk id="4" creationId="{813627B7-A9B5-B936-A1C9-BD853A7F0731}"/>
          </ac:picMkLst>
        </pc:picChg>
        <pc:picChg chg="add mod modCrop">
          <ac:chgData name="준형 김" userId="293144a243dbb135" providerId="LiveId" clId="{677F3A82-C47E-44D5-8420-A4EA14738FE2}" dt="2025-11-25T07:34:55.734" v="9545" actId="108"/>
          <ac:picMkLst>
            <pc:docMk/>
            <pc:sldMk cId="859112134" sldId="293"/>
            <ac:picMk id="19" creationId="{025571D7-ED46-1E1A-0830-719B82CD4F25}"/>
          </ac:picMkLst>
        </pc:picChg>
        <pc:picChg chg="add mod modCrop">
          <ac:chgData name="준형 김" userId="293144a243dbb135" providerId="LiveId" clId="{677F3A82-C47E-44D5-8420-A4EA14738FE2}" dt="2025-11-25T07:34:54.099" v="9544" actId="108"/>
          <ac:picMkLst>
            <pc:docMk/>
            <pc:sldMk cId="859112134" sldId="293"/>
            <ac:picMk id="21" creationId="{42AE3DCD-9B90-A834-2660-587F6BA5EB41}"/>
          </ac:picMkLst>
        </pc:picChg>
      </pc:sldChg>
      <pc:sldChg chg="addSp delSp modSp new mod modTransition">
        <pc:chgData name="준형 김" userId="293144a243dbb135" providerId="LiveId" clId="{677F3A82-C47E-44D5-8420-A4EA14738FE2}" dt="2025-11-24T11:49:05.117" v="6214"/>
        <pc:sldMkLst>
          <pc:docMk/>
          <pc:sldMk cId="4084743900" sldId="294"/>
        </pc:sldMkLst>
        <pc:spChg chg="mod">
          <ac:chgData name="준형 김" userId="293144a243dbb135" providerId="LiveId" clId="{677F3A82-C47E-44D5-8420-A4EA14738FE2}" dt="2025-11-23T07:33:05.020" v="2001"/>
          <ac:spMkLst>
            <pc:docMk/>
            <pc:sldMk cId="4084743900" sldId="294"/>
            <ac:spMk id="2" creationId="{099837A5-728A-E3CB-7134-5FAF1631F536}"/>
          </ac:spMkLst>
        </pc:spChg>
        <pc:spChg chg="mod">
          <ac:chgData name="준형 김" userId="293144a243dbb135" providerId="LiveId" clId="{677F3A82-C47E-44D5-8420-A4EA14738FE2}" dt="2025-11-24T11:49:05.117" v="6214"/>
          <ac:spMkLst>
            <pc:docMk/>
            <pc:sldMk cId="4084743900" sldId="294"/>
            <ac:spMk id="4" creationId="{607E3DC0-245F-7C07-50F8-424E40D71F35}"/>
          </ac:spMkLst>
        </pc:spChg>
        <pc:spChg chg="add mod">
          <ac:chgData name="준형 김" userId="293144a243dbb135" providerId="LiveId" clId="{677F3A82-C47E-44D5-8420-A4EA14738FE2}" dt="2025-11-23T07:51:42.577" v="2089"/>
          <ac:spMkLst>
            <pc:docMk/>
            <pc:sldMk cId="4084743900" sldId="294"/>
            <ac:spMk id="6" creationId="{BCB1A8A3-F78E-CCEB-0A8D-EBDA26D4C15F}"/>
          </ac:spMkLst>
        </pc:spChg>
      </pc:sldChg>
      <pc:sldChg chg="addSp delSp modSp new mod ord modTransition modClrScheme chgLayout">
        <pc:chgData name="준형 김" userId="293144a243dbb135" providerId="LiveId" clId="{677F3A82-C47E-44D5-8420-A4EA14738FE2}" dt="2025-11-26T07:34:15.746" v="10373"/>
        <pc:sldMkLst>
          <pc:docMk/>
          <pc:sldMk cId="181611182" sldId="295"/>
        </pc:sldMkLst>
        <pc:spChg chg="mod ord">
          <ac:chgData name="준형 김" userId="293144a243dbb135" providerId="LiveId" clId="{677F3A82-C47E-44D5-8420-A4EA14738FE2}" dt="2025-11-25T01:17:53.442" v="7182" actId="700"/>
          <ac:spMkLst>
            <pc:docMk/>
            <pc:sldMk cId="181611182" sldId="295"/>
            <ac:spMk id="2" creationId="{D667E97F-D686-A39B-2BB3-349285D1FB6D}"/>
          </ac:spMkLst>
        </pc:spChg>
        <pc:spChg chg="mod ord">
          <ac:chgData name="준형 김" userId="293144a243dbb135" providerId="LiveId" clId="{677F3A82-C47E-44D5-8420-A4EA14738FE2}" dt="2025-11-25T01:17:53.442" v="7182" actId="700"/>
          <ac:spMkLst>
            <pc:docMk/>
            <pc:sldMk cId="181611182" sldId="295"/>
            <ac:spMk id="3" creationId="{AEDFCC01-CF37-812A-15A3-9917A40A652B}"/>
          </ac:spMkLst>
        </pc:spChg>
        <pc:spChg chg="add mod">
          <ac:chgData name="준형 김" userId="293144a243dbb135" providerId="LiveId" clId="{677F3A82-C47E-44D5-8420-A4EA14738FE2}" dt="2025-11-26T07:25:18.436" v="10320" actId="14100"/>
          <ac:spMkLst>
            <pc:docMk/>
            <pc:sldMk cId="181611182" sldId="295"/>
            <ac:spMk id="4" creationId="{54108C7A-C279-D7D3-3685-A099DC0951DE}"/>
          </ac:spMkLst>
        </pc:spChg>
        <pc:spChg chg="add del mod ord">
          <ac:chgData name="준형 김" userId="293144a243dbb135" providerId="LiveId" clId="{677F3A82-C47E-44D5-8420-A4EA14738FE2}" dt="2025-11-25T01:37:09.317" v="7397" actId="166"/>
          <ac:spMkLst>
            <pc:docMk/>
            <pc:sldMk cId="181611182" sldId="295"/>
            <ac:spMk id="8" creationId="{A8ED306A-B954-333D-8C2A-0E42DDEE86FC}"/>
          </ac:spMkLst>
        </pc:spChg>
        <pc:spChg chg="add del mod ord">
          <ac:chgData name="준형 김" userId="293144a243dbb135" providerId="LiveId" clId="{677F3A82-C47E-44D5-8420-A4EA14738FE2}" dt="2025-11-25T01:37:09.317" v="7397" actId="166"/>
          <ac:spMkLst>
            <pc:docMk/>
            <pc:sldMk cId="181611182" sldId="295"/>
            <ac:spMk id="9" creationId="{E97D6FEC-BCA8-215F-313B-DB00BF502CD5}"/>
          </ac:spMkLst>
        </pc:spChg>
        <pc:spChg chg="add del mod ord">
          <ac:chgData name="준형 김" userId="293144a243dbb135" providerId="LiveId" clId="{677F3A82-C47E-44D5-8420-A4EA14738FE2}" dt="2025-11-26T06:26:11.638" v="9919" actId="14861"/>
          <ac:spMkLst>
            <pc:docMk/>
            <pc:sldMk cId="181611182" sldId="295"/>
            <ac:spMk id="10" creationId="{FBCAE45B-AF26-E669-6CB4-972A774FAB53}"/>
          </ac:spMkLst>
        </pc:spChg>
        <pc:spChg chg="add del mod ord">
          <ac:chgData name="준형 김" userId="293144a243dbb135" providerId="LiveId" clId="{677F3A82-C47E-44D5-8420-A4EA14738FE2}" dt="2025-11-26T06:26:05.155" v="9913" actId="692"/>
          <ac:spMkLst>
            <pc:docMk/>
            <pc:sldMk cId="181611182" sldId="295"/>
            <ac:spMk id="13" creationId="{D5F78C81-34B9-327B-3039-FC7ADD1443A8}"/>
          </ac:spMkLst>
        </pc:spChg>
        <pc:spChg chg="add mod ord">
          <ac:chgData name="준형 김" userId="293144a243dbb135" providerId="LiveId" clId="{677F3A82-C47E-44D5-8420-A4EA14738FE2}" dt="2025-11-25T08:42:04.048" v="9636" actId="108"/>
          <ac:spMkLst>
            <pc:docMk/>
            <pc:sldMk cId="181611182" sldId="295"/>
            <ac:spMk id="17" creationId="{26F23BFC-6E4B-B987-2FD4-2FC1E115D47A}"/>
          </ac:spMkLst>
        </pc:spChg>
        <pc:spChg chg="add mod ord">
          <ac:chgData name="준형 김" userId="293144a243dbb135" providerId="LiveId" clId="{677F3A82-C47E-44D5-8420-A4EA14738FE2}" dt="2025-11-25T01:30:16.410" v="7319"/>
          <ac:spMkLst>
            <pc:docMk/>
            <pc:sldMk cId="181611182" sldId="295"/>
            <ac:spMk id="18" creationId="{2D7A8817-0665-D7C1-EE78-934DC19BAD1B}"/>
          </ac:spMkLst>
        </pc:spChg>
        <pc:spChg chg="add mod ord">
          <ac:chgData name="준형 김" userId="293144a243dbb135" providerId="LiveId" clId="{677F3A82-C47E-44D5-8420-A4EA14738FE2}" dt="2025-11-25T01:37:09.317" v="7397" actId="166"/>
          <ac:spMkLst>
            <pc:docMk/>
            <pc:sldMk cId="181611182" sldId="295"/>
            <ac:spMk id="22" creationId="{3F30AB99-6C49-E66B-36AA-3A4BC34AF3BE}"/>
          </ac:spMkLst>
        </pc:spChg>
        <pc:spChg chg="add mod ord">
          <ac:chgData name="준형 김" userId="293144a243dbb135" providerId="LiveId" clId="{677F3A82-C47E-44D5-8420-A4EA14738FE2}" dt="2025-11-25T01:37:09.317" v="7397" actId="166"/>
          <ac:spMkLst>
            <pc:docMk/>
            <pc:sldMk cId="181611182" sldId="295"/>
            <ac:spMk id="23" creationId="{FE006ADE-A9D2-E9A8-D1B7-B61B24958E11}"/>
          </ac:spMkLst>
        </pc:spChg>
        <pc:spChg chg="add mod ord">
          <ac:chgData name="준형 김" userId="293144a243dbb135" providerId="LiveId" clId="{677F3A82-C47E-44D5-8420-A4EA14738FE2}" dt="2025-11-25T01:37:09.317" v="7397" actId="166"/>
          <ac:spMkLst>
            <pc:docMk/>
            <pc:sldMk cId="181611182" sldId="295"/>
            <ac:spMk id="25" creationId="{0CAB25DD-7F5C-D140-061A-A65DDB578D28}"/>
          </ac:spMkLst>
        </pc:spChg>
        <pc:picChg chg="add mod">
          <ac:chgData name="준형 김" userId="293144a243dbb135" providerId="LiveId" clId="{677F3A82-C47E-44D5-8420-A4EA14738FE2}" dt="2025-11-26T07:34:15.746" v="10373"/>
          <ac:picMkLst>
            <pc:docMk/>
            <pc:sldMk cId="181611182" sldId="295"/>
            <ac:picMk id="11" creationId="{BD422AAF-F737-3FF9-2002-EF74DE23588A}"/>
          </ac:picMkLst>
        </pc:picChg>
        <pc:picChg chg="add mod">
          <ac:chgData name="준형 김" userId="293144a243dbb135" providerId="LiveId" clId="{677F3A82-C47E-44D5-8420-A4EA14738FE2}" dt="2025-11-25T07:36:39.253" v="9569" actId="108"/>
          <ac:picMkLst>
            <pc:docMk/>
            <pc:sldMk cId="181611182" sldId="295"/>
            <ac:picMk id="347" creationId="{62F29FE8-174C-9638-F45C-6FFFD7BF1D54}"/>
          </ac:picMkLst>
        </pc:picChg>
        <pc:cxnChg chg="add mod ord">
          <ac:chgData name="준형 김" userId="293144a243dbb135" providerId="LiveId" clId="{677F3A82-C47E-44D5-8420-A4EA14738FE2}" dt="2025-11-25T01:37:09.317" v="7397" actId="166"/>
          <ac:cxnSpMkLst>
            <pc:docMk/>
            <pc:sldMk cId="181611182" sldId="295"/>
            <ac:cxnSpMk id="29" creationId="{3AA70D9C-57FA-A0A6-C87B-B21E935295A2}"/>
          </ac:cxnSpMkLst>
        </pc:cxnChg>
        <pc:cxnChg chg="add mod">
          <ac:chgData name="준형 김" userId="293144a243dbb135" providerId="LiveId" clId="{677F3A82-C47E-44D5-8420-A4EA14738FE2}" dt="2025-11-25T01:27:56.527" v="7278" actId="14100"/>
          <ac:cxnSpMkLst>
            <pc:docMk/>
            <pc:sldMk cId="181611182" sldId="295"/>
            <ac:cxnSpMk id="32" creationId="{5C3753EF-2EB0-4044-010E-0BE0C8F8A663}"/>
          </ac:cxnSpMkLst>
        </pc:cxnChg>
        <pc:cxnChg chg="add mod ord">
          <ac:chgData name="준형 김" userId="293144a243dbb135" providerId="LiveId" clId="{677F3A82-C47E-44D5-8420-A4EA14738FE2}" dt="2025-11-25T01:37:09.317" v="7397" actId="166"/>
          <ac:cxnSpMkLst>
            <pc:docMk/>
            <pc:sldMk cId="181611182" sldId="295"/>
            <ac:cxnSpMk id="34" creationId="{4ED2FF2E-7621-4436-5947-888FD08D7C12}"/>
          </ac:cxnSpMkLst>
        </pc:cxnChg>
        <pc:cxnChg chg="add mod">
          <ac:chgData name="준형 김" userId="293144a243dbb135" providerId="LiveId" clId="{677F3A82-C47E-44D5-8420-A4EA14738FE2}" dt="2025-11-25T01:27:34.627" v="7275" actId="1076"/>
          <ac:cxnSpMkLst>
            <pc:docMk/>
            <pc:sldMk cId="181611182" sldId="295"/>
            <ac:cxnSpMk id="36" creationId="{90E3DBA2-A092-427E-577E-962EB3177EC4}"/>
          </ac:cxnSpMkLst>
        </pc:cxnChg>
        <pc:cxnChg chg="add mod">
          <ac:chgData name="준형 김" userId="293144a243dbb135" providerId="LiveId" clId="{677F3A82-C47E-44D5-8420-A4EA14738FE2}" dt="2025-11-25T01:26:31.227" v="7263" actId="571"/>
          <ac:cxnSpMkLst>
            <pc:docMk/>
            <pc:sldMk cId="181611182" sldId="295"/>
            <ac:cxnSpMk id="39" creationId="{E741F407-3FBA-7D89-AF8B-7082DB07B0C5}"/>
          </ac:cxnSpMkLst>
        </pc:cxnChg>
        <pc:cxnChg chg="add mod ord">
          <ac:chgData name="준형 김" userId="293144a243dbb135" providerId="LiveId" clId="{677F3A82-C47E-44D5-8420-A4EA14738FE2}" dt="2025-11-25T01:37:09.317" v="7397" actId="166"/>
          <ac:cxnSpMkLst>
            <pc:docMk/>
            <pc:sldMk cId="181611182" sldId="295"/>
            <ac:cxnSpMk id="40" creationId="{A40FED21-351C-4434-6B12-177CE70DBE51}"/>
          </ac:cxnSpMkLst>
        </pc:cxnChg>
      </pc:sldChg>
      <pc:sldChg chg="addSp delSp modSp new mod ord modTransition modClrScheme chgLayout">
        <pc:chgData name="준형 김" userId="293144a243dbb135" providerId="LiveId" clId="{677F3A82-C47E-44D5-8420-A4EA14738FE2}" dt="2025-11-25T07:36:44.791" v="9571" actId="108"/>
        <pc:sldMkLst>
          <pc:docMk/>
          <pc:sldMk cId="1595082065" sldId="296"/>
        </pc:sldMkLst>
        <pc:spChg chg="mod ord">
          <ac:chgData name="준형 김" userId="293144a243dbb135" providerId="LiveId" clId="{677F3A82-C47E-44D5-8420-A4EA14738FE2}" dt="2025-11-25T01:49:24.165" v="7427" actId="700"/>
          <ac:spMkLst>
            <pc:docMk/>
            <pc:sldMk cId="1595082065" sldId="296"/>
            <ac:spMk id="2" creationId="{1B6FEC67-9C93-49CD-8E49-A5E79C0ED738}"/>
          </ac:spMkLst>
        </pc:spChg>
        <pc:spChg chg="mod ord">
          <ac:chgData name="준형 김" userId="293144a243dbb135" providerId="LiveId" clId="{677F3A82-C47E-44D5-8420-A4EA14738FE2}" dt="2025-11-25T01:49:24.165" v="7427" actId="700"/>
          <ac:spMkLst>
            <pc:docMk/>
            <pc:sldMk cId="1595082065" sldId="296"/>
            <ac:spMk id="3" creationId="{01477A02-B691-8213-461B-CC5949B78E0E}"/>
          </ac:spMkLst>
        </pc:spChg>
        <pc:spChg chg="add mod">
          <ac:chgData name="준형 김" userId="293144a243dbb135" providerId="LiveId" clId="{677F3A82-C47E-44D5-8420-A4EA14738FE2}" dt="2025-11-23T07:51:51.664" v="2094"/>
          <ac:spMkLst>
            <pc:docMk/>
            <pc:sldMk cId="1595082065" sldId="296"/>
            <ac:spMk id="6" creationId="{50B5074D-3545-3F72-F8BD-9DE9F076B7DD}"/>
          </ac:spMkLst>
        </pc:spChg>
        <pc:spChg chg="add mod">
          <ac:chgData name="준형 김" userId="293144a243dbb135" providerId="LiveId" clId="{677F3A82-C47E-44D5-8420-A4EA14738FE2}" dt="2025-11-25T01:51:07.522" v="7447" actId="14100"/>
          <ac:spMkLst>
            <pc:docMk/>
            <pc:sldMk cId="1595082065" sldId="296"/>
            <ac:spMk id="10" creationId="{FA9B350E-933F-FC3E-B7F6-D1BD3E41251C}"/>
          </ac:spMkLst>
        </pc:spChg>
        <pc:picChg chg="add mod">
          <ac:chgData name="준형 김" userId="293144a243dbb135" providerId="LiveId" clId="{677F3A82-C47E-44D5-8420-A4EA14738FE2}" dt="2025-11-25T07:36:44.791" v="9571" actId="108"/>
          <ac:picMkLst>
            <pc:docMk/>
            <pc:sldMk cId="1595082065" sldId="296"/>
            <ac:picMk id="9" creationId="{FF5F26A6-85EE-D945-BB56-A672EFB89626}"/>
          </ac:picMkLst>
        </pc:picChg>
      </pc:sldChg>
      <pc:sldChg chg="addSp delSp modSp new mod ord modTransition modClrScheme chgLayout">
        <pc:chgData name="준형 김" userId="293144a243dbb135" providerId="LiveId" clId="{677F3A82-C47E-44D5-8420-A4EA14738FE2}" dt="2025-11-25T07:36:42.155" v="9570" actId="108"/>
        <pc:sldMkLst>
          <pc:docMk/>
          <pc:sldMk cId="2321676972" sldId="297"/>
        </pc:sldMkLst>
        <pc:spChg chg="mod ord">
          <ac:chgData name="준형 김" userId="293144a243dbb135" providerId="LiveId" clId="{677F3A82-C47E-44D5-8420-A4EA14738FE2}" dt="2025-11-25T01:44:40.822" v="7409" actId="700"/>
          <ac:spMkLst>
            <pc:docMk/>
            <pc:sldMk cId="2321676972" sldId="297"/>
            <ac:spMk id="2" creationId="{FCAD9C30-C1D6-27BA-407A-69DCD36EFE13}"/>
          </ac:spMkLst>
        </pc:spChg>
        <pc:spChg chg="mod ord">
          <ac:chgData name="준형 김" userId="293144a243dbb135" providerId="LiveId" clId="{677F3A82-C47E-44D5-8420-A4EA14738FE2}" dt="2025-11-25T01:44:40.822" v="7409" actId="700"/>
          <ac:spMkLst>
            <pc:docMk/>
            <pc:sldMk cId="2321676972" sldId="297"/>
            <ac:spMk id="3" creationId="{9B0C19A8-4EB2-EA52-B7B1-E6A47AEAB925}"/>
          </ac:spMkLst>
        </pc:spChg>
        <pc:spChg chg="add mod">
          <ac:chgData name="준형 김" userId="293144a243dbb135" providerId="LiveId" clId="{677F3A82-C47E-44D5-8420-A4EA14738FE2}" dt="2025-11-23T07:51:52.702" v="2095"/>
          <ac:spMkLst>
            <pc:docMk/>
            <pc:sldMk cId="2321676972" sldId="297"/>
            <ac:spMk id="6" creationId="{B4D5AF70-3F63-F654-9271-59A7B5B82A15}"/>
          </ac:spMkLst>
        </pc:spChg>
        <pc:spChg chg="add mod">
          <ac:chgData name="준형 김" userId="293144a243dbb135" providerId="LiveId" clId="{677F3A82-C47E-44D5-8420-A4EA14738FE2}" dt="2025-11-25T01:49:59.563" v="7432" actId="14100"/>
          <ac:spMkLst>
            <pc:docMk/>
            <pc:sldMk cId="2321676972" sldId="297"/>
            <ac:spMk id="10" creationId="{7D69EAF8-B59B-9772-815E-9B67A6DF51F1}"/>
          </ac:spMkLst>
        </pc:spChg>
        <pc:spChg chg="add mod">
          <ac:chgData name="준형 김" userId="293144a243dbb135" providerId="LiveId" clId="{677F3A82-C47E-44D5-8420-A4EA14738FE2}" dt="2025-11-25T01:50:26.114" v="7439" actId="1035"/>
          <ac:spMkLst>
            <pc:docMk/>
            <pc:sldMk cId="2321676972" sldId="297"/>
            <ac:spMk id="11" creationId="{6A001790-3B22-9E99-EEFB-A1BBF81CC8E5}"/>
          </ac:spMkLst>
        </pc:spChg>
        <pc:picChg chg="add mod">
          <ac:chgData name="준형 김" userId="293144a243dbb135" providerId="LiveId" clId="{677F3A82-C47E-44D5-8420-A4EA14738FE2}" dt="2025-11-25T07:36:42.155" v="9570" actId="108"/>
          <ac:picMkLst>
            <pc:docMk/>
            <pc:sldMk cId="2321676972" sldId="297"/>
            <ac:picMk id="9" creationId="{583EB237-EBE1-D1F3-EB06-0CE24F9ABB44}"/>
          </ac:picMkLst>
        </pc:picChg>
      </pc:sldChg>
      <pc:sldChg chg="addSp delSp modSp add mod modTransition modAnim">
        <pc:chgData name="준형 김" userId="293144a243dbb135" providerId="LiveId" clId="{677F3A82-C47E-44D5-8420-A4EA14738FE2}" dt="2025-11-26T08:10:36.898" v="10615" actId="14100"/>
        <pc:sldMkLst>
          <pc:docMk/>
          <pc:sldMk cId="792145340" sldId="298"/>
        </pc:sldMkLst>
        <pc:spChg chg="mod">
          <ac:chgData name="준형 김" userId="293144a243dbb135" providerId="LiveId" clId="{677F3A82-C47E-44D5-8420-A4EA14738FE2}" dt="2025-11-26T06:04:20.909" v="9859"/>
          <ac:spMkLst>
            <pc:docMk/>
            <pc:sldMk cId="792145340" sldId="298"/>
            <ac:spMk id="4" creationId="{994E1C08-999F-8521-3020-3D83DEB07F13}"/>
          </ac:spMkLst>
        </pc:spChg>
        <pc:spChg chg="mod topLvl">
          <ac:chgData name="준형 김" userId="293144a243dbb135" providerId="LiveId" clId="{677F3A82-C47E-44D5-8420-A4EA14738FE2}" dt="2025-11-24T05:26:29.501" v="5656" actId="1076"/>
          <ac:spMkLst>
            <pc:docMk/>
            <pc:sldMk cId="792145340" sldId="298"/>
            <ac:spMk id="11" creationId="{F5BE4ED9-B0F5-AF4D-4354-C35DC06B87CB}"/>
          </ac:spMkLst>
        </pc:spChg>
        <pc:spChg chg="mod topLvl">
          <ac:chgData name="준형 김" userId="293144a243dbb135" providerId="LiveId" clId="{677F3A82-C47E-44D5-8420-A4EA14738FE2}" dt="2025-11-26T08:10:36.898" v="10615" actId="14100"/>
          <ac:spMkLst>
            <pc:docMk/>
            <pc:sldMk cId="792145340" sldId="298"/>
            <ac:spMk id="12" creationId="{CCC59E13-DA26-A87E-27B5-DBAE9A7ED30A}"/>
          </ac:spMkLst>
        </pc:spChg>
        <pc:spChg chg="mod topLvl">
          <ac:chgData name="준형 김" userId="293144a243dbb135" providerId="LiveId" clId="{677F3A82-C47E-44D5-8420-A4EA14738FE2}" dt="2025-11-24T04:41:50.876" v="5478" actId="1076"/>
          <ac:spMkLst>
            <pc:docMk/>
            <pc:sldMk cId="792145340" sldId="298"/>
            <ac:spMk id="13" creationId="{211FC2D1-C0F5-7CD4-3482-5E0C17DE95E7}"/>
          </ac:spMkLst>
        </pc:spChg>
        <pc:spChg chg="mod">
          <ac:chgData name="준형 김" userId="293144a243dbb135" providerId="LiveId" clId="{677F3A82-C47E-44D5-8420-A4EA14738FE2}" dt="2025-11-23T11:57:30.869" v="3898" actId="1076"/>
          <ac:spMkLst>
            <pc:docMk/>
            <pc:sldMk cId="792145340" sldId="298"/>
            <ac:spMk id="14" creationId="{E61CAD4E-4A43-E7D9-AA09-F7D9008F5205}"/>
          </ac:spMkLst>
        </pc:spChg>
        <pc:spChg chg="mod topLvl">
          <ac:chgData name="준형 김" userId="293144a243dbb135" providerId="LiveId" clId="{677F3A82-C47E-44D5-8420-A4EA14738FE2}" dt="2025-11-24T04:41:50.876" v="5478" actId="1076"/>
          <ac:spMkLst>
            <pc:docMk/>
            <pc:sldMk cId="792145340" sldId="298"/>
            <ac:spMk id="15" creationId="{B02748CA-DAA9-4EC7-35C3-7D4EFEF4AD45}"/>
          </ac:spMkLst>
        </pc:spChg>
        <pc:spChg chg="mod">
          <ac:chgData name="준형 김" userId="293144a243dbb135" providerId="LiveId" clId="{677F3A82-C47E-44D5-8420-A4EA14738FE2}" dt="2025-11-24T05:26:29.313" v="5655" actId="1076"/>
          <ac:spMkLst>
            <pc:docMk/>
            <pc:sldMk cId="792145340" sldId="298"/>
            <ac:spMk id="16" creationId="{F821D2CB-EC92-18C2-D2A9-B877A5CE6ABC}"/>
          </ac:spMkLst>
        </pc:spChg>
        <pc:spChg chg="mod topLvl">
          <ac:chgData name="준형 김" userId="293144a243dbb135" providerId="LiveId" clId="{677F3A82-C47E-44D5-8420-A4EA14738FE2}" dt="2025-11-24T04:41:50.876" v="5478" actId="1076"/>
          <ac:spMkLst>
            <pc:docMk/>
            <pc:sldMk cId="792145340" sldId="298"/>
            <ac:spMk id="17" creationId="{3A3D0F60-BD87-9589-D7E6-543B2EDB2535}"/>
          </ac:spMkLst>
        </pc:spChg>
        <pc:spChg chg="mod topLvl">
          <ac:chgData name="준형 김" userId="293144a243dbb135" providerId="LiveId" clId="{677F3A82-C47E-44D5-8420-A4EA14738FE2}" dt="2025-11-24T04:41:50.876" v="5478" actId="1076"/>
          <ac:spMkLst>
            <pc:docMk/>
            <pc:sldMk cId="792145340" sldId="298"/>
            <ac:spMk id="18" creationId="{5563BB01-8F5F-635B-1689-B609F39527D0}"/>
          </ac:spMkLst>
        </pc:spChg>
        <pc:spChg chg="mod topLvl">
          <ac:chgData name="준형 김" userId="293144a243dbb135" providerId="LiveId" clId="{677F3A82-C47E-44D5-8420-A4EA14738FE2}" dt="2025-11-24T05:26:29.103" v="5654" actId="1076"/>
          <ac:spMkLst>
            <pc:docMk/>
            <pc:sldMk cId="792145340" sldId="298"/>
            <ac:spMk id="19" creationId="{B8BC96B7-3CBC-B025-C813-91DD72EAB2D3}"/>
          </ac:spMkLst>
        </pc:spChg>
        <pc:spChg chg="mod topLvl">
          <ac:chgData name="준형 김" userId="293144a243dbb135" providerId="LiveId" clId="{677F3A82-C47E-44D5-8420-A4EA14738FE2}" dt="2025-11-24T05:26:30.165" v="5659" actId="1076"/>
          <ac:spMkLst>
            <pc:docMk/>
            <pc:sldMk cId="792145340" sldId="298"/>
            <ac:spMk id="20" creationId="{4FC5D5B5-227F-638A-618A-0FEEADEBDD50}"/>
          </ac:spMkLst>
        </pc:spChg>
        <pc:spChg chg="mod topLvl">
          <ac:chgData name="준형 김" userId="293144a243dbb135" providerId="LiveId" clId="{677F3A82-C47E-44D5-8420-A4EA14738FE2}" dt="2025-11-24T05:26:29.674" v="5657" actId="1076"/>
          <ac:spMkLst>
            <pc:docMk/>
            <pc:sldMk cId="792145340" sldId="298"/>
            <ac:spMk id="21" creationId="{0CD5AABE-27F9-6B6D-F100-87E36F5286CE}"/>
          </ac:spMkLst>
        </pc:spChg>
        <pc:spChg chg="mod topLvl">
          <ac:chgData name="준형 김" userId="293144a243dbb135" providerId="LiveId" clId="{677F3A82-C47E-44D5-8420-A4EA14738FE2}" dt="2025-11-24T05:29:06.219" v="5660" actId="1076"/>
          <ac:spMkLst>
            <pc:docMk/>
            <pc:sldMk cId="792145340" sldId="298"/>
            <ac:spMk id="22" creationId="{990B2C60-D4C1-9771-20A0-AD1C1CAD73D0}"/>
          </ac:spMkLst>
        </pc:spChg>
        <pc:spChg chg="mod topLvl">
          <ac:chgData name="준형 김" userId="293144a243dbb135" providerId="LiveId" clId="{677F3A82-C47E-44D5-8420-A4EA14738FE2}" dt="2025-11-23T11:57:57.969" v="3904" actId="165"/>
          <ac:spMkLst>
            <pc:docMk/>
            <pc:sldMk cId="792145340" sldId="298"/>
            <ac:spMk id="26" creationId="{7C6A5B24-7410-CC37-1CA9-37D3A55B38F2}"/>
          </ac:spMkLst>
        </pc:spChg>
        <pc:spChg chg="mod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27" creationId="{CEA675AE-1509-6F7D-9E70-77EA21D58F85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32" creationId="{3F20970F-7231-7FA9-59E1-1107370CB66D}"/>
          </ac:spMkLst>
        </pc:spChg>
        <pc:spChg chg="mod">
          <ac:chgData name="준형 김" userId="293144a243dbb135" providerId="LiveId" clId="{677F3A82-C47E-44D5-8420-A4EA14738FE2}" dt="2025-11-23T11:57:51.008" v="3902" actId="1076"/>
          <ac:spMkLst>
            <pc:docMk/>
            <pc:sldMk cId="792145340" sldId="298"/>
            <ac:spMk id="33" creationId="{2B5093CC-F4D9-1560-1E4D-E6EC5B737BF8}"/>
          </ac:spMkLst>
        </pc:spChg>
        <pc:spChg chg="mod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34" creationId="{01EC6429-7D78-0B11-4661-45F040F39409}"/>
          </ac:spMkLst>
        </pc:spChg>
        <pc:spChg chg="mod">
          <ac:chgData name="준형 김" userId="293144a243dbb135" providerId="LiveId" clId="{677F3A82-C47E-44D5-8420-A4EA14738FE2}" dt="2025-11-23T03:30:45.934" v="1496" actId="207"/>
          <ac:spMkLst>
            <pc:docMk/>
            <pc:sldMk cId="792145340" sldId="298"/>
            <ac:spMk id="35" creationId="{78387D69-0D88-1016-AB1E-8C540A9F6C3F}"/>
          </ac:spMkLst>
        </pc:spChg>
        <pc:spChg chg="mod topLvl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36" creationId="{8522115E-07DE-600C-3B30-D59FA342D3BE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38" creationId="{C7A4B0F0-10FC-CD9B-481E-41CCD8A7E2B0}"/>
          </ac:spMkLst>
        </pc:spChg>
        <pc:spChg chg="mod topLvl">
          <ac:chgData name="준형 김" userId="293144a243dbb135" providerId="LiveId" clId="{677F3A82-C47E-44D5-8420-A4EA14738FE2}" dt="2025-11-23T11:57:57.969" v="3904" actId="165"/>
          <ac:spMkLst>
            <pc:docMk/>
            <pc:sldMk cId="792145340" sldId="298"/>
            <ac:spMk id="39" creationId="{9320645A-B8CC-FA79-E900-6095C20E489C}"/>
          </ac:spMkLst>
        </pc:spChg>
        <pc:spChg chg="mod topLvl">
          <ac:chgData name="준형 김" userId="293144a243dbb135" providerId="LiveId" clId="{677F3A82-C47E-44D5-8420-A4EA14738FE2}" dt="2025-11-23T11:57:57.969" v="3904" actId="165"/>
          <ac:spMkLst>
            <pc:docMk/>
            <pc:sldMk cId="792145340" sldId="298"/>
            <ac:spMk id="41" creationId="{862F8D93-1526-0AE5-4076-4842F00F2DC2}"/>
          </ac:spMkLst>
        </pc:spChg>
        <pc:spChg chg="mod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42" creationId="{918A373B-4454-F59C-D1F4-D9CB61CED682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43" creationId="{1901B945-8DA6-94FF-E55A-04FB384B0058}"/>
          </ac:spMkLst>
        </pc:spChg>
        <pc:spChg chg="mod topLvl">
          <ac:chgData name="준형 김" userId="293144a243dbb135" providerId="LiveId" clId="{677F3A82-C47E-44D5-8420-A4EA14738FE2}" dt="2025-11-23T11:57:57.969" v="3904" actId="165"/>
          <ac:spMkLst>
            <pc:docMk/>
            <pc:sldMk cId="792145340" sldId="298"/>
            <ac:spMk id="45" creationId="{C6F72559-E195-3BF6-9020-03FE97765BA0}"/>
          </ac:spMkLst>
        </pc:spChg>
        <pc:spChg chg="mod topLvl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47" creationId="{0FA151CE-0F7D-79FF-56DE-791B0881628E}"/>
          </ac:spMkLst>
        </pc:spChg>
        <pc:spChg chg="mod topLvl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48" creationId="{BDF836BA-DDFC-2A69-5A4D-9BD534690CE4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49" creationId="{C2820559-945E-26C5-A10A-5D7A21CBA4FA}"/>
          </ac:spMkLst>
        </pc:spChg>
        <pc:spChg chg="mod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53" creationId="{8C896D8D-FA9E-A3D7-8396-85FACD8001A8}"/>
          </ac:spMkLst>
        </pc:spChg>
        <pc:spChg chg="mod topLvl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54" creationId="{99B7E758-ECC4-9D6F-B73B-54144F34893A}"/>
          </ac:spMkLst>
        </pc:spChg>
        <pc:spChg chg="mod topLvl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58" creationId="{C258CF74-D777-F64B-6765-B274D7AFC564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59" creationId="{C63C6732-31A2-B653-A5DD-667D151B058F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60" creationId="{012C5EA3-C55F-90E2-7511-EED524A5528B}"/>
          </ac:spMkLst>
        </pc:spChg>
        <pc:spChg chg="mod topLvl">
          <ac:chgData name="준형 김" userId="293144a243dbb135" providerId="LiveId" clId="{677F3A82-C47E-44D5-8420-A4EA14738FE2}" dt="2025-11-23T11:57:57.969" v="3904" actId="165"/>
          <ac:spMkLst>
            <pc:docMk/>
            <pc:sldMk cId="792145340" sldId="298"/>
            <ac:spMk id="62" creationId="{979EB3FF-52C4-C355-5A1D-814F965BD5BE}"/>
          </ac:spMkLst>
        </pc:spChg>
        <pc:spChg chg="mod">
          <ac:chgData name="준형 김" userId="293144a243dbb135" providerId="LiveId" clId="{677F3A82-C47E-44D5-8420-A4EA14738FE2}" dt="2025-11-26T02:29:02.907" v="9725" actId="165"/>
          <ac:spMkLst>
            <pc:docMk/>
            <pc:sldMk cId="792145340" sldId="298"/>
            <ac:spMk id="63" creationId="{B1C0D36B-2EB3-C3D0-388E-A048D1379563}"/>
          </ac:spMkLst>
        </pc:spChg>
        <pc:spChg chg="mod topLvl">
          <ac:chgData name="준형 김" userId="293144a243dbb135" providerId="LiveId" clId="{677F3A82-C47E-44D5-8420-A4EA14738FE2}" dt="2025-11-26T02:28:40.617" v="9723" actId="165"/>
          <ac:spMkLst>
            <pc:docMk/>
            <pc:sldMk cId="792145340" sldId="298"/>
            <ac:spMk id="64" creationId="{B7C7EA8D-412A-5B93-32EF-1EFB5FA971D5}"/>
          </ac:spMkLst>
        </pc:spChg>
        <pc:spChg chg="mod topLvl">
          <ac:chgData name="준형 김" userId="293144a243dbb135" providerId="LiveId" clId="{677F3A82-C47E-44D5-8420-A4EA14738FE2}" dt="2025-11-24T04:42:10.344" v="5480" actId="1076"/>
          <ac:spMkLst>
            <pc:docMk/>
            <pc:sldMk cId="792145340" sldId="298"/>
            <ac:spMk id="74" creationId="{D07FB5AA-6069-5EA4-A7CB-E94271838786}"/>
          </ac:spMkLst>
        </pc:spChg>
        <pc:spChg chg="mod topLvl">
          <ac:chgData name="준형 김" userId="293144a243dbb135" providerId="LiveId" clId="{677F3A82-C47E-44D5-8420-A4EA14738FE2}" dt="2025-11-24T04:42:10.344" v="5480" actId="1076"/>
          <ac:spMkLst>
            <pc:docMk/>
            <pc:sldMk cId="792145340" sldId="298"/>
            <ac:spMk id="75" creationId="{45A4D666-7306-BC5E-5DFE-EA9D8A686F65}"/>
          </ac:spMkLst>
        </pc:spChg>
        <pc:spChg chg="mod topLvl">
          <ac:chgData name="준형 김" userId="293144a243dbb135" providerId="LiveId" clId="{677F3A82-C47E-44D5-8420-A4EA14738FE2}" dt="2025-11-24T04:42:10.344" v="5480" actId="1076"/>
          <ac:spMkLst>
            <pc:docMk/>
            <pc:sldMk cId="792145340" sldId="298"/>
            <ac:spMk id="76" creationId="{6089AF26-CF4C-9B7E-A50C-BF7EADD77740}"/>
          </ac:spMkLst>
        </pc:spChg>
        <pc:spChg chg="mod topLvl">
          <ac:chgData name="준형 김" userId="293144a243dbb135" providerId="LiveId" clId="{677F3A82-C47E-44D5-8420-A4EA14738FE2}" dt="2025-11-24T06:49:06.928" v="5733" actId="1076"/>
          <ac:spMkLst>
            <pc:docMk/>
            <pc:sldMk cId="792145340" sldId="298"/>
            <ac:spMk id="77" creationId="{7106B36A-BFE6-E634-8047-63280B48555C}"/>
          </ac:spMkLst>
        </pc:spChg>
        <pc:spChg chg="mod topLvl">
          <ac:chgData name="준형 김" userId="293144a243dbb135" providerId="LiveId" clId="{677F3A82-C47E-44D5-8420-A4EA14738FE2}" dt="2025-11-24T06:49:02.227" v="5731" actId="1076"/>
          <ac:spMkLst>
            <pc:docMk/>
            <pc:sldMk cId="792145340" sldId="298"/>
            <ac:spMk id="78" creationId="{13790D9C-041E-F91B-8B83-4D78213F220A}"/>
          </ac:spMkLst>
        </pc:spChg>
        <pc:grpChg chg="mod">
          <ac:chgData name="준형 김" userId="293144a243dbb135" providerId="LiveId" clId="{677F3A82-C47E-44D5-8420-A4EA14738FE2}" dt="2025-11-26T02:28:30.489" v="9722" actId="1076"/>
          <ac:grpSpMkLst>
            <pc:docMk/>
            <pc:sldMk cId="792145340" sldId="298"/>
            <ac:grpSpMk id="24" creationId="{F13E42C1-7101-941E-7C4E-EBD224B72C28}"/>
          </ac:grpSpMkLst>
        </pc:grpChg>
        <pc:grpChg chg="mod">
          <ac:chgData name="준형 김" userId="293144a243dbb135" providerId="LiveId" clId="{677F3A82-C47E-44D5-8420-A4EA14738FE2}" dt="2025-11-26T02:28:25.085" v="9720" actId="1076"/>
          <ac:grpSpMkLst>
            <pc:docMk/>
            <pc:sldMk cId="792145340" sldId="298"/>
            <ac:grpSpMk id="25" creationId="{83A71D28-2FCA-8CE2-AA36-6B26D4B70B55}"/>
          </ac:grpSpMkLst>
        </pc:grpChg>
        <pc:grpChg chg="add mod">
          <ac:chgData name="준형 김" userId="293144a243dbb135" providerId="LiveId" clId="{677F3A82-C47E-44D5-8420-A4EA14738FE2}" dt="2025-11-24T04:42:02.512" v="5479" actId="1076"/>
          <ac:grpSpMkLst>
            <pc:docMk/>
            <pc:sldMk cId="792145340" sldId="298"/>
            <ac:grpSpMk id="70" creationId="{80483850-7CE5-A784-46CE-8D853409EC31}"/>
          </ac:grpSpMkLst>
        </pc:grpChg>
        <pc:picChg chg="add mod">
          <ac:chgData name="준형 김" userId="293144a243dbb135" providerId="LiveId" clId="{677F3A82-C47E-44D5-8420-A4EA14738FE2}" dt="2025-11-26T07:34:48.011" v="10389"/>
          <ac:picMkLst>
            <pc:docMk/>
            <pc:sldMk cId="792145340" sldId="298"/>
            <ac:picMk id="7" creationId="{A834199C-82EE-CF48-7C97-3A0FE8DCD65B}"/>
          </ac:picMkLst>
        </pc:picChg>
      </pc:sldChg>
      <pc:sldChg chg="addSp delSp modSp add mod modTransition modAnim">
        <pc:chgData name="준형 김" userId="293144a243dbb135" providerId="LiveId" clId="{677F3A82-C47E-44D5-8420-A4EA14738FE2}" dt="2025-11-26T07:34:50.602" v="10391"/>
        <pc:sldMkLst>
          <pc:docMk/>
          <pc:sldMk cId="4149048476" sldId="299"/>
        </pc:sldMkLst>
        <pc:spChg chg="mod">
          <ac:chgData name="준형 김" userId="293144a243dbb135" providerId="LiveId" clId="{677F3A82-C47E-44D5-8420-A4EA14738FE2}" dt="2025-11-26T03:40:07.831" v="9823"/>
          <ac:spMkLst>
            <pc:docMk/>
            <pc:sldMk cId="4149048476" sldId="299"/>
            <ac:spMk id="2" creationId="{72A8121F-B97C-FAD6-5637-C314352F8E1B}"/>
          </ac:spMkLst>
        </pc:spChg>
        <pc:spChg chg="mod">
          <ac:chgData name="준형 김" userId="293144a243dbb135" providerId="LiveId" clId="{677F3A82-C47E-44D5-8420-A4EA14738FE2}" dt="2025-11-24T11:34:29.842" v="6149"/>
          <ac:spMkLst>
            <pc:docMk/>
            <pc:sldMk cId="4149048476" sldId="299"/>
            <ac:spMk id="4" creationId="{C51C10B8-09B9-C910-1B09-4EFDFF7C0EBB}"/>
          </ac:spMkLst>
        </pc:spChg>
        <pc:picChg chg="add mod">
          <ac:chgData name="준형 김" userId="293144a243dbb135" providerId="LiveId" clId="{677F3A82-C47E-44D5-8420-A4EA14738FE2}" dt="2025-11-26T07:34:50.602" v="10391"/>
          <ac:picMkLst>
            <pc:docMk/>
            <pc:sldMk cId="4149048476" sldId="299"/>
            <ac:picMk id="8" creationId="{399F17D7-EB27-A495-F49B-129343FCFCFA}"/>
          </ac:picMkLst>
        </pc:picChg>
      </pc:sldChg>
      <pc:sldChg chg="addSp delSp modSp new mod modTransition addAnim delAnim modAnim">
        <pc:chgData name="준형 김" userId="293144a243dbb135" providerId="LiveId" clId="{677F3A82-C47E-44D5-8420-A4EA14738FE2}" dt="2025-11-26T07:34:40.218" v="10383"/>
        <pc:sldMkLst>
          <pc:docMk/>
          <pc:sldMk cId="776550992" sldId="300"/>
        </pc:sldMkLst>
        <pc:spChg chg="mod">
          <ac:chgData name="준형 김" userId="293144a243dbb135" providerId="LiveId" clId="{677F3A82-C47E-44D5-8420-A4EA14738FE2}" dt="2025-11-24T11:33:55.643" v="6148"/>
          <ac:spMkLst>
            <pc:docMk/>
            <pc:sldMk cId="776550992" sldId="300"/>
            <ac:spMk id="2" creationId="{23E41FDC-967D-A15E-3817-B1723155A003}"/>
          </ac:spMkLst>
        </pc:spChg>
        <pc:spChg chg="mod">
          <ac:chgData name="준형 김" userId="293144a243dbb135" providerId="LiveId" clId="{677F3A82-C47E-44D5-8420-A4EA14738FE2}" dt="2025-11-24T11:33:09.108" v="6136" actId="15"/>
          <ac:spMkLst>
            <pc:docMk/>
            <pc:sldMk cId="776550992" sldId="300"/>
            <ac:spMk id="4" creationId="{C42B01EC-8A29-98DA-6606-3A5827B64690}"/>
          </ac:spMkLst>
        </pc:spChg>
        <pc:spChg chg="add mod">
          <ac:chgData name="준형 김" userId="293144a243dbb135" providerId="LiveId" clId="{677F3A82-C47E-44D5-8420-A4EA14738FE2}" dt="2025-11-24T03:19:05.694" v="5243" actId="164"/>
          <ac:spMkLst>
            <pc:docMk/>
            <pc:sldMk cId="776550992" sldId="300"/>
            <ac:spMk id="12" creationId="{A48FFFCB-3945-3D3D-A78D-88B7AFA560C4}"/>
          </ac:spMkLst>
        </pc:spChg>
        <pc:spChg chg="add mod">
          <ac:chgData name="준형 김" userId="293144a243dbb135" providerId="LiveId" clId="{677F3A82-C47E-44D5-8420-A4EA14738FE2}" dt="2025-11-24T03:19:05.694" v="5243" actId="164"/>
          <ac:spMkLst>
            <pc:docMk/>
            <pc:sldMk cId="776550992" sldId="300"/>
            <ac:spMk id="14" creationId="{9496C4DA-AD45-A690-FFDA-97D414261CC2}"/>
          </ac:spMkLst>
        </pc:spChg>
        <pc:grpChg chg="add mod">
          <ac:chgData name="준형 김" userId="293144a243dbb135" providerId="LiveId" clId="{677F3A82-C47E-44D5-8420-A4EA14738FE2}" dt="2025-11-24T03:19:05.694" v="5243" actId="164"/>
          <ac:grpSpMkLst>
            <pc:docMk/>
            <pc:sldMk cId="776550992" sldId="300"/>
            <ac:grpSpMk id="15" creationId="{94EC33B0-6C5B-8F78-FC18-93135E902C06}"/>
          </ac:grpSpMkLst>
        </pc:grpChg>
        <pc:picChg chg="add mod ord">
          <ac:chgData name="준형 김" userId="293144a243dbb135" providerId="LiveId" clId="{677F3A82-C47E-44D5-8420-A4EA14738FE2}" dt="2025-11-25T07:34:50.233" v="9543" actId="1076"/>
          <ac:picMkLst>
            <pc:docMk/>
            <pc:sldMk cId="776550992" sldId="300"/>
            <ac:picMk id="5" creationId="{F4FB6EBB-A2CF-BDF3-AE3B-4FAEEF3BFBCC}"/>
          </ac:picMkLst>
        </pc:picChg>
        <pc:picChg chg="add mod">
          <ac:chgData name="준형 김" userId="293144a243dbb135" providerId="LiveId" clId="{677F3A82-C47E-44D5-8420-A4EA14738FE2}" dt="2025-11-26T07:34:40.218" v="10383"/>
          <ac:picMkLst>
            <pc:docMk/>
            <pc:sldMk cId="776550992" sldId="300"/>
            <ac:picMk id="9" creationId="{78426F65-FC33-D332-DA53-9E826975BB33}"/>
          </ac:picMkLst>
        </pc:picChg>
        <pc:picChg chg="add mod">
          <ac:chgData name="준형 김" userId="293144a243dbb135" providerId="LiveId" clId="{677F3A82-C47E-44D5-8420-A4EA14738FE2}" dt="2025-11-25T07:34:45.476" v="9542" actId="108"/>
          <ac:picMkLst>
            <pc:docMk/>
            <pc:sldMk cId="776550992" sldId="300"/>
            <ac:picMk id="11" creationId="{FC8E1C6A-083B-B2DE-7402-ED95DF6B741A}"/>
          </ac:picMkLst>
        </pc:picChg>
        <pc:cxnChg chg="add mod">
          <ac:chgData name="준형 김" userId="293144a243dbb135" providerId="LiveId" clId="{677F3A82-C47E-44D5-8420-A4EA14738FE2}" dt="2025-11-24T03:19:05.694" v="5243" actId="164"/>
          <ac:cxnSpMkLst>
            <pc:docMk/>
            <pc:sldMk cId="776550992" sldId="300"/>
            <ac:cxnSpMk id="13" creationId="{EEF8542F-0288-97DA-A513-0C9CA6E0F208}"/>
          </ac:cxnSpMkLst>
        </pc:cxnChg>
      </pc:sldChg>
      <pc:sldChg chg="addSp delSp modSp new mod ord modTransition modClrScheme chgLayout">
        <pc:chgData name="준형 김" userId="293144a243dbb135" providerId="LiveId" clId="{677F3A82-C47E-44D5-8420-A4EA14738FE2}" dt="2025-11-26T02:49:11.248" v="9729"/>
        <pc:sldMkLst>
          <pc:docMk/>
          <pc:sldMk cId="436401420" sldId="301"/>
        </pc:sldMkLst>
        <pc:spChg chg="mod ord">
          <ac:chgData name="준형 김" userId="293144a243dbb135" providerId="LiveId" clId="{677F3A82-C47E-44D5-8420-A4EA14738FE2}" dt="2025-11-23T12:04:40.735" v="4011" actId="1076"/>
          <ac:spMkLst>
            <pc:docMk/>
            <pc:sldMk cId="436401420" sldId="301"/>
            <ac:spMk id="2" creationId="{5E49B147-FF19-1A89-AE85-5CC0F327100A}"/>
          </ac:spMkLst>
        </pc:spChg>
        <pc:spChg chg="mod ord">
          <ac:chgData name="준형 김" userId="293144a243dbb135" providerId="LiveId" clId="{677F3A82-C47E-44D5-8420-A4EA14738FE2}" dt="2025-11-23T11:48:02.640" v="3741" actId="700"/>
          <ac:spMkLst>
            <pc:docMk/>
            <pc:sldMk cId="436401420" sldId="301"/>
            <ac:spMk id="3" creationId="{38F92113-AB44-77FA-D1F6-1CE8187EF032}"/>
          </ac:spMkLst>
        </pc:spChg>
        <pc:spChg chg="add mod">
          <ac:chgData name="준형 김" userId="293144a243dbb135" providerId="LiveId" clId="{677F3A82-C47E-44D5-8420-A4EA14738FE2}" dt="2025-11-23T12:31:51.106" v="4227" actId="6549"/>
          <ac:spMkLst>
            <pc:docMk/>
            <pc:sldMk cId="436401420" sldId="301"/>
            <ac:spMk id="8" creationId="{39D6FD9F-FD4B-1521-BAEA-5A76736CE5FA}"/>
          </ac:spMkLst>
        </pc:spChg>
        <pc:picChg chg="add mod">
          <ac:chgData name="준형 김" userId="293144a243dbb135" providerId="LiveId" clId="{677F3A82-C47E-44D5-8420-A4EA14738FE2}" dt="2025-11-25T07:35:45.774" v="9552" actId="108"/>
          <ac:picMkLst>
            <pc:docMk/>
            <pc:sldMk cId="436401420" sldId="301"/>
            <ac:picMk id="6" creationId="{82D4A932-68AE-5386-4D28-697D7C3617DD}"/>
          </ac:picMkLst>
        </pc:picChg>
      </pc:sldChg>
      <pc:sldChg chg="addSp delSp modSp new mod modTransition addAnim delAnim modAnim">
        <pc:chgData name="준형 김" userId="293144a243dbb135" providerId="LiveId" clId="{677F3A82-C47E-44D5-8420-A4EA14738FE2}" dt="2025-11-26T07:34:22.247" v="10377"/>
        <pc:sldMkLst>
          <pc:docMk/>
          <pc:sldMk cId="569702123" sldId="302"/>
        </pc:sldMkLst>
        <pc:spChg chg="mod">
          <ac:chgData name="준형 김" userId="293144a243dbb135" providerId="LiveId" clId="{677F3A82-C47E-44D5-8420-A4EA14738FE2}" dt="2025-11-23T12:07:57.667" v="4057" actId="20577"/>
          <ac:spMkLst>
            <pc:docMk/>
            <pc:sldMk cId="569702123" sldId="302"/>
            <ac:spMk id="2" creationId="{59DB9E22-B0FE-028A-E62D-6D965311A808}"/>
          </ac:spMkLst>
        </pc:spChg>
        <pc:spChg chg="mod">
          <ac:chgData name="준형 김" userId="293144a243dbb135" providerId="LiveId" clId="{677F3A82-C47E-44D5-8420-A4EA14738FE2}" dt="2025-11-24T06:27:45.009" v="5721" actId="403"/>
          <ac:spMkLst>
            <pc:docMk/>
            <pc:sldMk cId="569702123" sldId="302"/>
            <ac:spMk id="4" creationId="{70D3A359-FFC1-2932-40C2-6567FFA34129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44" creationId="{16AE6EE2-A4DB-2C48-787E-FA2369F2313B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46" creationId="{499027E2-55B9-314E-CE2B-FA7A0C5AA4B8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48" creationId="{2AAC1A9B-4099-4EA4-3116-38B090375F00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64" creationId="{7C634300-48D0-098C-418A-E767ADE8B162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94" creationId="{1DE141CB-5175-62B0-AC87-3C7F8B74D4E6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97" creationId="{D1B591D6-D849-646D-87EA-2F8864BA5C02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115" creationId="{CC23A81E-79BF-9DCF-8D45-A6F4BD1AF2A2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127" creationId="{EB9D6963-8CD5-9AD3-77AF-84DDCF982871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128" creationId="{7284CB9C-3697-77B2-99DC-4B5DCA1EE876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161" creationId="{B8D51214-6F98-A2C2-F758-489C5E5AF6E6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166" creationId="{3F4BA68A-3A10-1C79-F1A0-79078F97784F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214" creationId="{4E8C88A9-118A-A888-A569-B968696B8200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227" creationId="{7FD993B5-EE24-5B89-E8A6-4F1A41D2F4C5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241" creationId="{99141792-E469-7A7B-D102-845E6ACCF586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251" creationId="{57AF5067-F9B5-127B-B345-FBF088383AA8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255" creationId="{AE111467-C9ED-17F0-E784-2801AA555F0A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260" creationId="{FEA640CE-366D-DDFD-1640-71E763767DBE}"/>
          </ac:spMkLst>
        </pc:spChg>
        <pc:spChg chg="mod">
          <ac:chgData name="준형 김" userId="293144a243dbb135" providerId="LiveId" clId="{677F3A82-C47E-44D5-8420-A4EA14738FE2}" dt="2025-11-24T04:36:26.874" v="5474" actId="27803"/>
          <ac:spMkLst>
            <pc:docMk/>
            <pc:sldMk cId="569702123" sldId="302"/>
            <ac:spMk id="283" creationId="{785109FF-6441-11EA-5878-3D399DCB61EA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300" creationId="{2C008911-23B0-32C3-F110-E77607EFE6D1}"/>
          </ac:spMkLst>
        </pc:spChg>
        <pc:spChg chg="mod">
          <ac:chgData name="준형 김" userId="293144a243dbb135" providerId="LiveId" clId="{677F3A82-C47E-44D5-8420-A4EA14738FE2}" dt="2025-11-24T04:36:55.525" v="5477" actId="207"/>
          <ac:spMkLst>
            <pc:docMk/>
            <pc:sldMk cId="569702123" sldId="302"/>
            <ac:spMk id="336" creationId="{8DA817A8-9D7C-972D-4366-394588668344}"/>
          </ac:spMkLst>
        </pc:s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63" creationId="{3700A62D-7228-9482-ACD9-4B9E15347206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79" creationId="{58598D73-6A7A-DD6D-7C2B-F381BD863BCF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103" creationId="{1614B28C-D771-AFEB-7D08-B58687D5013C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119" creationId="{C0B7F9AE-A148-4481-A703-E8E8CA0CAD1E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143" creationId="{5C32188A-4E9A-8691-FC21-AE08F715957D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159" creationId="{2925EC20-1A8A-5049-5BF3-26ABF8BB4AF3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199" creationId="{B2F5F301-0EE7-969B-7593-13566591B5F3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263" creationId="{8CF59F12-218B-FEB4-6A6E-5F077D27EA50}"/>
          </ac:grpSpMkLst>
        </pc:grpChg>
        <pc:grpChg chg="mod">
          <ac:chgData name="준형 김" userId="293144a243dbb135" providerId="LiveId" clId="{677F3A82-C47E-44D5-8420-A4EA14738FE2}" dt="2025-11-24T06:27:54.556" v="5722" actId="1076"/>
          <ac:grpSpMkLst>
            <pc:docMk/>
            <pc:sldMk cId="569702123" sldId="302"/>
            <ac:grpSpMk id="303" creationId="{852FB470-3994-02BC-5E32-A68743E503AD}"/>
          </ac:grpSpMkLst>
        </pc:grpChg>
        <pc:picChg chg="add del mod">
          <ac:chgData name="준형 김" userId="293144a243dbb135" providerId="LiveId" clId="{677F3A82-C47E-44D5-8420-A4EA14738FE2}" dt="2025-11-25T07:36:24.837" v="9564" actId="108"/>
          <ac:picMkLst>
            <pc:docMk/>
            <pc:sldMk cId="569702123" sldId="302"/>
            <ac:picMk id="8" creationId="{BC447FF1-EA7C-1E35-5569-4027D1382F65}"/>
          </ac:picMkLst>
        </pc:picChg>
        <pc:picChg chg="add mod">
          <ac:chgData name="준형 김" userId="293144a243dbb135" providerId="LiveId" clId="{677F3A82-C47E-44D5-8420-A4EA14738FE2}" dt="2025-11-26T07:34:22.247" v="10377"/>
          <ac:picMkLst>
            <pc:docMk/>
            <pc:sldMk cId="569702123" sldId="302"/>
            <ac:picMk id="9" creationId="{74656C0A-588F-550D-A33D-F945F956BDBF}"/>
          </ac:picMkLst>
        </pc:picChg>
        <pc:picChg chg="add mod modCrop">
          <ac:chgData name="준형 김" userId="293144a243dbb135" providerId="LiveId" clId="{677F3A82-C47E-44D5-8420-A4EA14738FE2}" dt="2025-11-25T07:36:26.681" v="9565" actId="108"/>
          <ac:picMkLst>
            <pc:docMk/>
            <pc:sldMk cId="569702123" sldId="302"/>
            <ac:picMk id="21" creationId="{7B1B7F2D-0A26-3982-C6BA-7C22290F2B51}"/>
          </ac:picMkLst>
        </pc:picChg>
      </pc:sldChg>
      <pc:sldChg chg="addSp delSp modSp new mod modTransition">
        <pc:chgData name="준형 김" userId="293144a243dbb135" providerId="LiveId" clId="{677F3A82-C47E-44D5-8420-A4EA14738FE2}" dt="2025-11-26T06:13:32.788" v="9878" actId="1076"/>
        <pc:sldMkLst>
          <pc:docMk/>
          <pc:sldMk cId="3028613519" sldId="304"/>
        </pc:sldMkLst>
        <pc:spChg chg="mod">
          <ac:chgData name="준형 김" userId="293144a243dbb135" providerId="LiveId" clId="{677F3A82-C47E-44D5-8420-A4EA14738FE2}" dt="2025-11-23T23:45:01.719" v="4462"/>
          <ac:spMkLst>
            <pc:docMk/>
            <pc:sldMk cId="3028613519" sldId="304"/>
            <ac:spMk id="2" creationId="{7ED6382E-E267-4512-EC2A-98FDC3DFB1FE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59" creationId="{2E54750C-0B0B-F22E-4769-89026F1D0C6F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60" creationId="{7C1620E3-F3E0-182B-5FE1-A496C8B4F883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64" creationId="{54C10D7A-1394-7369-BA34-B4F64AC86E0F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65" creationId="{29E2FE0E-0FF7-E60D-93FE-7A16FCAB46AF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66" creationId="{142972F2-2AFC-8B0E-8D14-C75FE84F48E1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69" creationId="{104834AD-6FB8-EC73-308E-83A941ACC51C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70" creationId="{AAC9455A-D5B4-76C8-9E6F-B8675306752F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71" creationId="{E329E92E-2116-C385-E81A-B0EFAC4C2396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74" creationId="{DD6D22F5-4B05-017F-28FE-7173EA14F3BD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75" creationId="{2A298DAC-5409-1E56-1BC9-BBF2A52CE799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76" creationId="{29524110-A9AA-E7AB-175F-8A8E38692B73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78" creationId="{016DEBEC-C7A1-3BD2-466D-57EBF973E582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79" creationId="{C632B220-2B49-5D39-45AF-C678F4F5A4DE}"/>
          </ac:spMkLst>
        </pc:spChg>
        <pc:spChg chg="mod">
          <ac:chgData name="준형 김" userId="293144a243dbb135" providerId="LiveId" clId="{677F3A82-C47E-44D5-8420-A4EA14738FE2}" dt="2025-11-23T12:46:30.318" v="4373"/>
          <ac:spMkLst>
            <pc:docMk/>
            <pc:sldMk cId="3028613519" sldId="304"/>
            <ac:spMk id="81" creationId="{EB976064-8A98-EE64-BA2D-6147B5664194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110" creationId="{ED907F4C-5442-BD13-B2FA-1EE2421C6C6B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13" creationId="{D0F68F04-4046-DCE3-0091-F800CB09123D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14" creationId="{0EF5FE97-ED09-8720-A84A-08CF33C2EFBE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15" creationId="{8CCD6396-9BD4-2E31-D920-CBF26EE0D861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16" creationId="{B49C1271-4EEB-807E-4A0E-E14DB5B06BFF}"/>
          </ac:spMkLst>
        </pc:spChg>
        <pc:spChg chg="mod">
          <ac:chgData name="준형 김" userId="293144a243dbb135" providerId="LiveId" clId="{677F3A82-C47E-44D5-8420-A4EA14738FE2}" dt="2025-11-24T05:11:16.032" v="5544" actId="108"/>
          <ac:spMkLst>
            <pc:docMk/>
            <pc:sldMk cId="3028613519" sldId="304"/>
            <ac:spMk id="117" creationId="{8007ED44-13CF-70A9-3CA4-DED6FD203D5C}"/>
          </ac:spMkLst>
        </pc:spChg>
        <pc:spChg chg="mod">
          <ac:chgData name="준형 김" userId="293144a243dbb135" providerId="LiveId" clId="{677F3A82-C47E-44D5-8420-A4EA14738FE2}" dt="2025-11-23T12:47:40.570" v="4385" actId="404"/>
          <ac:spMkLst>
            <pc:docMk/>
            <pc:sldMk cId="3028613519" sldId="304"/>
            <ac:spMk id="118" creationId="{348E4067-FBC1-A752-F311-64D83EDD9C59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0" creationId="{1F3C7F05-193E-262F-0CA3-885792FF75BE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1" creationId="{74998DBA-7E6A-6A43-053D-C58465BDF67C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2" creationId="{7CA04F5C-8880-E47A-3552-CC6C5ADDE20A}"/>
          </ac:spMkLst>
        </pc:spChg>
        <pc:spChg chg="mod">
          <ac:chgData name="준형 김" userId="293144a243dbb135" providerId="LiveId" clId="{677F3A82-C47E-44D5-8420-A4EA14738FE2}" dt="2025-11-24T05:11:20.044" v="5545" actId="108"/>
          <ac:spMkLst>
            <pc:docMk/>
            <pc:sldMk cId="3028613519" sldId="304"/>
            <ac:spMk id="123" creationId="{C15B5F0C-ED85-A464-A143-C0246462B999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4" creationId="{BC18E4B0-F325-241B-8CA5-A893B00CF3D6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5" creationId="{B31BC1B6-2CFF-258F-EEB1-4392B0B4C880}"/>
          </ac:spMkLst>
        </pc:spChg>
        <pc:spChg chg="mod topLvl">
          <ac:chgData name="준형 김" userId="293144a243dbb135" providerId="LiveId" clId="{677F3A82-C47E-44D5-8420-A4EA14738FE2}" dt="2025-11-24T05:11:10.172" v="5543" actId="165"/>
          <ac:spMkLst>
            <pc:docMk/>
            <pc:sldMk cId="3028613519" sldId="304"/>
            <ac:spMk id="128" creationId="{99DDB422-9F3B-EA3D-3DE4-26D3553EB568}"/>
          </ac:spMkLst>
        </pc:spChg>
        <pc:spChg chg="mod ord">
          <ac:chgData name="준형 김" userId="293144a243dbb135" providerId="LiveId" clId="{677F3A82-C47E-44D5-8420-A4EA14738FE2}" dt="2025-11-26T06:13:30.781" v="9874" actId="166"/>
          <ac:spMkLst>
            <pc:docMk/>
            <pc:sldMk cId="3028613519" sldId="304"/>
            <ac:spMk id="129" creationId="{528D098C-38E0-61B2-0366-F8C7579E3522}"/>
          </ac:spMkLst>
        </pc:spChg>
        <pc:spChg chg="mod">
          <ac:chgData name="준형 김" userId="293144a243dbb135" providerId="LiveId" clId="{677F3A82-C47E-44D5-8420-A4EA14738FE2}" dt="2025-11-24T05:12:35.360" v="5562" actId="20577"/>
          <ac:spMkLst>
            <pc:docMk/>
            <pc:sldMk cId="3028613519" sldId="304"/>
            <ac:spMk id="131" creationId="{90F706A7-9E6D-C343-0470-600444C8A063}"/>
          </ac:spMkLst>
        </pc:spChg>
        <pc:grpChg chg="mod">
          <ac:chgData name="준형 김" userId="293144a243dbb135" providerId="LiveId" clId="{677F3A82-C47E-44D5-8420-A4EA14738FE2}" dt="2025-11-23T12:47:35.456" v="4383" actId="1076"/>
          <ac:grpSpMkLst>
            <pc:docMk/>
            <pc:sldMk cId="3028613519" sldId="304"/>
            <ac:grpSpMk id="58" creationId="{245A7197-F769-1CD9-5F5C-8C8D1D54AC95}"/>
          </ac:grpSpMkLst>
        </pc:grpChg>
        <pc:cxnChg chg="mod">
          <ac:chgData name="준형 김" userId="293144a243dbb135" providerId="LiveId" clId="{677F3A82-C47E-44D5-8420-A4EA14738FE2}" dt="2025-11-24T05:12:15.235" v="5553" actId="14100"/>
          <ac:cxnSpMkLst>
            <pc:docMk/>
            <pc:sldMk cId="3028613519" sldId="304"/>
            <ac:cxnSpMk id="130" creationId="{F799841B-780D-D3E7-51B1-943829F55A19}"/>
          </ac:cxnSpMkLst>
        </pc:cxnChg>
        <pc:cxnChg chg="mod">
          <ac:chgData name="준형 김" userId="293144a243dbb135" providerId="LiveId" clId="{677F3A82-C47E-44D5-8420-A4EA14738FE2}" dt="2025-11-24T05:12:27.796" v="5555" actId="14100"/>
          <ac:cxnSpMkLst>
            <pc:docMk/>
            <pc:sldMk cId="3028613519" sldId="304"/>
            <ac:cxnSpMk id="132" creationId="{3CED1E16-6AD5-402C-5E79-9D37E9B079DE}"/>
          </ac:cxnSpMkLst>
        </pc:cxnChg>
      </pc:sldChg>
      <pc:sldChg chg="addSp delSp modSp add mod modTransition">
        <pc:chgData name="준형 김" userId="293144a243dbb135" providerId="LiveId" clId="{677F3A82-C47E-44D5-8420-A4EA14738FE2}" dt="2025-11-25T08:17:01.162" v="9585" actId="207"/>
        <pc:sldMkLst>
          <pc:docMk/>
          <pc:sldMk cId="2210675120" sldId="305"/>
        </pc:sldMkLst>
        <pc:spChg chg="mod">
          <ac:chgData name="준형 김" userId="293144a243dbb135" providerId="LiveId" clId="{677F3A82-C47E-44D5-8420-A4EA14738FE2}" dt="2025-11-23T23:45:03.313" v="4463"/>
          <ac:spMkLst>
            <pc:docMk/>
            <pc:sldMk cId="2210675120" sldId="305"/>
            <ac:spMk id="2" creationId="{8C7FD646-FCE7-7684-0FC4-574FA634BF34}"/>
          </ac:spMkLst>
        </pc:spChg>
        <pc:spChg chg="mod">
          <ac:chgData name="준형 김" userId="293144a243dbb135" providerId="LiveId" clId="{677F3A82-C47E-44D5-8420-A4EA14738FE2}" dt="2025-11-24T05:29:19.240" v="5675" actId="1076"/>
          <ac:spMkLst>
            <pc:docMk/>
            <pc:sldMk cId="2210675120" sldId="305"/>
            <ac:spMk id="3" creationId="{C7054A9A-22D8-8306-C7C9-0C82A602FA80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39" creationId="{609B4DBA-87E5-6CBE-256B-8A3A5A02BCAC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40" creationId="{F43B0353-6A68-93E0-CE11-1FCFDE0E2653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41" creationId="{E39245E3-8A60-E1C8-1496-F4C079E6FD01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42" creationId="{271051CF-685A-75E4-ADC7-B337E03B4F2A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45" creationId="{6A2EB7DF-D3A4-2D7D-B481-FDAA79B2CB2E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46" creationId="{01F5BBBA-E33E-5FA4-33CF-ACC0BBEFFBA9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51" creationId="{03C49DB6-6F05-43B6-6B9A-7BFF6D63F87C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52" creationId="{4798A944-CF61-4DED-3E89-AE8A34493EAE}"/>
          </ac:spMkLst>
        </pc:spChg>
        <pc:spChg chg="mod">
          <ac:chgData name="준형 김" userId="293144a243dbb135" providerId="LiveId" clId="{677F3A82-C47E-44D5-8420-A4EA14738FE2}" dt="2025-11-24T05:29:08.079" v="5661" actId="164"/>
          <ac:spMkLst>
            <pc:docMk/>
            <pc:sldMk cId="2210675120" sldId="305"/>
            <ac:spMk id="61" creationId="{4EF830D3-16D8-08DD-51A7-E9A5407378FA}"/>
          </ac:spMkLst>
        </pc:spChg>
        <pc:spChg chg="mod topLvl">
          <ac:chgData name="준형 김" userId="293144a243dbb135" providerId="LiveId" clId="{677F3A82-C47E-44D5-8420-A4EA14738FE2}" dt="2025-11-25T08:17:01.162" v="9585" actId="207"/>
          <ac:spMkLst>
            <pc:docMk/>
            <pc:sldMk cId="2210675120" sldId="305"/>
            <ac:spMk id="62" creationId="{E429DD75-299B-1960-415B-EE08FF6411FD}"/>
          </ac:spMkLst>
        </pc:spChg>
        <pc:spChg chg="mod topLvl">
          <ac:chgData name="준형 김" userId="293144a243dbb135" providerId="LiveId" clId="{677F3A82-C47E-44D5-8420-A4EA14738FE2}" dt="2025-11-24T05:29:24.541" v="5676" actId="164"/>
          <ac:spMkLst>
            <pc:docMk/>
            <pc:sldMk cId="2210675120" sldId="305"/>
            <ac:spMk id="63" creationId="{844C1FD4-5D45-183C-1D86-ECBD54974323}"/>
          </ac:spMkLst>
        </pc:spChg>
        <pc:cxnChg chg="mod">
          <ac:chgData name="준형 김" userId="293144a243dbb135" providerId="LiveId" clId="{677F3A82-C47E-44D5-8420-A4EA14738FE2}" dt="2025-11-24T05:29:11.563" v="5667" actId="14100"/>
          <ac:cxnSpMkLst>
            <pc:docMk/>
            <pc:sldMk cId="2210675120" sldId="305"/>
            <ac:cxnSpMk id="53" creationId="{0D477D76-064B-880A-3905-76F60BAF6BCE}"/>
          </ac:cxnSpMkLst>
        </pc:cxnChg>
        <pc:cxnChg chg="mod">
          <ac:chgData name="준형 김" userId="293144a243dbb135" providerId="LiveId" clId="{677F3A82-C47E-44D5-8420-A4EA14738FE2}" dt="2025-11-24T05:29:11.954" v="5669" actId="14100"/>
          <ac:cxnSpMkLst>
            <pc:docMk/>
            <pc:sldMk cId="2210675120" sldId="305"/>
            <ac:cxnSpMk id="54" creationId="{0B5C143D-0691-3CA1-8D5A-BD8A3C2BA16F}"/>
          </ac:cxnSpMkLst>
        </pc:cxnChg>
        <pc:cxnChg chg="mod">
          <ac:chgData name="준형 김" userId="293144a243dbb135" providerId="LiveId" clId="{677F3A82-C47E-44D5-8420-A4EA14738FE2}" dt="2025-11-24T05:29:12.407" v="5671" actId="14100"/>
          <ac:cxnSpMkLst>
            <pc:docMk/>
            <pc:sldMk cId="2210675120" sldId="305"/>
            <ac:cxnSpMk id="55" creationId="{D294ED15-11EF-5D75-B8A7-DB71B8E97293}"/>
          </ac:cxnSpMkLst>
        </pc:cxnChg>
        <pc:cxnChg chg="mod">
          <ac:chgData name="준형 김" userId="293144a243dbb135" providerId="LiveId" clId="{677F3A82-C47E-44D5-8420-A4EA14738FE2}" dt="2025-11-24T05:29:12.913" v="5673" actId="14100"/>
          <ac:cxnSpMkLst>
            <pc:docMk/>
            <pc:sldMk cId="2210675120" sldId="305"/>
            <ac:cxnSpMk id="56" creationId="{EA11E09F-3C03-7971-A1A8-B5BEC4A8D573}"/>
          </ac:cxnSpMkLst>
        </pc:cxnChg>
      </pc:sldChg>
      <pc:sldChg chg="addSp delSp modSp new mod ord modTransition modClrScheme chgLayout">
        <pc:chgData name="준형 김" userId="293144a243dbb135" providerId="LiveId" clId="{677F3A82-C47E-44D5-8420-A4EA14738FE2}" dt="2025-11-26T06:48:25.347" v="9973" actId="478"/>
        <pc:sldMkLst>
          <pc:docMk/>
          <pc:sldMk cId="2100677504" sldId="306"/>
        </pc:sldMkLst>
        <pc:spChg chg="mod ord">
          <ac:chgData name="준형 김" userId="293144a243dbb135" providerId="LiveId" clId="{677F3A82-C47E-44D5-8420-A4EA14738FE2}" dt="2025-11-23T23:48:30.563" v="4565" actId="700"/>
          <ac:spMkLst>
            <pc:docMk/>
            <pc:sldMk cId="2100677504" sldId="306"/>
            <ac:spMk id="2" creationId="{B288B726-BC27-8DFB-C4C7-E94455C79BCD}"/>
          </ac:spMkLst>
        </pc:spChg>
        <pc:spChg chg="add mod">
          <ac:chgData name="준형 김" userId="293144a243dbb135" providerId="LiveId" clId="{677F3A82-C47E-44D5-8420-A4EA14738FE2}" dt="2025-11-23T23:45:54.331" v="4495"/>
          <ac:spMkLst>
            <pc:docMk/>
            <pc:sldMk cId="2100677504" sldId="306"/>
            <ac:spMk id="5" creationId="{EF8A34D2-ADC3-343A-B61F-9C9B059C0AD4}"/>
          </ac:spMkLst>
        </pc:spChg>
        <pc:spChg chg="mod">
          <ac:chgData name="준형 김" userId="293144a243dbb135" providerId="LiveId" clId="{677F3A82-C47E-44D5-8420-A4EA14738FE2}" dt="2025-11-23T23:50:05.201" v="4571" actId="164"/>
          <ac:spMkLst>
            <pc:docMk/>
            <pc:sldMk cId="2100677504" sldId="306"/>
            <ac:spMk id="9" creationId="{27D46B1B-904C-A596-5B2E-EBDD64627DD9}"/>
          </ac:spMkLst>
        </pc:spChg>
        <pc:spChg chg="mod">
          <ac:chgData name="준형 김" userId="293144a243dbb135" providerId="LiveId" clId="{677F3A82-C47E-44D5-8420-A4EA14738FE2}" dt="2025-11-23T23:50:05.201" v="4571" actId="164"/>
          <ac:spMkLst>
            <pc:docMk/>
            <pc:sldMk cId="2100677504" sldId="306"/>
            <ac:spMk id="10" creationId="{856FD734-2063-CB6D-85BA-09916BADBD79}"/>
          </ac:spMkLst>
        </pc:spChg>
        <pc:spChg chg="add mod">
          <ac:chgData name="준형 김" userId="293144a243dbb135" providerId="LiveId" clId="{677F3A82-C47E-44D5-8420-A4EA14738FE2}" dt="2025-11-24T04:15:57.402" v="5248" actId="207"/>
          <ac:spMkLst>
            <pc:docMk/>
            <pc:sldMk cId="2100677504" sldId="306"/>
            <ac:spMk id="13" creationId="{0759CBDC-46E4-D1D9-8511-F9E2FE664045}"/>
          </ac:spMkLst>
        </pc:spChg>
        <pc:spChg chg="add mod">
          <ac:chgData name="준형 김" userId="293144a243dbb135" providerId="LiveId" clId="{677F3A82-C47E-44D5-8420-A4EA14738FE2}" dt="2025-11-24T04:15:57.402" v="5248" actId="207"/>
          <ac:spMkLst>
            <pc:docMk/>
            <pc:sldMk cId="2100677504" sldId="306"/>
            <ac:spMk id="18" creationId="{DE636A97-4F39-8F91-F3F5-497573E37D3D}"/>
          </ac:spMkLst>
        </pc:spChg>
        <pc:spChg chg="mod">
          <ac:chgData name="준형 김" userId="293144a243dbb135" providerId="LiveId" clId="{677F3A82-C47E-44D5-8420-A4EA14738FE2}" dt="2025-11-23T23:57:18.139" v="4647" actId="27803"/>
          <ac:spMkLst>
            <pc:docMk/>
            <pc:sldMk cId="2100677504" sldId="306"/>
            <ac:spMk id="26" creationId="{F67888A5-1C92-6B05-0154-90E207E52601}"/>
          </ac:spMkLst>
        </pc:spChg>
        <pc:spChg chg="mod">
          <ac:chgData name="준형 김" userId="293144a243dbb135" providerId="LiveId" clId="{677F3A82-C47E-44D5-8420-A4EA14738FE2}" dt="2025-11-23T23:57:18.139" v="4647" actId="27803"/>
          <ac:spMkLst>
            <pc:docMk/>
            <pc:sldMk cId="2100677504" sldId="306"/>
            <ac:spMk id="27" creationId="{ED84DBEA-8E30-4016-8F95-CAD803317A99}"/>
          </ac:spMkLst>
        </pc:spChg>
        <pc:spChg chg="mod">
          <ac:chgData name="준형 김" userId="293144a243dbb135" providerId="LiveId" clId="{677F3A82-C47E-44D5-8420-A4EA14738FE2}" dt="2025-11-23T23:57:26.982" v="4651" actId="1076"/>
          <ac:spMkLst>
            <pc:docMk/>
            <pc:sldMk cId="2100677504" sldId="306"/>
            <ac:spMk id="28" creationId="{4C31485E-C96F-8E43-3428-C19DFD2C45BB}"/>
          </ac:spMkLst>
        </pc:spChg>
        <pc:spChg chg="mod">
          <ac:chgData name="준형 김" userId="293144a243dbb135" providerId="LiveId" clId="{677F3A82-C47E-44D5-8420-A4EA14738FE2}" dt="2025-11-23T23:57:18.139" v="4647" actId="27803"/>
          <ac:spMkLst>
            <pc:docMk/>
            <pc:sldMk cId="2100677504" sldId="306"/>
            <ac:spMk id="29" creationId="{9580540D-BCC9-A676-B8ED-A3035200110D}"/>
          </ac:spMkLst>
        </pc:spChg>
        <pc:spChg chg="mod">
          <ac:chgData name="준형 김" userId="293144a243dbb135" providerId="LiveId" clId="{677F3A82-C47E-44D5-8420-A4EA14738FE2}" dt="2025-11-23T23:57:21.086" v="4649" actId="1076"/>
          <ac:spMkLst>
            <pc:docMk/>
            <pc:sldMk cId="2100677504" sldId="306"/>
            <ac:spMk id="30" creationId="{BD0DAC25-990D-8A09-ECE1-6972F85E0DAB}"/>
          </ac:spMkLst>
        </pc:spChg>
        <pc:grpChg chg="add mod">
          <ac:chgData name="준형 김" userId="293144a243dbb135" providerId="LiveId" clId="{677F3A82-C47E-44D5-8420-A4EA14738FE2}" dt="2025-11-24T00:07:19.873" v="4731" actId="1076"/>
          <ac:grpSpMkLst>
            <pc:docMk/>
            <pc:sldMk cId="2100677504" sldId="306"/>
            <ac:grpSpMk id="11" creationId="{633973BF-52D1-53A9-A2AB-2C591688100F}"/>
          </ac:grpSpMkLst>
        </pc:grpChg>
        <pc:grpChg chg="mod">
          <ac:chgData name="준형 김" userId="293144a243dbb135" providerId="LiveId" clId="{677F3A82-C47E-44D5-8420-A4EA14738FE2}" dt="2025-11-24T00:07:38.446" v="4734" actId="1076"/>
          <ac:grpSpMkLst>
            <pc:docMk/>
            <pc:sldMk cId="2100677504" sldId="306"/>
            <ac:grpSpMk id="25" creationId="{60A13AD9-5474-9BD3-832C-D53C51D6D9A8}"/>
          </ac:grpSpMkLst>
        </pc:grpChg>
      </pc:sldChg>
      <pc:sldChg chg="addSp delSp modSp new mod modTransition delAnim modAnim">
        <pc:chgData name="준형 김" userId="293144a243dbb135" providerId="LiveId" clId="{677F3A82-C47E-44D5-8420-A4EA14738FE2}" dt="2025-11-26T06:48:39.122" v="9976" actId="478"/>
        <pc:sldMkLst>
          <pc:docMk/>
          <pc:sldMk cId="3162972564" sldId="307"/>
        </pc:sldMkLst>
        <pc:spChg chg="mod">
          <ac:chgData name="준형 김" userId="293144a243dbb135" providerId="LiveId" clId="{677F3A82-C47E-44D5-8420-A4EA14738FE2}" dt="2025-11-24T04:16:38.889" v="5267" actId="6549"/>
          <ac:spMkLst>
            <pc:docMk/>
            <pc:sldMk cId="3162972564" sldId="307"/>
            <ac:spMk id="2" creationId="{220F6499-EF2A-6DDB-69B7-8BF13BD175F7}"/>
          </ac:spMkLst>
        </pc:spChg>
        <pc:spChg chg="add mod">
          <ac:chgData name="준형 김" userId="293144a243dbb135" providerId="LiveId" clId="{677F3A82-C47E-44D5-8420-A4EA14738FE2}" dt="2025-11-24T00:04:50.815" v="4699"/>
          <ac:spMkLst>
            <pc:docMk/>
            <pc:sldMk cId="3162972564" sldId="307"/>
            <ac:spMk id="4" creationId="{351006C4-293E-7080-A30B-645963262FC1}"/>
          </ac:spMkLst>
        </pc:spChg>
        <pc:picChg chg="add mod">
          <ac:chgData name="준형 김" userId="293144a243dbb135" providerId="LiveId" clId="{677F3A82-C47E-44D5-8420-A4EA14738FE2}" dt="2025-11-24T02:24:58.154" v="4835" actId="1076"/>
          <ac:picMkLst>
            <pc:docMk/>
            <pc:sldMk cId="3162972564" sldId="307"/>
            <ac:picMk id="8" creationId="{58947367-6832-7914-3147-478228C4AC12}"/>
          </ac:picMkLst>
        </pc:picChg>
        <pc:picChg chg="add mod">
          <ac:chgData name="준형 김" userId="293144a243dbb135" providerId="LiveId" clId="{677F3A82-C47E-44D5-8420-A4EA14738FE2}" dt="2025-11-24T02:25:49.360" v="4846" actId="1038"/>
          <ac:picMkLst>
            <pc:docMk/>
            <pc:sldMk cId="3162972564" sldId="307"/>
            <ac:picMk id="14" creationId="{2E81ECEB-67DC-63ED-047A-3469FAE4FBF4}"/>
          </ac:picMkLst>
        </pc:picChg>
        <pc:picChg chg="add mod">
          <ac:chgData name="준형 김" userId="293144a243dbb135" providerId="LiveId" clId="{677F3A82-C47E-44D5-8420-A4EA14738FE2}" dt="2025-11-24T02:25:06.243" v="4836" actId="1076"/>
          <ac:picMkLst>
            <pc:docMk/>
            <pc:sldMk cId="3162972564" sldId="307"/>
            <ac:picMk id="32" creationId="{4A03033A-D130-1532-F7E9-4A3DF10264A7}"/>
          </ac:picMkLst>
        </pc:picChg>
      </pc:sldChg>
      <pc:sldChg chg="addSp modSp new mod ord addAnim delAnim modAnim">
        <pc:chgData name="준형 김" userId="293144a243dbb135" providerId="LiveId" clId="{677F3A82-C47E-44D5-8420-A4EA14738FE2}" dt="2025-11-26T06:26:09.287" v="9917" actId="20577"/>
        <pc:sldMkLst>
          <pc:docMk/>
          <pc:sldMk cId="230631575" sldId="309"/>
        </pc:sldMkLst>
        <pc:spChg chg="mod">
          <ac:chgData name="준형 김" userId="293144a243dbb135" providerId="LiveId" clId="{677F3A82-C47E-44D5-8420-A4EA14738FE2}" dt="2025-11-26T06:26:09.287" v="9917" actId="20577"/>
          <ac:spMkLst>
            <pc:docMk/>
            <pc:sldMk cId="230631575" sldId="309"/>
            <ac:spMk id="2" creationId="{4F49779F-AFBD-1E68-D602-AD8751E8DB4B}"/>
          </ac:spMkLst>
        </pc:spChg>
        <pc:spChg chg="mod">
          <ac:chgData name="준형 김" userId="293144a243dbb135" providerId="LiveId" clId="{677F3A82-C47E-44D5-8420-A4EA14738FE2}" dt="2025-11-24T11:57:03.133" v="6233" actId="122"/>
          <ac:spMkLst>
            <pc:docMk/>
            <pc:sldMk cId="230631575" sldId="309"/>
            <ac:spMk id="4" creationId="{0EA69B95-263D-D352-1E1A-F74105F97863}"/>
          </ac:spMkLst>
        </pc:spChg>
        <pc:spChg chg="add mod">
          <ac:chgData name="준형 김" userId="293144a243dbb135" providerId="LiveId" clId="{677F3A82-C47E-44D5-8420-A4EA14738FE2}" dt="2025-11-24T11:57:13.525" v="6234" actId="164"/>
          <ac:spMkLst>
            <pc:docMk/>
            <pc:sldMk cId="230631575" sldId="309"/>
            <ac:spMk id="7" creationId="{8516590C-AAA7-E2ED-BBD1-135C30B7567C}"/>
          </ac:spMkLst>
        </pc:spChg>
        <pc:grpChg chg="add mod">
          <ac:chgData name="준형 김" userId="293144a243dbb135" providerId="LiveId" clId="{677F3A82-C47E-44D5-8420-A4EA14738FE2}" dt="2025-11-24T11:57:13.525" v="6234" actId="164"/>
          <ac:grpSpMkLst>
            <pc:docMk/>
            <pc:sldMk cId="230631575" sldId="309"/>
            <ac:grpSpMk id="8" creationId="{6661D39E-1C93-7CB2-F7FE-A99EE6004065}"/>
          </ac:grpSpMkLst>
        </pc:grpChg>
        <pc:picChg chg="add mod">
          <ac:chgData name="준형 김" userId="293144a243dbb135" providerId="LiveId" clId="{677F3A82-C47E-44D5-8420-A4EA14738FE2}" dt="2025-11-25T07:35:51.219" v="9554" actId="108"/>
          <ac:picMkLst>
            <pc:docMk/>
            <pc:sldMk cId="230631575" sldId="309"/>
            <ac:picMk id="5" creationId="{54B56AA8-3D40-2618-D0C6-D809123364D4}"/>
          </ac:picMkLst>
        </pc:picChg>
        <pc:picChg chg="add mod">
          <ac:chgData name="준형 김" userId="293144a243dbb135" providerId="LiveId" clId="{677F3A82-C47E-44D5-8420-A4EA14738FE2}" dt="2025-11-25T07:35:49.663" v="9553" actId="108"/>
          <ac:picMkLst>
            <pc:docMk/>
            <pc:sldMk cId="230631575" sldId="309"/>
            <ac:picMk id="6" creationId="{451F25A9-FC3B-BB5C-7798-89E5EE06A2F2}"/>
          </ac:picMkLst>
        </pc:picChg>
      </pc:sldChg>
      <pc:sldChg chg="addSp delSp modSp add mod">
        <pc:chgData name="준형 김" userId="293144a243dbb135" providerId="LiveId" clId="{677F3A82-C47E-44D5-8420-A4EA14738FE2}" dt="2025-11-24T08:08:26.227" v="5886" actId="478"/>
        <pc:sldMkLst>
          <pc:docMk/>
          <pc:sldMk cId="2710835252" sldId="311"/>
        </pc:sldMkLst>
        <pc:spChg chg="add 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53" creationId="{E6E4355E-87A4-3E2E-1C38-F85BDC866FBF}"/>
          </ac:spMkLst>
        </pc:spChg>
        <pc:spChg chg="add mod">
          <ac:chgData name="준형 김" userId="293144a243dbb135" providerId="LiveId" clId="{677F3A82-C47E-44D5-8420-A4EA14738FE2}" dt="2025-11-24T05:20:07.391" v="5615" actId="1076"/>
          <ac:spMkLst>
            <pc:docMk/>
            <pc:sldMk cId="2710835252" sldId="311"/>
            <ac:spMk id="54" creationId="{3B19282E-3CB9-484D-25B0-C1DEBB33935E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59" creationId="{DD92A241-506A-CF18-4421-55CA71B853E1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60" creationId="{D761CE9E-C784-C8EA-6A6A-48C6CE5EE3B1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63" creationId="{C8F36165-5491-57B3-AF29-EF93A58D3BA3}"/>
          </ac:spMkLst>
        </pc:spChg>
        <pc:spChg chg="mod topLvl">
          <ac:chgData name="준형 김" userId="293144a243dbb135" providerId="LiveId" clId="{677F3A82-C47E-44D5-8420-A4EA14738FE2}" dt="2025-11-24T05:08:17.298" v="5514" actId="165"/>
          <ac:spMkLst>
            <pc:docMk/>
            <pc:sldMk cId="2710835252" sldId="311"/>
            <ac:spMk id="64" creationId="{10F04AA1-74A8-3997-48C2-235554EBF1B0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65" creationId="{0C0C231F-F7AF-9022-5AE6-3066CDA9640D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67" creationId="{B7200C51-71F4-3887-F9AA-8E52E644B813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68" creationId="{1408EEA9-04D7-4D60-31ED-66CBD92FEB73}"/>
          </ac:spMkLst>
        </pc:spChg>
        <pc:spChg chg="mod topLvl">
          <ac:chgData name="준형 김" userId="293144a243dbb135" providerId="LiveId" clId="{677F3A82-C47E-44D5-8420-A4EA14738FE2}" dt="2025-11-24T05:08:17.298" v="5514" actId="165"/>
          <ac:spMkLst>
            <pc:docMk/>
            <pc:sldMk cId="2710835252" sldId="311"/>
            <ac:spMk id="70" creationId="{3EBE95F7-5236-6BAC-6977-E27A3036A844}"/>
          </ac:spMkLst>
        </pc:spChg>
        <pc:spChg chg="add del mod topLvl">
          <ac:chgData name="준형 김" userId="293144a243dbb135" providerId="LiveId" clId="{677F3A82-C47E-44D5-8420-A4EA14738FE2}" dt="2025-11-24T05:29:45.151" v="5679" actId="478"/>
          <ac:spMkLst>
            <pc:docMk/>
            <pc:sldMk cId="2710835252" sldId="311"/>
            <ac:spMk id="71" creationId="{7B73090E-AF88-12CD-080C-CD0E623710CA}"/>
          </ac:spMkLst>
        </pc:spChg>
        <pc:spChg chg="mod topLvl">
          <ac:chgData name="준형 김" userId="293144a243dbb135" providerId="LiveId" clId="{677F3A82-C47E-44D5-8420-A4EA14738FE2}" dt="2025-11-24T05:08:26.646" v="5516" actId="108"/>
          <ac:spMkLst>
            <pc:docMk/>
            <pc:sldMk cId="2710835252" sldId="311"/>
            <ac:spMk id="72" creationId="{7CBD592E-5F1C-AA68-EE68-B5D986F7B2A0}"/>
          </ac:spMkLst>
        </pc:spChg>
        <pc:spChg chg="mod topLvl">
          <ac:chgData name="준형 김" userId="293144a243dbb135" providerId="LiveId" clId="{677F3A82-C47E-44D5-8420-A4EA14738FE2}" dt="2025-11-24T05:08:17.298" v="5514" actId="165"/>
          <ac:spMkLst>
            <pc:docMk/>
            <pc:sldMk cId="2710835252" sldId="311"/>
            <ac:spMk id="73" creationId="{338EE6D2-388C-338B-C27A-719A1A3F3483}"/>
          </ac:spMkLst>
        </pc:spChg>
        <pc:spChg chg="mod topLvl">
          <ac:chgData name="준형 김" userId="293144a243dbb135" providerId="LiveId" clId="{677F3A82-C47E-44D5-8420-A4EA14738FE2}" dt="2025-11-24T05:08:17.298" v="5514" actId="165"/>
          <ac:spMkLst>
            <pc:docMk/>
            <pc:sldMk cId="2710835252" sldId="311"/>
            <ac:spMk id="75" creationId="{6E715215-FC0F-A9F1-4A60-1CF59A063607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76" creationId="{41FA48AF-A628-DF1C-1886-BF92FBDF9CF3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77" creationId="{8CEBB6CE-75E2-4512-30EF-A658E0095A87}"/>
          </ac:spMkLst>
        </pc:spChg>
        <pc:spChg chg="mod topLvl">
          <ac:chgData name="준형 김" userId="293144a243dbb135" providerId="LiveId" clId="{677F3A82-C47E-44D5-8420-A4EA14738FE2}" dt="2025-11-24T05:30:19.791" v="5691" actId="164"/>
          <ac:spMkLst>
            <pc:docMk/>
            <pc:sldMk cId="2710835252" sldId="311"/>
            <ac:spMk id="78" creationId="{5FE1D2E5-E07A-E1B1-BC79-22C8F51B1C10}"/>
          </ac:spMkLst>
        </pc:spChg>
        <pc:cxnChg chg="add mod">
          <ac:chgData name="준형 김" userId="293144a243dbb135" providerId="LiveId" clId="{677F3A82-C47E-44D5-8420-A4EA14738FE2}" dt="2025-11-24T05:08:57.736" v="5524" actId="14100"/>
          <ac:cxnSpMkLst>
            <pc:docMk/>
            <pc:sldMk cId="2710835252" sldId="311"/>
            <ac:cxnSpMk id="9" creationId="{90356D34-5071-7E2A-F17B-F2ECD4517312}"/>
          </ac:cxnSpMkLst>
        </pc:cxnChg>
        <pc:cxnChg chg="add mod">
          <ac:chgData name="준형 김" userId="293144a243dbb135" providerId="LiveId" clId="{677F3A82-C47E-44D5-8420-A4EA14738FE2}" dt="2025-11-24T05:30:02.766" v="5686" actId="14100"/>
          <ac:cxnSpMkLst>
            <pc:docMk/>
            <pc:sldMk cId="2710835252" sldId="311"/>
            <ac:cxnSpMk id="12" creationId="{DA612004-C72B-5A05-0BED-ADF7FB6CB648}"/>
          </ac:cxnSpMkLst>
        </pc:cxnChg>
        <pc:cxnChg chg="add mod">
          <ac:chgData name="준형 김" userId="293144a243dbb135" providerId="LiveId" clId="{677F3A82-C47E-44D5-8420-A4EA14738FE2}" dt="2025-11-24T05:09:12.536" v="5530" actId="14100"/>
          <ac:cxnSpMkLst>
            <pc:docMk/>
            <pc:sldMk cId="2710835252" sldId="311"/>
            <ac:cxnSpMk id="15" creationId="{E822DAB0-3F23-B700-D47A-3B43D017391A}"/>
          </ac:cxnSpMkLst>
        </pc:cxnChg>
        <pc:cxnChg chg="add mod">
          <ac:chgData name="준형 김" userId="293144a243dbb135" providerId="LiveId" clId="{677F3A82-C47E-44D5-8420-A4EA14738FE2}" dt="2025-11-24T05:30:11.791" v="5690" actId="14100"/>
          <ac:cxnSpMkLst>
            <pc:docMk/>
            <pc:sldMk cId="2710835252" sldId="311"/>
            <ac:cxnSpMk id="18" creationId="{B530246D-5DE2-ADA5-51BB-2D2BCBBC9C00}"/>
          </ac:cxnSpMkLst>
        </pc:cxnChg>
        <pc:cxnChg chg="add mod">
          <ac:chgData name="준형 김" userId="293144a243dbb135" providerId="LiveId" clId="{677F3A82-C47E-44D5-8420-A4EA14738FE2}" dt="2025-11-24T05:30:09.688" v="5689" actId="14100"/>
          <ac:cxnSpMkLst>
            <pc:docMk/>
            <pc:sldMk cId="2710835252" sldId="311"/>
            <ac:cxnSpMk id="21" creationId="{362EB669-8749-AC5C-BFBD-35F7D09017C9}"/>
          </ac:cxnSpMkLst>
        </pc:cxnChg>
        <pc:cxnChg chg="add mod">
          <ac:chgData name="준형 김" userId="293144a243dbb135" providerId="LiveId" clId="{677F3A82-C47E-44D5-8420-A4EA14738FE2}" dt="2025-11-24T05:09:37.307" v="5539" actId="14100"/>
          <ac:cxnSpMkLst>
            <pc:docMk/>
            <pc:sldMk cId="2710835252" sldId="311"/>
            <ac:cxnSpMk id="24" creationId="{18D0DF7B-A0DB-6F2C-D83B-FB2780B04460}"/>
          </ac:cxnSpMkLst>
        </pc:cxnChg>
        <pc:cxnChg chg="add mod">
          <ac:chgData name="준형 김" userId="293144a243dbb135" providerId="LiveId" clId="{677F3A82-C47E-44D5-8420-A4EA14738FE2}" dt="2025-11-24T05:30:05.507" v="5687" actId="14100"/>
          <ac:cxnSpMkLst>
            <pc:docMk/>
            <pc:sldMk cId="2710835252" sldId="311"/>
            <ac:cxnSpMk id="27" creationId="{69778383-78D3-3BB7-5A60-68741CABFB9D}"/>
          </ac:cxnSpMkLst>
        </pc:cxnChg>
        <pc:cxnChg chg="mod">
          <ac:chgData name="준형 김" userId="293144a243dbb135" providerId="LiveId" clId="{677F3A82-C47E-44D5-8420-A4EA14738FE2}" dt="2025-11-24T05:30:07.683" v="5688" actId="14100"/>
          <ac:cxnSpMkLst>
            <pc:docMk/>
            <pc:sldMk cId="2710835252" sldId="311"/>
            <ac:cxnSpMk id="80" creationId="{DB7D3014-4DC1-9186-9D78-F797CC911E0F}"/>
          </ac:cxnSpMkLst>
        </pc:cxnChg>
      </pc:sldChg>
      <pc:sldChg chg="addSp delSp modSp new mod">
        <pc:chgData name="준형 김" userId="293144a243dbb135" providerId="LiveId" clId="{677F3A82-C47E-44D5-8420-A4EA14738FE2}" dt="2025-11-26T07:34:24.920" v="10379"/>
        <pc:sldMkLst>
          <pc:docMk/>
          <pc:sldMk cId="4059795880" sldId="312"/>
        </pc:sldMkLst>
        <pc:spChg chg="mod">
          <ac:chgData name="준형 김" userId="293144a243dbb135" providerId="LiveId" clId="{677F3A82-C47E-44D5-8420-A4EA14738FE2}" dt="2025-11-25T00:35:00.532" v="6736" actId="20577"/>
          <ac:spMkLst>
            <pc:docMk/>
            <pc:sldMk cId="4059795880" sldId="312"/>
            <ac:spMk id="2" creationId="{FA9B73E2-DC71-1963-BBCB-6531DB121805}"/>
          </ac:spMkLst>
        </pc:spChg>
        <pc:spChg chg="mod">
          <ac:chgData name="준형 김" userId="293144a243dbb135" providerId="LiveId" clId="{677F3A82-C47E-44D5-8420-A4EA14738FE2}" dt="2025-11-25T00:44:30.476" v="6772" actId="255"/>
          <ac:spMkLst>
            <pc:docMk/>
            <pc:sldMk cId="4059795880" sldId="312"/>
            <ac:spMk id="4" creationId="{C9DA7A51-9A60-A5B7-58D4-3B62D60BBB6B}"/>
          </ac:spMkLst>
        </pc:spChg>
        <pc:spChg chg="add mod">
          <ac:chgData name="준형 김" userId="293144a243dbb135" providerId="LiveId" clId="{677F3A82-C47E-44D5-8420-A4EA14738FE2}" dt="2025-11-26T07:27:06.340" v="10337" actId="14100"/>
          <ac:spMkLst>
            <pc:docMk/>
            <pc:sldMk cId="4059795880" sldId="312"/>
            <ac:spMk id="9" creationId="{F6F3FA18-80B4-6107-DC96-30C364849460}"/>
          </ac:spMkLst>
        </pc:spChg>
        <pc:picChg chg="add mod">
          <ac:chgData name="준형 김" userId="293144a243dbb135" providerId="LiveId" clId="{677F3A82-C47E-44D5-8420-A4EA14738FE2}" dt="2025-11-26T07:34:24.920" v="10379"/>
          <ac:picMkLst>
            <pc:docMk/>
            <pc:sldMk cId="4059795880" sldId="312"/>
            <ac:picMk id="10" creationId="{FB0CBD57-60F2-A12D-9B9B-A89F8F9E7D1F}"/>
          </ac:picMkLst>
        </pc:picChg>
      </pc:sldChg>
      <pc:sldChg chg="addSp delSp modSp add mod modClrScheme chgLayout">
        <pc:chgData name="준형 김" userId="293144a243dbb135" providerId="LiveId" clId="{677F3A82-C47E-44D5-8420-A4EA14738FE2}" dt="2025-11-25T07:36:21.411" v="9563" actId="108"/>
        <pc:sldMkLst>
          <pc:docMk/>
          <pc:sldMk cId="197824694" sldId="313"/>
        </pc:sldMkLst>
        <pc:spChg chg="mod ord">
          <ac:chgData name="준형 김" userId="293144a243dbb135" providerId="LiveId" clId="{677F3A82-C47E-44D5-8420-A4EA14738FE2}" dt="2025-11-25T00:35:10.543" v="6737" actId="700"/>
          <ac:spMkLst>
            <pc:docMk/>
            <pc:sldMk cId="197824694" sldId="313"/>
            <ac:spMk id="2" creationId="{0E696477-8615-1BB1-2E03-54E478B9264D}"/>
          </ac:spMkLst>
        </pc:spChg>
        <pc:spChg chg="mod ord">
          <ac:chgData name="준형 김" userId="293144a243dbb135" providerId="LiveId" clId="{677F3A82-C47E-44D5-8420-A4EA14738FE2}" dt="2025-11-25T00:35:10.543" v="6737" actId="700"/>
          <ac:spMkLst>
            <pc:docMk/>
            <pc:sldMk cId="197824694" sldId="313"/>
            <ac:spMk id="3" creationId="{8EF4502B-19AC-C12C-AA5E-96B6BFA2FBA8}"/>
          </ac:spMkLst>
        </pc:spChg>
        <pc:spChg chg="add mod">
          <ac:chgData name="준형 김" userId="293144a243dbb135" providerId="LiveId" clId="{677F3A82-C47E-44D5-8420-A4EA14738FE2}" dt="2025-11-24T08:09:24.030" v="5892"/>
          <ac:spMkLst>
            <pc:docMk/>
            <pc:sldMk cId="197824694" sldId="313"/>
            <ac:spMk id="8" creationId="{73556847-4BC4-CB68-275F-9E3B945BDC4D}"/>
          </ac:spMkLst>
        </pc:spChg>
        <pc:picChg chg="add mod">
          <ac:chgData name="준형 김" userId="293144a243dbb135" providerId="LiveId" clId="{677F3A82-C47E-44D5-8420-A4EA14738FE2}" dt="2025-11-25T07:36:21.411" v="9563" actId="108"/>
          <ac:picMkLst>
            <pc:docMk/>
            <pc:sldMk cId="197824694" sldId="313"/>
            <ac:picMk id="7" creationId="{192D3570-F10E-211B-497A-6991A0F20919}"/>
          </ac:picMkLst>
        </pc:picChg>
      </pc:sldChg>
      <pc:sldChg chg="addSp delSp modSp add mod">
        <pc:chgData name="준형 김" userId="293144a243dbb135" providerId="LiveId" clId="{677F3A82-C47E-44D5-8420-A4EA14738FE2}" dt="2025-11-25T07:36:29.356" v="9566" actId="108"/>
        <pc:sldMkLst>
          <pc:docMk/>
          <pc:sldMk cId="4224167220" sldId="315"/>
        </pc:sldMkLst>
        <pc:spChg chg="mod">
          <ac:chgData name="준형 김" userId="293144a243dbb135" providerId="LiveId" clId="{677F3A82-C47E-44D5-8420-A4EA14738FE2}" dt="2025-11-24T08:13:43.010" v="5921"/>
          <ac:spMkLst>
            <pc:docMk/>
            <pc:sldMk cId="4224167220" sldId="315"/>
            <ac:spMk id="2" creationId="{FB423DC6-A903-9471-D85E-B6FB22CCE220}"/>
          </ac:spMkLst>
        </pc:spChg>
        <pc:spChg chg="mod">
          <ac:chgData name="준형 김" userId="293144a243dbb135" providerId="LiveId" clId="{677F3A82-C47E-44D5-8420-A4EA14738FE2}" dt="2025-11-24T08:14:04.211" v="5927" actId="6549"/>
          <ac:spMkLst>
            <pc:docMk/>
            <pc:sldMk cId="4224167220" sldId="315"/>
            <ac:spMk id="4" creationId="{FD792002-0778-C036-78B0-3FE1A8711262}"/>
          </ac:spMkLst>
        </pc:spChg>
        <pc:spChg chg="mod">
          <ac:chgData name="준형 김" userId="293144a243dbb135" providerId="LiveId" clId="{677F3A82-C47E-44D5-8420-A4EA14738FE2}" dt="2025-11-24T08:19:36.722" v="5975" actId="207"/>
          <ac:spMkLst>
            <pc:docMk/>
            <pc:sldMk cId="4224167220" sldId="315"/>
            <ac:spMk id="9" creationId="{B190D116-07BD-A83E-B626-1BAFF6AE155C}"/>
          </ac:spMkLst>
        </pc:spChg>
        <pc:spChg chg="mod">
          <ac:chgData name="준형 김" userId="293144a243dbb135" providerId="LiveId" clId="{677F3A82-C47E-44D5-8420-A4EA14738FE2}" dt="2025-11-24T08:19:36.722" v="5975" actId="207"/>
          <ac:spMkLst>
            <pc:docMk/>
            <pc:sldMk cId="4224167220" sldId="315"/>
            <ac:spMk id="10" creationId="{404CAFDF-6C96-F2B4-369F-CC55E6DCA9DA}"/>
          </ac:spMkLst>
        </pc:spChg>
        <pc:spChg chg="mod">
          <ac:chgData name="준형 김" userId="293144a243dbb135" providerId="LiveId" clId="{677F3A82-C47E-44D5-8420-A4EA14738FE2}" dt="2025-11-24T08:19:36.722" v="5975" actId="207"/>
          <ac:spMkLst>
            <pc:docMk/>
            <pc:sldMk cId="4224167220" sldId="315"/>
            <ac:spMk id="11" creationId="{0B3BBC61-9024-F181-0038-E5439D949D1E}"/>
          </ac:spMkLst>
        </pc:spChg>
        <pc:spChg chg="mod">
          <ac:chgData name="준형 김" userId="293144a243dbb135" providerId="LiveId" clId="{677F3A82-C47E-44D5-8420-A4EA14738FE2}" dt="2025-11-24T08:19:36.722" v="5975" actId="207"/>
          <ac:spMkLst>
            <pc:docMk/>
            <pc:sldMk cId="4224167220" sldId="315"/>
            <ac:spMk id="12" creationId="{FDBF9156-2681-809A-F89C-40BCD6656F4D}"/>
          </ac:spMkLst>
        </pc:spChg>
        <pc:grpChg chg="mod topLvl">
          <ac:chgData name="준형 김" userId="293144a243dbb135" providerId="LiveId" clId="{677F3A82-C47E-44D5-8420-A4EA14738FE2}" dt="2025-11-24T08:19:36.722" v="5975" actId="207"/>
          <ac:grpSpMkLst>
            <pc:docMk/>
            <pc:sldMk cId="4224167220" sldId="315"/>
            <ac:grpSpMk id="8" creationId="{17DF199F-493D-5588-1C57-680FD62B40AC}"/>
          </ac:grpSpMkLst>
        </pc:grpChg>
        <pc:picChg chg="add mod">
          <ac:chgData name="준형 김" userId="293144a243dbb135" providerId="LiveId" clId="{677F3A82-C47E-44D5-8420-A4EA14738FE2}" dt="2025-11-25T07:36:29.356" v="9566" actId="108"/>
          <ac:picMkLst>
            <pc:docMk/>
            <pc:sldMk cId="4224167220" sldId="315"/>
            <ac:picMk id="21" creationId="{7961B8CA-DB36-9DEB-A68D-529D80A4F9B9}"/>
          </ac:picMkLst>
        </pc:picChg>
      </pc:sldChg>
      <pc:sldChg chg="addSp delSp modSp new mod modClrScheme modAnim chgLayout">
        <pc:chgData name="준형 김" userId="293144a243dbb135" providerId="LiveId" clId="{677F3A82-C47E-44D5-8420-A4EA14738FE2}" dt="2025-11-25T07:34:25.535" v="9537" actId="108"/>
        <pc:sldMkLst>
          <pc:docMk/>
          <pc:sldMk cId="2690430975" sldId="316"/>
        </pc:sldMkLst>
        <pc:spChg chg="mod ord">
          <ac:chgData name="준형 김" userId="293144a243dbb135" providerId="LiveId" clId="{677F3A82-C47E-44D5-8420-A4EA14738FE2}" dt="2025-11-24T11:40:07.422" v="6179" actId="700"/>
          <ac:spMkLst>
            <pc:docMk/>
            <pc:sldMk cId="2690430975" sldId="316"/>
            <ac:spMk id="2" creationId="{31DFDDD2-1E5F-1E7D-4872-5F52A8E8F762}"/>
          </ac:spMkLst>
        </pc:spChg>
        <pc:spChg chg="mod ord">
          <ac:chgData name="준형 김" userId="293144a243dbb135" providerId="LiveId" clId="{677F3A82-C47E-44D5-8420-A4EA14738FE2}" dt="2025-11-24T11:40:07.422" v="6179" actId="700"/>
          <ac:spMkLst>
            <pc:docMk/>
            <pc:sldMk cId="2690430975" sldId="316"/>
            <ac:spMk id="3" creationId="{635EAD80-A57B-F238-824C-F023E883B634}"/>
          </ac:spMkLst>
        </pc:spChg>
        <pc:spChg chg="add mod ord">
          <ac:chgData name="준형 김" userId="293144a243dbb135" providerId="LiveId" clId="{677F3A82-C47E-44D5-8420-A4EA14738FE2}" dt="2025-11-24T11:42:57.372" v="6181"/>
          <ac:spMkLst>
            <pc:docMk/>
            <pc:sldMk cId="2690430975" sldId="316"/>
            <ac:spMk id="5" creationId="{84BB8983-1F76-19C4-BE76-1F0C8A2B38B4}"/>
          </ac:spMkLst>
        </pc:spChg>
        <pc:spChg chg="mod">
          <ac:chgData name="준형 김" userId="293144a243dbb135" providerId="LiveId" clId="{677F3A82-C47E-44D5-8420-A4EA14738FE2}" dt="2025-11-24T11:46:59.397" v="6206" actId="1076"/>
          <ac:spMkLst>
            <pc:docMk/>
            <pc:sldMk cId="2690430975" sldId="316"/>
            <ac:spMk id="9" creationId="{C8EDAC43-8C74-FC59-C21E-D3DAA87AD141}"/>
          </ac:spMkLst>
        </pc:spChg>
        <pc:spChg chg="add mod">
          <ac:chgData name="준형 김" userId="293144a243dbb135" providerId="LiveId" clId="{677F3A82-C47E-44D5-8420-A4EA14738FE2}" dt="2025-11-24T11:46:57.849" v="6205" actId="1076"/>
          <ac:spMkLst>
            <pc:docMk/>
            <pc:sldMk cId="2690430975" sldId="316"/>
            <ac:spMk id="16" creationId="{5078C672-F958-9237-12E8-7B913A307450}"/>
          </ac:spMkLst>
        </pc:spChg>
        <pc:picChg chg="add mod">
          <ac:chgData name="준형 김" userId="293144a243dbb135" providerId="LiveId" clId="{677F3A82-C47E-44D5-8420-A4EA14738FE2}" dt="2025-11-24T11:39:50.131" v="6178" actId="14100"/>
          <ac:picMkLst>
            <pc:docMk/>
            <pc:sldMk cId="2690430975" sldId="316"/>
            <ac:picMk id="4" creationId="{9AAE79C8-255F-1E83-3AD1-94C2F171CBDB}"/>
          </ac:picMkLst>
        </pc:picChg>
        <pc:picChg chg="add mod">
          <ac:chgData name="준형 김" userId="293144a243dbb135" providerId="LiveId" clId="{677F3A82-C47E-44D5-8420-A4EA14738FE2}" dt="2025-11-25T07:34:25.535" v="9537" actId="108"/>
          <ac:picMkLst>
            <pc:docMk/>
            <pc:sldMk cId="2690430975" sldId="316"/>
            <ac:picMk id="15" creationId="{EFADF646-CE95-3BCA-DA73-E25D9DAE3567}"/>
          </ac:picMkLst>
        </pc:picChg>
      </pc:sldChg>
      <pc:sldChg chg="addSp delSp modSp add mod modClrScheme chgLayout">
        <pc:chgData name="준형 김" userId="293144a243dbb135" providerId="LiveId" clId="{677F3A82-C47E-44D5-8420-A4EA14738FE2}" dt="2025-11-25T07:36:48.122" v="9572" actId="108"/>
        <pc:sldMkLst>
          <pc:docMk/>
          <pc:sldMk cId="922713259" sldId="317"/>
        </pc:sldMkLst>
        <pc:spChg chg="mod ord">
          <ac:chgData name="준형 김" userId="293144a243dbb135" providerId="LiveId" clId="{677F3A82-C47E-44D5-8420-A4EA14738FE2}" dt="2025-11-25T01:49:26.139" v="7428" actId="700"/>
          <ac:spMkLst>
            <pc:docMk/>
            <pc:sldMk cId="922713259" sldId="317"/>
            <ac:spMk id="2" creationId="{32BFE9E9-9647-F6A3-CB15-A641A7463976}"/>
          </ac:spMkLst>
        </pc:spChg>
        <pc:spChg chg="mod ord">
          <ac:chgData name="준형 김" userId="293144a243dbb135" providerId="LiveId" clId="{677F3A82-C47E-44D5-8420-A4EA14738FE2}" dt="2025-11-25T01:49:26.139" v="7428" actId="700"/>
          <ac:spMkLst>
            <pc:docMk/>
            <pc:sldMk cId="922713259" sldId="317"/>
            <ac:spMk id="3" creationId="{309020AA-544F-24CF-4E78-493AAF1C11E9}"/>
          </ac:spMkLst>
        </pc:spChg>
        <pc:spChg chg="add mod">
          <ac:chgData name="준형 김" userId="293144a243dbb135" providerId="LiveId" clId="{677F3A82-C47E-44D5-8420-A4EA14738FE2}" dt="2025-11-25T01:51:18.877" v="7450" actId="14100"/>
          <ac:spMkLst>
            <pc:docMk/>
            <pc:sldMk cId="922713259" sldId="317"/>
            <ac:spMk id="9" creationId="{4334BC4A-F800-5D06-8699-CC064706D924}"/>
          </ac:spMkLst>
        </pc:spChg>
        <pc:picChg chg="add mod">
          <ac:chgData name="준형 김" userId="293144a243dbb135" providerId="LiveId" clId="{677F3A82-C47E-44D5-8420-A4EA14738FE2}" dt="2025-11-25T07:36:48.122" v="9572" actId="108"/>
          <ac:picMkLst>
            <pc:docMk/>
            <pc:sldMk cId="922713259" sldId="317"/>
            <ac:picMk id="8" creationId="{40AF2803-32B4-8815-07C0-7051CCDE9B37}"/>
          </ac:picMkLst>
        </pc:picChg>
      </pc:sldChg>
      <pc:sldChg chg="addSp delSp modSp add mod modClrScheme chgLayout">
        <pc:chgData name="준형 김" userId="293144a243dbb135" providerId="LiveId" clId="{677F3A82-C47E-44D5-8420-A4EA14738FE2}" dt="2025-11-25T07:36:50.499" v="9573" actId="108"/>
        <pc:sldMkLst>
          <pc:docMk/>
          <pc:sldMk cId="399468190" sldId="318"/>
        </pc:sldMkLst>
        <pc:spChg chg="mod ord">
          <ac:chgData name="준형 김" userId="293144a243dbb135" providerId="LiveId" clId="{677F3A82-C47E-44D5-8420-A4EA14738FE2}" dt="2025-11-25T01:49:28.152" v="7429" actId="700"/>
          <ac:spMkLst>
            <pc:docMk/>
            <pc:sldMk cId="399468190" sldId="318"/>
            <ac:spMk id="2" creationId="{9A21389D-42B9-AC51-72C3-E83A2B49C67B}"/>
          </ac:spMkLst>
        </pc:spChg>
        <pc:spChg chg="mod ord">
          <ac:chgData name="준형 김" userId="293144a243dbb135" providerId="LiveId" clId="{677F3A82-C47E-44D5-8420-A4EA14738FE2}" dt="2025-11-25T01:49:28.152" v="7429" actId="700"/>
          <ac:spMkLst>
            <pc:docMk/>
            <pc:sldMk cId="399468190" sldId="318"/>
            <ac:spMk id="3" creationId="{75E9AA53-7105-DFBE-BB19-D4AEC72068C4}"/>
          </ac:spMkLst>
        </pc:spChg>
        <pc:spChg chg="add mod">
          <ac:chgData name="준형 김" userId="293144a243dbb135" providerId="LiveId" clId="{677F3A82-C47E-44D5-8420-A4EA14738FE2}" dt="2025-11-25T01:51:24.890" v="7455" actId="1036"/>
          <ac:spMkLst>
            <pc:docMk/>
            <pc:sldMk cId="399468190" sldId="318"/>
            <ac:spMk id="9" creationId="{B5EE7483-BB58-4041-211E-1C27A349DC29}"/>
          </ac:spMkLst>
        </pc:spChg>
        <pc:picChg chg="add mod">
          <ac:chgData name="준형 김" userId="293144a243dbb135" providerId="LiveId" clId="{677F3A82-C47E-44D5-8420-A4EA14738FE2}" dt="2025-11-25T07:36:50.499" v="9573" actId="108"/>
          <ac:picMkLst>
            <pc:docMk/>
            <pc:sldMk cId="399468190" sldId="318"/>
            <ac:picMk id="8" creationId="{26D1FF51-1C42-5E32-36E9-8EE400124153}"/>
          </ac:picMkLst>
        </pc:picChg>
      </pc:sldChg>
      <pc:sldChg chg="addSp modSp new mod">
        <pc:chgData name="준형 김" userId="293144a243dbb135" providerId="LiveId" clId="{677F3A82-C47E-44D5-8420-A4EA14738FE2}" dt="2025-11-25T07:36:52.940" v="9574" actId="108"/>
        <pc:sldMkLst>
          <pc:docMk/>
          <pc:sldMk cId="3028284895" sldId="319"/>
        </pc:sldMkLst>
        <pc:spChg chg="mod">
          <ac:chgData name="준형 김" userId="293144a243dbb135" providerId="LiveId" clId="{677F3A82-C47E-44D5-8420-A4EA14738FE2}" dt="2025-11-25T02:03:37.923" v="7457"/>
          <ac:spMkLst>
            <pc:docMk/>
            <pc:sldMk cId="3028284895" sldId="319"/>
            <ac:spMk id="2" creationId="{193B4237-44F4-FD7A-D576-700208439AEA}"/>
          </ac:spMkLst>
        </pc:spChg>
        <pc:spChg chg="add mod">
          <ac:chgData name="준형 김" userId="293144a243dbb135" providerId="LiveId" clId="{677F3A82-C47E-44D5-8420-A4EA14738FE2}" dt="2025-11-25T02:03:40.518" v="7458"/>
          <ac:spMkLst>
            <pc:docMk/>
            <pc:sldMk cId="3028284895" sldId="319"/>
            <ac:spMk id="4" creationId="{6A36ACB9-4AC4-B392-B81D-874302065E46}"/>
          </ac:spMkLst>
        </pc:spChg>
        <pc:picChg chg="add mod">
          <ac:chgData name="준형 김" userId="293144a243dbb135" providerId="LiveId" clId="{677F3A82-C47E-44D5-8420-A4EA14738FE2}" dt="2025-11-25T07:36:52.940" v="9574" actId="108"/>
          <ac:picMkLst>
            <pc:docMk/>
            <pc:sldMk cId="3028284895" sldId="319"/>
            <ac:picMk id="11" creationId="{E0E28527-596B-75FA-6E0C-ECDE80D0E62D}"/>
          </ac:picMkLst>
        </pc:picChg>
      </pc:sldChg>
      <pc:sldChg chg="addSp delSp modSp new mod ord addAnim delAnim modAnim">
        <pc:chgData name="준형 김" userId="293144a243dbb135" providerId="LiveId" clId="{677F3A82-C47E-44D5-8420-A4EA14738FE2}" dt="2025-11-26T07:26:24.327" v="10327" actId="1076"/>
        <pc:sldMkLst>
          <pc:docMk/>
          <pc:sldMk cId="2305948184" sldId="320"/>
        </pc:sldMkLst>
        <pc:spChg chg="mod">
          <ac:chgData name="준형 김" userId="293144a243dbb135" providerId="LiveId" clId="{677F3A82-C47E-44D5-8420-A4EA14738FE2}" dt="2025-11-25T02:50:29.938" v="7740"/>
          <ac:spMkLst>
            <pc:docMk/>
            <pc:sldMk cId="2305948184" sldId="320"/>
            <ac:spMk id="2" creationId="{5C6BE6E0-66BC-738F-9620-9AEA43E13CC9}"/>
          </ac:spMkLst>
        </pc:spChg>
        <pc:spChg chg="mod">
          <ac:chgData name="준형 김" userId="293144a243dbb135" providerId="LiveId" clId="{677F3A82-C47E-44D5-8420-A4EA14738FE2}" dt="2025-11-25T03:57:20.359" v="8131"/>
          <ac:spMkLst>
            <pc:docMk/>
            <pc:sldMk cId="2305948184" sldId="320"/>
            <ac:spMk id="4" creationId="{9EA42F38-809E-3729-D31D-C9198F8B33CB}"/>
          </ac:spMkLst>
        </pc:spChg>
        <pc:spChg chg="add del mod">
          <ac:chgData name="준형 김" userId="293144a243dbb135" providerId="LiveId" clId="{677F3A82-C47E-44D5-8420-A4EA14738FE2}" dt="2025-11-25T08:42:18.431" v="9638" actId="108"/>
          <ac:spMkLst>
            <pc:docMk/>
            <pc:sldMk cId="2305948184" sldId="320"/>
            <ac:spMk id="5" creationId="{DB8D646F-2F37-18CD-26CB-1D6B72EFFB23}"/>
          </ac:spMkLst>
        </pc:spChg>
        <pc:spChg chg="add del mod">
          <ac:chgData name="준형 김" userId="293144a243dbb135" providerId="LiveId" clId="{677F3A82-C47E-44D5-8420-A4EA14738FE2}" dt="2025-11-25T04:09:25.383" v="8193" actId="948"/>
          <ac:spMkLst>
            <pc:docMk/>
            <pc:sldMk cId="2305948184" sldId="320"/>
            <ac:spMk id="6" creationId="{CBFB2167-9F95-EE9A-D932-E066DC10C2C7}"/>
          </ac:spMkLst>
        </pc:spChg>
        <pc:spChg chg="add mod">
          <ac:chgData name="준형 김" userId="293144a243dbb135" providerId="LiveId" clId="{677F3A82-C47E-44D5-8420-A4EA14738FE2}" dt="2025-11-26T07:26:24.327" v="10327" actId="1076"/>
          <ac:spMkLst>
            <pc:docMk/>
            <pc:sldMk cId="2305948184" sldId="320"/>
            <ac:spMk id="7" creationId="{39E675C1-361C-86C4-9E41-7E22C62CF0E1}"/>
          </ac:spMkLst>
        </pc:spChg>
      </pc:sldChg>
      <pc:sldChg chg="addSp delSp modSp new mod modAnim">
        <pc:chgData name="준형 김" userId="293144a243dbb135" providerId="LiveId" clId="{677F3A82-C47E-44D5-8420-A4EA14738FE2}" dt="2025-11-26T03:17:43.574" v="9739"/>
        <pc:sldMkLst>
          <pc:docMk/>
          <pc:sldMk cId="1322384241" sldId="321"/>
        </pc:sldMkLst>
        <pc:spChg chg="mod">
          <ac:chgData name="준형 김" userId="293144a243dbb135" providerId="LiveId" clId="{677F3A82-C47E-44D5-8420-A4EA14738FE2}" dt="2025-11-25T04:04:56.214" v="8156"/>
          <ac:spMkLst>
            <pc:docMk/>
            <pc:sldMk cId="1322384241" sldId="321"/>
            <ac:spMk id="2" creationId="{F2C6C57E-3EDE-E3C6-B84F-39FCEF35FC15}"/>
          </ac:spMkLst>
        </pc:spChg>
        <pc:picChg chg="add mod">
          <ac:chgData name="준형 김" userId="293144a243dbb135" providerId="LiveId" clId="{677F3A82-C47E-44D5-8420-A4EA14738FE2}" dt="2025-11-25T07:37:16.148" v="9581" actId="108"/>
          <ac:picMkLst>
            <pc:docMk/>
            <pc:sldMk cId="1322384241" sldId="321"/>
            <ac:picMk id="10" creationId="{EE427964-7C4B-CC6D-C7CC-8B5AFB712785}"/>
          </ac:picMkLst>
        </pc:picChg>
        <pc:picChg chg="add mod">
          <ac:chgData name="준형 김" userId="293144a243dbb135" providerId="LiveId" clId="{677F3A82-C47E-44D5-8420-A4EA14738FE2}" dt="2025-11-25T07:37:17.737" v="9582" actId="108"/>
          <ac:picMkLst>
            <pc:docMk/>
            <pc:sldMk cId="1322384241" sldId="321"/>
            <ac:picMk id="11" creationId="{EBD6F216-143C-DB6E-D26E-EB403AAFEFA6}"/>
          </ac:picMkLst>
        </pc:picChg>
      </pc:sldChg>
      <pc:sldChg chg="addSp delSp modSp add mod ord">
        <pc:chgData name="준형 김" userId="293144a243dbb135" providerId="LiveId" clId="{677F3A82-C47E-44D5-8420-A4EA14738FE2}" dt="2025-11-25T07:37:08.402" v="9579" actId="108"/>
        <pc:sldMkLst>
          <pc:docMk/>
          <pc:sldMk cId="3976620968" sldId="322"/>
        </pc:sldMkLst>
        <pc:picChg chg="add mod">
          <ac:chgData name="준형 김" userId="293144a243dbb135" providerId="LiveId" clId="{677F3A82-C47E-44D5-8420-A4EA14738FE2}" dt="2025-11-25T07:37:08.402" v="9579" actId="108"/>
          <ac:picMkLst>
            <pc:docMk/>
            <pc:sldMk cId="3976620968" sldId="322"/>
            <ac:picMk id="10" creationId="{53427913-97E2-E6FB-812C-91AFB4DB357B}"/>
          </ac:picMkLst>
        </pc:picChg>
      </pc:sldChg>
      <pc:sldChg chg="addSp delSp modSp new mod">
        <pc:chgData name="준형 김" userId="293144a243dbb135" providerId="LiveId" clId="{677F3A82-C47E-44D5-8420-A4EA14738FE2}" dt="2025-11-26T08:18:48.528" v="10644" actId="14100"/>
        <pc:sldMkLst>
          <pc:docMk/>
          <pc:sldMk cId="3329072435" sldId="323"/>
        </pc:sldMkLst>
        <pc:spChg chg="mod">
          <ac:chgData name="준형 김" userId="293144a243dbb135" providerId="LiveId" clId="{677F3A82-C47E-44D5-8420-A4EA14738FE2}" dt="2025-11-25T05:45:28.344" v="9192"/>
          <ac:spMkLst>
            <pc:docMk/>
            <pc:sldMk cId="3329072435" sldId="323"/>
            <ac:spMk id="2" creationId="{EDEB8073-A2C8-03DD-D9FD-08E464F37D0E}"/>
          </ac:spMkLst>
        </pc:spChg>
        <pc:spChg chg="mod">
          <ac:chgData name="준형 김" userId="293144a243dbb135" providerId="LiveId" clId="{677F3A82-C47E-44D5-8420-A4EA14738FE2}" dt="2025-11-26T08:13:51.446" v="10623"/>
          <ac:spMkLst>
            <pc:docMk/>
            <pc:sldMk cId="3329072435" sldId="323"/>
            <ac:spMk id="4" creationId="{94762135-0670-78CF-E4B3-936A65F16D51}"/>
          </ac:spMkLst>
        </pc:spChg>
        <pc:picChg chg="add mod ord">
          <ac:chgData name="준형 김" userId="293144a243dbb135" providerId="LiveId" clId="{677F3A82-C47E-44D5-8420-A4EA14738FE2}" dt="2025-11-26T08:18:48.528" v="10644" actId="14100"/>
          <ac:picMkLst>
            <pc:docMk/>
            <pc:sldMk cId="3329072435" sldId="323"/>
            <ac:picMk id="8" creationId="{AC333796-5B1A-D283-5A27-7CF6D8DDF842}"/>
          </ac:picMkLst>
        </pc:picChg>
      </pc:sldChg>
      <pc:sldChg chg="modSp new mod addAnim delAnim modAnim">
        <pc:chgData name="준형 김" userId="293144a243dbb135" providerId="LiveId" clId="{677F3A82-C47E-44D5-8420-A4EA14738FE2}" dt="2025-11-26T03:23:30.489" v="9743"/>
        <pc:sldMkLst>
          <pc:docMk/>
          <pc:sldMk cId="36182673" sldId="324"/>
        </pc:sldMkLst>
        <pc:spChg chg="mod">
          <ac:chgData name="준형 김" userId="293144a243dbb135" providerId="LiveId" clId="{677F3A82-C47E-44D5-8420-A4EA14738FE2}" dt="2025-11-25T05:48:16.445" v="9240"/>
          <ac:spMkLst>
            <pc:docMk/>
            <pc:sldMk cId="36182673" sldId="324"/>
            <ac:spMk id="2" creationId="{2A50DA4B-F6B1-5A62-43CA-23E589AF5135}"/>
          </ac:spMkLst>
        </pc:spChg>
        <pc:spChg chg="mod">
          <ac:chgData name="준형 김" userId="293144a243dbb135" providerId="LiveId" clId="{677F3A82-C47E-44D5-8420-A4EA14738FE2}" dt="2025-11-25T05:52:04.829" v="9354"/>
          <ac:spMkLst>
            <pc:docMk/>
            <pc:sldMk cId="36182673" sldId="324"/>
            <ac:spMk id="4" creationId="{71EB959D-9944-8B63-28AA-3E20D9CF396F}"/>
          </ac:spMkLst>
        </pc:spChg>
      </pc:sldChg>
      <pc:sldChg chg="addSp delSp modSp new mod ord delAnim modAnim">
        <pc:chgData name="준형 김" userId="293144a243dbb135" providerId="LiveId" clId="{677F3A82-C47E-44D5-8420-A4EA14738FE2}" dt="2025-11-29T10:02:41.592" v="10665"/>
        <pc:sldMkLst>
          <pc:docMk/>
          <pc:sldMk cId="401218067" sldId="325"/>
        </pc:sldMkLst>
        <pc:picChg chg="add mod">
          <ac:chgData name="준형 김" userId="293144a243dbb135" providerId="LiveId" clId="{677F3A82-C47E-44D5-8420-A4EA14738FE2}" dt="2025-11-29T10:02:37.919" v="10664" actId="1076"/>
          <ac:picMkLst>
            <pc:docMk/>
            <pc:sldMk cId="401218067" sldId="325"/>
            <ac:picMk id="2" creationId="{83E8F85D-C67C-6657-CDF2-01935FDC6F3C}"/>
          </ac:picMkLst>
        </pc:picChg>
        <pc:picChg chg="add del mod modCrop">
          <ac:chgData name="준형 김" userId="293144a243dbb135" providerId="LiveId" clId="{677F3A82-C47E-44D5-8420-A4EA14738FE2}" dt="2025-11-29T10:02:35.271" v="10663" actId="478"/>
          <ac:picMkLst>
            <pc:docMk/>
            <pc:sldMk cId="401218067" sldId="325"/>
            <ac:picMk id="5" creationId="{1BEF1B7F-F72F-D7F0-7923-DDFD16E45947}"/>
          </ac:picMkLst>
        </pc:picChg>
      </pc:sldChg>
      <pc:sldChg chg="addSp delSp modSp new mod modClrScheme modAnim chgLayout">
        <pc:chgData name="준형 김" userId="293144a243dbb135" providerId="LiveId" clId="{677F3A82-C47E-44D5-8420-A4EA14738FE2}" dt="2025-11-26T07:37:17.438" v="10407" actId="14100"/>
        <pc:sldMkLst>
          <pc:docMk/>
          <pc:sldMk cId="1877818356" sldId="326"/>
        </pc:sldMkLst>
        <pc:spChg chg="mod ord">
          <ac:chgData name="준형 김" userId="293144a243dbb135" providerId="LiveId" clId="{677F3A82-C47E-44D5-8420-A4EA14738FE2}" dt="2025-11-26T06:48:01.629" v="9970" actId="700"/>
          <ac:spMkLst>
            <pc:docMk/>
            <pc:sldMk cId="1877818356" sldId="326"/>
            <ac:spMk id="2" creationId="{877D6C7B-B844-89C9-BDF8-44950BF3D12C}"/>
          </ac:spMkLst>
        </pc:spChg>
        <pc:spChg chg="mod ord">
          <ac:chgData name="준형 김" userId="293144a243dbb135" providerId="LiveId" clId="{677F3A82-C47E-44D5-8420-A4EA14738FE2}" dt="2025-11-26T06:51:26.711" v="10000" actId="1076"/>
          <ac:spMkLst>
            <pc:docMk/>
            <pc:sldMk cId="1877818356" sldId="326"/>
            <ac:spMk id="3" creationId="{A20CC792-BCC5-076C-DE46-879E32053F95}"/>
          </ac:spMkLst>
        </pc:spChg>
        <pc:spChg chg="add mod ord">
          <ac:chgData name="준형 김" userId="293144a243dbb135" providerId="LiveId" clId="{677F3A82-C47E-44D5-8420-A4EA14738FE2}" dt="2025-11-26T07:37:11.751" v="10405" actId="164"/>
          <ac:spMkLst>
            <pc:docMk/>
            <pc:sldMk cId="1877818356" sldId="326"/>
            <ac:spMk id="8" creationId="{1626A51E-32F6-E8E7-9838-FA5074A55798}"/>
          </ac:spMkLst>
        </pc:spChg>
        <pc:spChg chg="add mod">
          <ac:chgData name="준형 김" userId="293144a243dbb135" providerId="LiveId" clId="{677F3A82-C47E-44D5-8420-A4EA14738FE2}" dt="2025-11-26T07:37:17.438" v="10407" actId="14100"/>
          <ac:spMkLst>
            <pc:docMk/>
            <pc:sldMk cId="1877818356" sldId="326"/>
            <ac:spMk id="14" creationId="{9BCD1773-A9C5-C6E9-C695-B0970C467242}"/>
          </ac:spMkLst>
        </pc:spChg>
        <pc:spChg chg="add mod">
          <ac:chgData name="준형 김" userId="293144a243dbb135" providerId="LiveId" clId="{677F3A82-C47E-44D5-8420-A4EA14738FE2}" dt="2025-11-26T07:37:11.751" v="10405" actId="164"/>
          <ac:spMkLst>
            <pc:docMk/>
            <pc:sldMk cId="1877818356" sldId="326"/>
            <ac:spMk id="15" creationId="{DA4D480C-41B6-413E-CD43-748DA3B70364}"/>
          </ac:spMkLst>
        </pc:spChg>
        <pc:picChg chg="add mod">
          <ac:chgData name="준형 김" userId="293144a243dbb135" providerId="LiveId" clId="{677F3A82-C47E-44D5-8420-A4EA14738FE2}" dt="2025-11-26T06:51:36.764" v="10001" actId="1076"/>
          <ac:picMkLst>
            <pc:docMk/>
            <pc:sldMk cId="1877818356" sldId="326"/>
            <ac:picMk id="5" creationId="{AE564C8B-3972-68CD-A358-7208A391923F}"/>
          </ac:picMkLst>
        </pc:picChg>
        <pc:picChg chg="add mod">
          <ac:chgData name="준형 김" userId="293144a243dbb135" providerId="LiveId" clId="{677F3A82-C47E-44D5-8420-A4EA14738FE2}" dt="2025-11-26T06:51:36.764" v="10001" actId="1076"/>
          <ac:picMkLst>
            <pc:docMk/>
            <pc:sldMk cId="1877818356" sldId="326"/>
            <ac:picMk id="6" creationId="{7F31688E-D3C6-C113-5E92-6263BD07CDCB}"/>
          </ac:picMkLst>
        </pc:picChg>
        <pc:picChg chg="add mod">
          <ac:chgData name="준형 김" userId="293144a243dbb135" providerId="LiveId" clId="{677F3A82-C47E-44D5-8420-A4EA14738FE2}" dt="2025-11-26T06:51:36.764" v="10001" actId="1076"/>
          <ac:picMkLst>
            <pc:docMk/>
            <pc:sldMk cId="1877818356" sldId="326"/>
            <ac:picMk id="7" creationId="{6ACE6C2C-CC44-1EE7-E79C-B3DE9A8E38CE}"/>
          </ac:picMkLst>
        </pc:picChg>
        <pc:picChg chg="mod topLvl">
          <ac:chgData name="준형 김" userId="293144a243dbb135" providerId="LiveId" clId="{677F3A82-C47E-44D5-8420-A4EA14738FE2}" dt="2025-11-26T07:33:19.806" v="10357" actId="1076"/>
          <ac:picMkLst>
            <pc:docMk/>
            <pc:sldMk cId="1877818356" sldId="326"/>
            <ac:picMk id="11" creationId="{C2FFDBF5-B1B5-0B0F-AE02-C5A24248BB7D}"/>
          </ac:picMkLst>
        </pc:picChg>
      </pc:sldChg>
      <pc:sldMasterChg chg="modSp modTransition modSldLayout">
        <pc:chgData name="준형 김" userId="293144a243dbb135" providerId="LiveId" clId="{677F3A82-C47E-44D5-8420-A4EA14738FE2}" dt="2025-11-26T02:23:40.866" v="9708" actId="404"/>
        <pc:sldMasterMkLst>
          <pc:docMk/>
          <pc:sldMasterMk cId="1532886075" sldId="2147483672"/>
        </pc:sldMasterMkLst>
        <pc:spChg chg="mod">
          <ac:chgData name="준형 김" userId="293144a243dbb135" providerId="LiveId" clId="{677F3A82-C47E-44D5-8420-A4EA14738FE2}" dt="2025-11-26T02:23:40.866" v="9708" actId="404"/>
          <ac:spMkLst>
            <pc:docMk/>
            <pc:sldMasterMk cId="1532886075" sldId="2147483672"/>
            <ac:spMk id="9" creationId="{F1F2FA10-95A4-D6CA-A86C-F2AB1944797D}"/>
          </ac:spMkLst>
        </pc:sp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424756338" sldId="2147483673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669812749" sldId="2147483674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499993113" sldId="2147483675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970337611" sldId="2147483676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894241611" sldId="2147483677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842627585" sldId="2147483678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392926614" sldId="2147483679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467273325" sldId="2147483680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704448207" sldId="2147483681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307694499" sldId="2147483682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094708678" sldId="2147483683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114892749" sldId="2147483684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2967841441" sldId="2147483685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464738544" sldId="2147483686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4010058919" sldId="2147483687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924699832" sldId="2147483688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737416351" sldId="2147483689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762451951" sldId="2147483690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634530654" sldId="2147483691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2026452274" sldId="2147483692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4082492980" sldId="2147483693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77993785" sldId="2147483694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312970554" sldId="2147483695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180218525" sldId="2147483696"/>
          </pc:sldLayoutMkLst>
        </pc:sldLayoutChg>
        <pc:sldLayoutChg chg="modTransition addAnim delAnim modAnim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1637245879" sldId="2147483697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3730955541" sldId="2147483698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4188609002" sldId="2147483699"/>
          </pc:sldLayoutMkLst>
        </pc:sldLayoutChg>
        <pc:sldLayoutChg chg="modSp mod modTransition">
          <pc:chgData name="준형 김" userId="293144a243dbb135" providerId="LiveId" clId="{677F3A82-C47E-44D5-8420-A4EA14738FE2}" dt="2025-11-25T08:41:09.865" v="9632" actId="14861"/>
          <pc:sldLayoutMkLst>
            <pc:docMk/>
            <pc:sldMasterMk cId="1532886075" sldId="2147483672"/>
            <pc:sldLayoutMk cId="203323382" sldId="2147483700"/>
          </pc:sldLayoutMkLst>
          <pc:spChg chg="mod">
            <ac:chgData name="준형 김" userId="293144a243dbb135" providerId="LiveId" clId="{677F3A82-C47E-44D5-8420-A4EA14738FE2}" dt="2025-11-25T08:41:09.865" v="9632" actId="14861"/>
            <ac:spMkLst>
              <pc:docMk/>
              <pc:sldMasterMk cId="1532886075" sldId="2147483672"/>
              <pc:sldLayoutMk cId="203323382" sldId="2147483700"/>
              <ac:spMk id="6" creationId="{59BA35DD-599A-4548-1A44-2D1126EB209D}"/>
            </ac:spMkLst>
          </pc:spChg>
          <pc:spChg chg="mod">
            <ac:chgData name="준형 김" userId="293144a243dbb135" providerId="LiveId" clId="{677F3A82-C47E-44D5-8420-A4EA14738FE2}" dt="2025-11-24T10:52:55.788" v="6022" actId="692"/>
            <ac:spMkLst>
              <pc:docMk/>
              <pc:sldMasterMk cId="1532886075" sldId="2147483672"/>
              <pc:sldLayoutMk cId="203323382" sldId="2147483700"/>
              <ac:spMk id="11" creationId="{0F88F155-0BDD-4341-472A-EFBDBEAA26F4}"/>
            </ac:spMkLst>
          </pc:spChg>
        </pc:sldLayoutChg>
        <pc:sldLayoutChg chg="addSp delSp modSp mod modTransition">
          <pc:chgData name="준형 김" userId="293144a243dbb135" providerId="LiveId" clId="{677F3A82-C47E-44D5-8420-A4EA14738FE2}" dt="2025-11-25T08:41:24.768" v="9633" actId="108"/>
          <pc:sldLayoutMkLst>
            <pc:docMk/>
            <pc:sldMasterMk cId="1532886075" sldId="2147483672"/>
            <pc:sldLayoutMk cId="644319359" sldId="2147483701"/>
          </pc:sldLayoutMkLst>
          <pc:spChg chg="mod">
            <ac:chgData name="준형 김" userId="293144a243dbb135" providerId="LiveId" clId="{677F3A82-C47E-44D5-8420-A4EA14738FE2}" dt="2025-11-24T10:51:34.352" v="6012" actId="11530"/>
            <ac:spMkLst>
              <pc:docMk/>
              <pc:sldMasterMk cId="1532886075" sldId="2147483672"/>
              <pc:sldLayoutMk cId="644319359" sldId="2147483701"/>
              <ac:spMk id="5" creationId="{A1E5EE84-49D3-1390-F607-A82A4A7EB937}"/>
            </ac:spMkLst>
          </pc:spChg>
          <pc:spChg chg="add mod ord">
            <ac:chgData name="준형 김" userId="293144a243dbb135" providerId="LiveId" clId="{677F3A82-C47E-44D5-8420-A4EA14738FE2}" dt="2025-11-25T08:41:24.768" v="9633" actId="108"/>
            <ac:spMkLst>
              <pc:docMk/>
              <pc:sldMasterMk cId="1532886075" sldId="2147483672"/>
              <pc:sldLayoutMk cId="644319359" sldId="2147483701"/>
              <ac:spMk id="7" creationId="{E549FE53-4FCA-20EC-9CB9-BE9DE67D7123}"/>
            </ac:spMkLst>
          </pc:spChg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2670075036" sldId="2147483702"/>
          </pc:sldLayoutMkLst>
        </pc:sldLayoutChg>
        <pc:sldLayoutChg chg="modTransition">
          <pc:chgData name="준형 김" userId="293144a243dbb135" providerId="LiveId" clId="{677F3A82-C47E-44D5-8420-A4EA14738FE2}" dt="2025-11-24T02:50:23.578" v="4917"/>
          <pc:sldLayoutMkLst>
            <pc:docMk/>
            <pc:sldMasterMk cId="1532886075" sldId="2147483672"/>
            <pc:sldLayoutMk cId="655835764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A034-66BA-4AA8-B20B-1E035D4E54AD}" type="datetimeFigureOut">
              <a:rPr lang="ko-KR" altLang="en-US" smtClean="0"/>
              <a:t>2025-11-29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BA437-97BF-4513-B1F4-6FD19B2572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33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BA437-97BF-4513-B1F4-6FD19B25729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09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32414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191" y="520700"/>
            <a:ext cx="983403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190" y="1460500"/>
            <a:ext cx="9834038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부제목 스타일 편집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61" y="520700"/>
            <a:ext cx="914281" cy="9144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344" y="1917700"/>
            <a:ext cx="12192000" cy="4777410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45F232AA-7B93-5340-0ECD-4913E960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0950" y="6356350"/>
            <a:ext cx="1427860" cy="365125"/>
          </a:xfrm>
        </p:spPr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E9D5EB1A-5EFF-5F1E-947F-72496A3345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3190" y="6356350"/>
            <a:ext cx="9421027" cy="3651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8127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90" y="933450"/>
            <a:ext cx="914281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2D906-AE45-D01F-FF59-274223BD74DC}"/>
              </a:ext>
            </a:extLst>
          </p:cNvPr>
          <p:cNvSpPr txBox="1"/>
          <p:nvPr userDrawn="1"/>
        </p:nvSpPr>
        <p:spPr>
          <a:xfrm>
            <a:off x="1243386" y="2200951"/>
            <a:ext cx="5319339" cy="24560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9555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54694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595235" y="1128713"/>
            <a:ext cx="11001530" cy="5182346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미디어를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9311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/>
        </p:nvSpPr>
        <p:spPr>
          <a:xfrm>
            <a:off x="570208" y="2679701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/>
        </p:nvSpPr>
        <p:spPr>
          <a:xfrm>
            <a:off x="570208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/>
        </p:nvSpPr>
        <p:spPr>
          <a:xfrm>
            <a:off x="570208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/>
        </p:nvSpPr>
        <p:spPr>
          <a:xfrm>
            <a:off x="6287820" y="2679701"/>
            <a:ext cx="5316330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/>
        </p:nvSpPr>
        <p:spPr>
          <a:xfrm>
            <a:off x="6270179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/>
        </p:nvSpPr>
        <p:spPr>
          <a:xfrm>
            <a:off x="6270179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/>
        </p:nvSpPr>
        <p:spPr>
          <a:xfrm>
            <a:off x="4870425" y="571500"/>
            <a:ext cx="6750015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888" y="28130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2446" y="28130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0888" y="36766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2446" y="36766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0888" y="45402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2446" y="4540251"/>
            <a:ext cx="4932611" cy="469900"/>
          </a:xfrm>
          <a:prstGeom prst="rect">
            <a:avLst/>
          </a:prstGeom>
        </p:spPr>
        <p:txBody>
          <a:bodyPr anchor="ctr"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8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18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376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97" y="879475"/>
            <a:ext cx="234874" cy="21431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582" y="1068668"/>
            <a:ext cx="8967001" cy="351338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5399"/>
              </a:lnSpc>
              <a:buNone/>
              <a:defRPr lang="en-US" sz="4999" b="0" i="0" kern="0" spc="-2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4999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605" y="4696105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605" y="4902097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2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1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275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811890" y="1866900"/>
            <a:ext cx="6568220" cy="3733215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차트를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266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/>
        </p:nvSpPr>
        <p:spPr>
          <a:xfrm>
            <a:off x="570209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/>
        </p:nvSpPr>
        <p:spPr>
          <a:xfrm>
            <a:off x="6155894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/>
        </p:nvSpPr>
        <p:spPr>
          <a:xfrm>
            <a:off x="800096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/>
        </p:nvSpPr>
        <p:spPr>
          <a:xfrm>
            <a:off x="6388067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768" y="3141924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0768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6924" y="3141924"/>
            <a:ext cx="3931201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6924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7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745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1901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733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/>
        </p:nvSpPr>
        <p:spPr>
          <a:xfrm>
            <a:off x="570209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/>
        </p:nvSpPr>
        <p:spPr>
          <a:xfrm>
            <a:off x="4298761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/>
        </p:nvSpPr>
        <p:spPr>
          <a:xfrm>
            <a:off x="8027313" y="2946401"/>
            <a:ext cx="3595433" cy="26162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/>
        </p:nvSpPr>
        <p:spPr>
          <a:xfrm>
            <a:off x="800096" y="3175000"/>
            <a:ext cx="314323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/>
        </p:nvSpPr>
        <p:spPr>
          <a:xfrm>
            <a:off x="8254957" y="3175000"/>
            <a:ext cx="3143234" cy="121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0480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480" y="366145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0480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734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1734" y="366145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1734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9225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24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750329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1429266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5308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2999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2999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937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2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12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482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889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91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88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8592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361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7859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231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34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231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1021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604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0102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6474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774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64748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8474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33500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599"/>
              </a:lnSpc>
              <a:buNone/>
              <a:defRPr lang="en-US" sz="3099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8475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33076944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78971" y="552450"/>
            <a:ext cx="6942821" cy="57531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차트를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086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/>
        </p:nvSpPr>
        <p:spPr>
          <a:xfrm>
            <a:off x="571497" y="571500"/>
            <a:ext cx="2666986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756" y="2509384"/>
            <a:ext cx="3504744" cy="94504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2999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756" y="3484365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1637396"/>
            <a:ext cx="3504744" cy="197754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1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927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21361" y="1689308"/>
            <a:ext cx="6267449" cy="72018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800" b="0" i="0" kern="0" spc="-60" dirty="0" smtClean="0">
                <a:solidFill>
                  <a:schemeClr val="bg1"/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8287" y="1691241"/>
            <a:ext cx="1043074" cy="72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109" rtl="0" eaLnBrk="1" latinLnBrk="0" hangingPunct="1">
              <a:lnSpc>
                <a:spcPts val="3399"/>
              </a:lnSpc>
              <a:buNone/>
              <a:defRPr lang="en-US" sz="2800" b="1" i="0" kern="0" spc="-6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endParaRPr lang="en-US" dirty="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1361" y="2540068"/>
            <a:ext cx="6267449" cy="72018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800" b="0" i="0" kern="0" spc="-60" dirty="0" smtClean="0">
                <a:solidFill>
                  <a:schemeClr val="bg1"/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8287" y="2542000"/>
            <a:ext cx="1043074" cy="72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109" rtl="0" eaLnBrk="1" latinLnBrk="0" hangingPunct="1">
              <a:lnSpc>
                <a:spcPts val="3399"/>
              </a:lnSpc>
              <a:buNone/>
              <a:defRPr lang="en-US" sz="2800" b="1" i="0" kern="0" spc="-6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##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1361" y="3390828"/>
            <a:ext cx="6267449" cy="72018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800" b="0" i="0" kern="0" spc="-60" dirty="0" smtClean="0">
                <a:solidFill>
                  <a:schemeClr val="bg1"/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8287" y="3392759"/>
            <a:ext cx="1043074" cy="72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109" rtl="0" eaLnBrk="1" latinLnBrk="0" hangingPunct="1">
              <a:lnSpc>
                <a:spcPts val="3399"/>
              </a:lnSpc>
              <a:buNone/>
              <a:defRPr lang="en-US" sz="2800" b="1" i="0" kern="0" spc="-6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##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1361" y="4241588"/>
            <a:ext cx="6267449" cy="72018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800" b="0" i="0" kern="0" spc="-60" dirty="0" smtClean="0">
                <a:solidFill>
                  <a:schemeClr val="bg1"/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8287" y="4243518"/>
            <a:ext cx="1043074" cy="72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109" rtl="0" eaLnBrk="1" latinLnBrk="0" hangingPunct="1">
              <a:lnSpc>
                <a:spcPts val="3399"/>
              </a:lnSpc>
              <a:buNone/>
              <a:defRPr lang="en-US" sz="2800" b="1" i="0" kern="0" spc="-6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##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1361" y="5092348"/>
            <a:ext cx="6267449" cy="72018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800" b="0" i="0" kern="0" spc="-60" dirty="0" smtClean="0">
                <a:solidFill>
                  <a:schemeClr val="bg1"/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287" y="5094277"/>
            <a:ext cx="1043074" cy="720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109" rtl="0" eaLnBrk="1" latinLnBrk="0" hangingPunct="1">
              <a:lnSpc>
                <a:spcPts val="3399"/>
              </a:lnSpc>
              <a:buNone/>
              <a:defRPr lang="en-US" sz="2800" b="1" i="0" kern="0" spc="-6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Poppins" pitchFamily="2" charset="77"/>
              </a:defRPr>
            </a:lvl1pPr>
          </a:lstStyle>
          <a:p>
            <a:pPr lvl="0"/>
            <a:r>
              <a:rPr lang="en-US" altLang="ko-KR" dirty="0"/>
              <a:t>##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D89B0-DD75-2B0C-7564-F34F6CC9B2B9}"/>
              </a:ext>
            </a:extLst>
          </p:cNvPr>
          <p:cNvSpPr txBox="1"/>
          <p:nvPr userDrawn="1"/>
        </p:nvSpPr>
        <p:spPr>
          <a:xfrm>
            <a:off x="541684" y="624198"/>
            <a:ext cx="3699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A315798B-F8C9-4365-17FE-D5D9A3C6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0950" y="6356350"/>
            <a:ext cx="1427860" cy="365125"/>
          </a:xfrm>
        </p:spPr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AE3969F9-ED4C-7922-F52D-49FE211FC7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3190" y="6356350"/>
            <a:ext cx="9421027" cy="3651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2416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1777" y="2109640"/>
            <a:ext cx="3504744" cy="94504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999" b="0" i="0" kern="0" spc="-6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847" y="3236028"/>
            <a:ext cx="3504744" cy="201907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kern="0" spc="-28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1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14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4144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2757967"/>
            <a:ext cx="3518195" cy="784077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733" y="237571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78965" y="3867150"/>
            <a:ext cx="11034069" cy="245745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차트를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3854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3140" y="3993492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3140" y="4264797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18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49178" y="2167731"/>
            <a:ext cx="1693643" cy="1693864"/>
          </a:xfrm>
          <a:prstGeom prst="ellipse">
            <a:avLst/>
          </a:prstGeom>
        </p:spPr>
        <p:txBody>
          <a:bodyPr/>
          <a:lstStyle>
            <a:lvl1pPr>
              <a:defRPr sz="1400" b="0" i="0">
                <a:latin typeface="Poppins" pitchFamily="2" charset="77"/>
              </a:defRPr>
            </a:lvl1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891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/>
        </p:nvCxnSpPr>
        <p:spPr>
          <a:xfrm>
            <a:off x="568321" y="3116179"/>
            <a:ext cx="1067429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/>
        </p:nvSpPr>
        <p:spPr>
          <a:xfrm>
            <a:off x="568321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/>
        </p:nvSpPr>
        <p:spPr>
          <a:xfrm>
            <a:off x="2361184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/>
        </p:nvSpPr>
        <p:spPr>
          <a:xfrm>
            <a:off x="4154047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/>
        </p:nvSpPr>
        <p:spPr>
          <a:xfrm>
            <a:off x="5946910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/>
        </p:nvSpPr>
        <p:spPr>
          <a:xfrm>
            <a:off x="7739773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/>
        </p:nvSpPr>
        <p:spPr>
          <a:xfrm>
            <a:off x="9532637" y="3060700"/>
            <a:ext cx="101587" cy="101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2999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040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041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07437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07438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0834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0835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94231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94232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7629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87630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81026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1027" y="3627793"/>
            <a:ext cx="1682825" cy="5373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9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055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3358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66661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9964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3550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46853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98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/>
        </p:nvSpPr>
        <p:spPr>
          <a:xfrm>
            <a:off x="5052034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/>
        </p:nvSpPr>
        <p:spPr>
          <a:xfrm>
            <a:off x="573486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/>
        </p:nvSpPr>
        <p:spPr>
          <a:xfrm>
            <a:off x="9530582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/>
        </p:nvSpPr>
        <p:spPr>
          <a:xfrm>
            <a:off x="617017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/>
        </p:nvSpPr>
        <p:spPr>
          <a:xfrm>
            <a:off x="57020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/>
        </p:nvSpPr>
        <p:spPr>
          <a:xfrm>
            <a:off x="2816331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/>
        </p:nvSpPr>
        <p:spPr>
          <a:xfrm>
            <a:off x="2816331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/>
        </p:nvSpPr>
        <p:spPr>
          <a:xfrm>
            <a:off x="7294879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/>
        </p:nvSpPr>
        <p:spPr>
          <a:xfrm>
            <a:off x="7294879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 b="0" i="0" dirty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4333" y="1711983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333" y="2038554"/>
            <a:ext cx="1727287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98095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8095" y="2038554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8095" y="3209187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8095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445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8445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53959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3959" y="2038553"/>
            <a:ext cx="1759180" cy="4584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9426" y="1711983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9426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53959" y="3209187"/>
            <a:ext cx="1759180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3959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333" y="4751609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4333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5560" y="4751609"/>
            <a:ext cx="1727287" cy="21986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1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5560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1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163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34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97108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6034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7108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34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6325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961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961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961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6034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6034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6034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96325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96325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96325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762451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/>
        </p:nvSpPr>
        <p:spPr>
          <a:xfrm>
            <a:off x="571497" y="8763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614" y="550334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1400" kern="0" spc="-28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14" y="854500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878321" y="550334"/>
            <a:ext cx="7718444" cy="5720442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미디어를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3065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2999" kern="0" spc="-6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057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6057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581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581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3416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3416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4999" b="1" kern="0" spc="-2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4999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522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1800" kern="0" spc="-3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52367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2367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2367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9774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9774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3099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9774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929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314" y="1225550"/>
            <a:ext cx="5485686" cy="2008601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2999" kern="0" spc="-6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9937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473" y="4380707"/>
            <a:ext cx="2191258" cy="2191544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CB4904-6DC0-26D2-877A-19C12E0884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52650" y="2057400"/>
            <a:ext cx="9029700" cy="2626082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Section title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5698150-BF53-0523-81BF-197309D57E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484" y="2057400"/>
            <a:ext cx="1433141" cy="2626082"/>
          </a:xfrm>
        </p:spPr>
        <p:txBody>
          <a:bodyPr anchor="ctr"/>
          <a:lstStyle>
            <a:lvl1pPr algn="r">
              <a:buNone/>
              <a:defRPr sz="480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>
                <a:latin typeface="+mj-ea"/>
                <a:ea typeface="+mj-ea"/>
              </a:rPr>
              <a:t>##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24587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65029" y="2153047"/>
            <a:ext cx="5836478" cy="25519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4999" b="0" i="0" kern="0" spc="-6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6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7055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/>
        </p:nvSpPr>
        <p:spPr>
          <a:xfrm>
            <a:off x="571498" y="876300"/>
            <a:ext cx="5460971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 dirty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938" y="852595"/>
            <a:ext cx="4860301" cy="1319105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2999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8" y="511648"/>
            <a:ext cx="4860301" cy="3175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400" b="0" i="0" kern="0" spc="-28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kern="0" spc="-28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14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4871" y="2310354"/>
            <a:ext cx="4438368" cy="182881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24">
                <a:latin typeface="Segoe UI Variable Display Semibold" pitchFamily="34" charset="0"/>
              </a:rPr>
              <a:t>Azure AI Foundry dolor sit </a:t>
            </a:r>
            <a:r>
              <a:rPr lang="en-US" kern="0" spc="-24" err="1">
                <a:latin typeface="Segoe UI Variable Display Semibold" pitchFamily="34" charset="0"/>
              </a:rPr>
              <a:t>amet</a:t>
            </a:r>
            <a:r>
              <a:rPr lang="en-US" kern="0" spc="-24">
                <a:latin typeface="Segoe UI Variable Display Semibold" pitchFamily="34" charset="0"/>
              </a:rPr>
              <a:t>, consectetur </a:t>
            </a:r>
            <a:r>
              <a:rPr lang="en-US" kern="0" spc="-24" err="1">
                <a:latin typeface="Segoe UI Variable Display Semibold" pitchFamily="34" charset="0"/>
              </a:rPr>
              <a:t>adipiscing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elit</a:t>
            </a:r>
            <a:r>
              <a:rPr lang="en-US" kern="0" spc="-24">
                <a:latin typeface="Segoe UI Variable Display Semibold" pitchFamily="34" charset="0"/>
              </a:rPr>
              <a:t>, sed do </a:t>
            </a:r>
            <a:r>
              <a:rPr lang="en-US" kern="0" spc="-24" err="1">
                <a:latin typeface="Segoe UI Variable Display Semibold" pitchFamily="34" charset="0"/>
              </a:rPr>
              <a:t>eiusmod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tempor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incididunt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labore et dolore magna </a:t>
            </a:r>
            <a:r>
              <a:rPr lang="en-US" kern="0" spc="-24" err="1">
                <a:latin typeface="Segoe UI Variable Display Semibold" pitchFamily="34" charset="0"/>
              </a:rPr>
              <a:t>aliqua</a:t>
            </a:r>
            <a:r>
              <a:rPr lang="en-US" kern="0" spc="-24">
                <a:latin typeface="Segoe UI Variable Display Semibold" pitchFamily="34" charset="0"/>
              </a:rPr>
              <a:t>. Ut </a:t>
            </a:r>
            <a:r>
              <a:rPr lang="en-US" kern="0" spc="-24" err="1">
                <a:latin typeface="Segoe UI Variable Display Semibold" pitchFamily="34" charset="0"/>
              </a:rPr>
              <a:t>enim</a:t>
            </a:r>
            <a:r>
              <a:rPr lang="en-US" kern="0" spc="-24">
                <a:latin typeface="Segoe UI Variable Display Semibold" pitchFamily="34" charset="0"/>
              </a:rPr>
              <a:t> ad minim </a:t>
            </a:r>
            <a:r>
              <a:rPr lang="en-US" kern="0" spc="-24" err="1">
                <a:latin typeface="Segoe UI Variable Display Semibold" pitchFamily="34" charset="0"/>
              </a:rPr>
              <a:t>veniam</a:t>
            </a:r>
            <a:r>
              <a:rPr lang="en-US" kern="0" spc="-24">
                <a:latin typeface="Segoe UI Variable Display Semibold" pitchFamily="34" charset="0"/>
              </a:rPr>
              <a:t>, </a:t>
            </a:r>
            <a:r>
              <a:rPr lang="en-US" kern="0" spc="-24" err="1">
                <a:latin typeface="Segoe UI Variable Display Semibold" pitchFamily="34" charset="0"/>
              </a:rPr>
              <a:t>quis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nostrud</a:t>
            </a:r>
            <a:r>
              <a:rPr lang="en-US" kern="0" spc="-24">
                <a:latin typeface="Segoe UI Variable Display Semibold" pitchFamily="34" charset="0"/>
              </a:rPr>
              <a:t> exercitation </a:t>
            </a:r>
            <a:r>
              <a:rPr lang="en-US" kern="0" spc="-24" err="1">
                <a:latin typeface="Segoe UI Variable Display Semibold" pitchFamily="34" charset="0"/>
              </a:rPr>
              <a:t>ullamco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laboris</a:t>
            </a:r>
            <a:r>
              <a:rPr lang="en-US" kern="0" spc="-24">
                <a:latin typeface="Segoe UI Variable Display Semibold" pitchFamily="34" charset="0"/>
              </a:rPr>
              <a:t> nisi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aliquip</a:t>
            </a:r>
            <a:r>
              <a:rPr lang="en-US" kern="0" spc="-24">
                <a:latin typeface="Segoe UI Variable Display Semibold" pitchFamily="34" charset="0"/>
              </a:rPr>
              <a:t> ex </a:t>
            </a:r>
            <a:r>
              <a:rPr lang="en-US" kern="0" spc="-24" err="1">
                <a:latin typeface="Segoe UI Variable Display Semibold" pitchFamily="34" charset="0"/>
              </a:rPr>
              <a:t>ea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commodo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consequat</a:t>
            </a:r>
            <a:r>
              <a:rPr lang="en-US" kern="0" spc="-24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9492" y="571500"/>
            <a:ext cx="5502352" cy="5715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185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BA13-F89A-83F0-FE7F-0C9CE618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ABCD0-A613-C55A-413E-E4A7AAB73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2F733-4EC3-794B-05DF-FCDB86C50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B982AA-2D92-0255-2C49-B7AF6F0787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3190" y="1486966"/>
            <a:ext cx="10985620" cy="46899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18860900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 포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BA13-F89A-83F0-FE7F-0C9CE618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ABCD0-A613-C55A-413E-E4A7AAB73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2F733-4EC3-794B-05DF-FCDB86C50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B982AA-2D92-0255-2C49-B7AF6F0787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3190" y="2019300"/>
            <a:ext cx="10985620" cy="415766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F295CDB-0E68-3099-C73A-61EA676B17FE}"/>
              </a:ext>
            </a:extLst>
          </p:cNvPr>
          <p:cNvSpPr txBox="1">
            <a:spLocks/>
          </p:cNvSpPr>
          <p:nvPr userDrawn="1"/>
        </p:nvSpPr>
        <p:spPr>
          <a:xfrm>
            <a:off x="603190" y="1307581"/>
            <a:ext cx="10985620" cy="532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109" rtl="0" eaLnBrk="1" latinLnBrk="1" hangingPunct="1">
              <a:spcBef>
                <a:spcPct val="0"/>
              </a:spcBef>
              <a:buNone/>
              <a:defRPr lang="ko-KR" altLang="en-US" sz="4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마스터 소제목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58357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BA13-F89A-83F0-FE7F-0C9CE618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ABCD0-A613-C55A-413E-E4A7AAB73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2F733-4EC3-794B-05DF-FCDB86C50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BA35DD-599A-4548-1A44-2D1126EB209D}"/>
              </a:ext>
            </a:extLst>
          </p:cNvPr>
          <p:cNvSpPr/>
          <p:nvPr userDrawn="1"/>
        </p:nvSpPr>
        <p:spPr>
          <a:xfrm>
            <a:off x="603190" y="1486966"/>
            <a:ext cx="10985620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b="0" i="0" dirty="0">
              <a:latin typeface="Poppins" pitchFamily="2" charset="77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0F88F155-0BDD-4341-472A-EFBDBEAA2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829" y="1612578"/>
            <a:ext cx="10734342" cy="4438771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ctr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effectLst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3233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49FE53-4FCA-20EC-9CB9-BE9DE67D7123}"/>
              </a:ext>
            </a:extLst>
          </p:cNvPr>
          <p:cNvSpPr/>
          <p:nvPr userDrawn="1"/>
        </p:nvSpPr>
        <p:spPr>
          <a:xfrm>
            <a:off x="603190" y="1486967"/>
            <a:ext cx="10985620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b="0" i="0" dirty="0">
              <a:latin typeface="Poppins" pitchFamily="2" charset="7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95BA13-F89A-83F0-FE7F-0C9CE618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ABCD0-A613-C55A-413E-E4A7AAB73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2F733-4EC3-794B-05DF-FCDB86C50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E5EE84-49D3-1390-F607-A82A4A7EB937}"/>
              </a:ext>
            </a:extLst>
          </p:cNvPr>
          <p:cNvSpPr/>
          <p:nvPr userDrawn="1"/>
        </p:nvSpPr>
        <p:spPr>
          <a:xfrm>
            <a:off x="728829" y="1612579"/>
            <a:ext cx="10734342" cy="44387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lIns="144000" tIns="108000" rIns="144000" bIns="108000" rtlCol="0" anchor="ctr">
            <a:normAutofit/>
          </a:bodyPr>
          <a:lstStyle/>
          <a:p>
            <a:pPr lvl="0" indent="0" defTabSz="457109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</a:pPr>
            <a:endParaRPr lang="ko-KR" altLang="en-US" sz="1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43193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BA13-F89A-83F0-FE7F-0C9CE618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1ABCD0-A613-C55A-413E-E4A7AAB739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2F733-4EC3-794B-05DF-FCDB86C50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07503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56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493F15EF-0565-37F3-749D-2F45B1EC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365126"/>
            <a:ext cx="10985620" cy="942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1F2FA10-95A4-D6CA-A86C-F2AB1944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190" y="1486968"/>
            <a:ext cx="10985620" cy="4689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B2355E98-1093-C412-9D22-8A620C02A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3190" y="6356350"/>
            <a:ext cx="9421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50FED514-6465-5B53-AFAA-764FD5E24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0950" y="6356350"/>
            <a:ext cx="1427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3B1B3BB-7737-42E0-BC40-6F4F93A793E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88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97" r:id="rId3"/>
    <p:sldLayoutId id="2147483699" r:id="rId4"/>
    <p:sldLayoutId id="2147483703" r:id="rId5"/>
    <p:sldLayoutId id="2147483700" r:id="rId6"/>
    <p:sldLayoutId id="2147483701" r:id="rId7"/>
    <p:sldLayoutId id="2147483702" r:id="rId8"/>
    <p:sldLayoutId id="2147483673" r:id="rId9"/>
    <p:sldLayoutId id="2147483698" r:id="rId10"/>
    <p:sldLayoutId id="2147483675" r:id="rId11"/>
    <p:sldLayoutId id="2147483676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</p:sldLayoutIdLst>
  <p:transition>
    <p:fade/>
  </p:transition>
  <p:hf hdr="0" ftr="0" dt="0"/>
  <p:txStyles>
    <p:titleStyle>
      <a:lvl1pPr algn="ctr" defTabSz="457109" rtl="0" eaLnBrk="1" latinLnBrk="1" hangingPunct="1">
        <a:spcBef>
          <a:spcPct val="0"/>
        </a:spcBef>
        <a:buNone/>
        <a:defRPr lang="ko-KR" altLang="en-US" sz="40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88000" indent="-288000" algn="l" defTabSz="457109" rtl="0" eaLnBrk="1" latinLnBrk="1" hangingPunct="1">
        <a:spcBef>
          <a:spcPct val="20000"/>
        </a:spcBef>
        <a:buClr>
          <a:schemeClr val="accent5"/>
        </a:buClr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432000" indent="-216000" algn="l" defTabSz="457109" rtl="0" eaLnBrk="1" latinLnBrk="1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684000" indent="-288000" algn="l" defTabSz="457109" rtl="0" eaLnBrk="1" latinLnBrk="1" hangingPunct="1">
        <a:spcBef>
          <a:spcPct val="20000"/>
        </a:spcBef>
        <a:buClr>
          <a:schemeClr val="accent5"/>
        </a:buClr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28000" indent="-180000" algn="l" defTabSz="457109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008000" indent="-180000" algn="l" defTabSz="457109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1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1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1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1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Vagabond-K/VEGRARI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3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vagabond-k.github.io/VegrarisDe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hyperlink" Target="https://github.com/Vagabond-K/VagabondK.Indicator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vagabond-k.github.io/BlazorIndicator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jpe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6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8.mp4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image" Target="../media/image1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1D9D87-F9FE-5277-7EDE-DCABE5313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9" y="1167971"/>
            <a:ext cx="9834037" cy="172934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WPF </a:t>
            </a:r>
            <a:r>
              <a:rPr lang="ko-KR" altLang="en-US" sz="4400" dirty="0"/>
              <a:t>사용자의</a:t>
            </a:r>
            <a:endParaRPr lang="en-US" altLang="ko-KR" sz="4400" dirty="0"/>
          </a:p>
          <a:p>
            <a:r>
              <a:rPr lang="en-US" altLang="ko-KR" sz="4400" dirty="0"/>
              <a:t>Web Front-end </a:t>
            </a:r>
            <a:r>
              <a:rPr lang="ko-KR" altLang="en-US" sz="4400" dirty="0"/>
              <a:t>적응기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67F8DC-6572-8FA0-A0E0-E9041369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58" y="2796139"/>
            <a:ext cx="9834038" cy="914400"/>
          </a:xfrm>
        </p:spPr>
        <p:txBody>
          <a:bodyPr/>
          <a:lstStyle/>
          <a:p>
            <a:r>
              <a:rPr lang="en-US" altLang="ko-KR" dirty="0"/>
              <a:t>Blazor</a:t>
            </a:r>
            <a:r>
              <a:rPr lang="ko-KR" altLang="en-US" dirty="0"/>
              <a:t>와 인라인</a:t>
            </a:r>
            <a:r>
              <a:rPr lang="en-US" altLang="ko-KR" dirty="0"/>
              <a:t> SVG, SMIL</a:t>
            </a:r>
            <a:r>
              <a:rPr lang="ko-KR" altLang="en-US" dirty="0"/>
              <a:t>의 케미스트리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27A8F-2604-B233-C0F0-B653AAB7D466}"/>
              </a:ext>
            </a:extLst>
          </p:cNvPr>
          <p:cNvSpPr txBox="1"/>
          <p:nvPr/>
        </p:nvSpPr>
        <p:spPr>
          <a:xfrm>
            <a:off x="543958" y="4263869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bg1"/>
                </a:solidFill>
              </a:rPr>
              <a:t>김준형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F818D-41FC-0608-BFF5-FC52FAD0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A70100-6766-35F2-B08B-D28C9B693916}"/>
              </a:ext>
            </a:extLst>
          </p:cNvPr>
          <p:cNvCxnSpPr>
            <a:cxnSpLocks/>
          </p:cNvCxnSpPr>
          <p:nvPr/>
        </p:nvCxnSpPr>
        <p:spPr>
          <a:xfrm>
            <a:off x="2197100" y="1282700"/>
            <a:ext cx="635794" cy="64452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>
            <a:outerShdw blurRad="25400" dist="25400" dir="54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37718F-0D4C-FF2A-BC2A-A1E34444E99E}"/>
              </a:ext>
            </a:extLst>
          </p:cNvPr>
          <p:cNvCxnSpPr>
            <a:cxnSpLocks/>
          </p:cNvCxnSpPr>
          <p:nvPr/>
        </p:nvCxnSpPr>
        <p:spPr>
          <a:xfrm flipH="1">
            <a:off x="2197100" y="1282700"/>
            <a:ext cx="635794" cy="63579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>
            <a:outerShdw blurRad="25400" dist="25400" dir="54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35BAB2E-2D34-6138-2981-D4FC140B8A0F}"/>
              </a:ext>
            </a:extLst>
          </p:cNvPr>
          <p:cNvSpPr txBox="1">
            <a:spLocks/>
          </p:cNvSpPr>
          <p:nvPr/>
        </p:nvSpPr>
        <p:spPr>
          <a:xfrm>
            <a:off x="2137809" y="634576"/>
            <a:ext cx="941941" cy="966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lang="en-US" altLang="en-US" sz="4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dirty="0"/>
              <a:t>애</a:t>
            </a:r>
          </a:p>
        </p:txBody>
      </p:sp>
    </p:spTree>
    <p:extLst>
      <p:ext uri="{BB962C8B-B14F-4D97-AF65-F5344CB8AC3E}">
        <p14:creationId xmlns:p14="http://schemas.microsoft.com/office/powerpoint/2010/main" val="2346746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1FDC-967D-A15E-3817-B1723155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시스템 및 </a:t>
            </a:r>
            <a:r>
              <a:rPr lang="en-US" altLang="ko-KR" dirty="0"/>
              <a:t>Viewbox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D6972-7C64-BBC0-B9B6-F9960D8B4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B01EC-8A29-98DA-6606-3A5827B646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레이아웃</a:t>
            </a:r>
            <a:endParaRPr lang="en-US" altLang="ko-KR" sz="2400" dirty="0"/>
          </a:p>
          <a:p>
            <a:pPr lvl="1"/>
            <a:r>
              <a:rPr lang="en-US" altLang="ko-KR" sz="2000" dirty="0"/>
              <a:t>Grid</a:t>
            </a:r>
          </a:p>
          <a:p>
            <a:pPr lvl="1"/>
            <a:r>
              <a:rPr lang="en-US" altLang="ko-KR" sz="2000" dirty="0"/>
              <a:t>Canvas</a:t>
            </a:r>
          </a:p>
          <a:p>
            <a:pPr lvl="1"/>
            <a:r>
              <a:rPr lang="en-US" altLang="ko-KR" sz="2000" dirty="0"/>
              <a:t>StackPanel</a:t>
            </a:r>
          </a:p>
          <a:p>
            <a:pPr lvl="1"/>
            <a:r>
              <a:rPr lang="en-US" altLang="ko-KR" sz="2000" dirty="0"/>
              <a:t>DockPanel</a:t>
            </a:r>
          </a:p>
          <a:p>
            <a:pPr lvl="1"/>
            <a:r>
              <a:rPr lang="en-US" altLang="ko-KR" sz="2000" dirty="0"/>
              <a:t>WrapPanel</a:t>
            </a:r>
            <a:endParaRPr lang="ko-KR" altLang="en-US" sz="2000" dirty="0"/>
          </a:p>
        </p:txBody>
      </p:sp>
      <p:pic>
        <p:nvPicPr>
          <p:cNvPr id="11" name="그림 10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8E1C6A-083B-B2DE-7402-ED95DF6B7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148" y="2050739"/>
            <a:ext cx="5855831" cy="3562448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5" name="내용 개체 틀 11" descr="텍스트, 멀티미디어 소프트웨어,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FB6EBB-A2CF-BDF3-AE3B-4FAEEF3BFB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318" y="1487228"/>
            <a:ext cx="8657492" cy="468947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EC33B0-6C5B-8F78-FC18-93135E902C06}"/>
              </a:ext>
            </a:extLst>
          </p:cNvPr>
          <p:cNvGrpSpPr/>
          <p:nvPr/>
        </p:nvGrpSpPr>
        <p:grpSpPr>
          <a:xfrm>
            <a:off x="1484028" y="2390882"/>
            <a:ext cx="8272983" cy="3562448"/>
            <a:chOff x="1484028" y="2390882"/>
            <a:chExt cx="8272983" cy="35624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8FFFCB-3945-3D3D-A78D-88B7AFA560C4}"/>
                </a:ext>
              </a:extLst>
            </p:cNvPr>
            <p:cNvSpPr/>
            <p:nvPr/>
          </p:nvSpPr>
          <p:spPr>
            <a:xfrm>
              <a:off x="3398551" y="2390882"/>
              <a:ext cx="6358460" cy="3562448"/>
            </a:xfrm>
            <a:prstGeom prst="rect">
              <a:avLst/>
            </a:prstGeom>
            <a:noFill/>
            <a:ln w="19050">
              <a:solidFill>
                <a:schemeClr val="accent3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EF8542F-0288-97DA-A513-0C9CA6E0F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427" y="4637236"/>
              <a:ext cx="892124" cy="460650"/>
            </a:xfrm>
            <a:prstGeom prst="straightConnector1">
              <a:avLst/>
            </a:prstGeom>
            <a:noFill/>
            <a:ln w="19050">
              <a:solidFill>
                <a:schemeClr val="accent3">
                  <a:lumMod val="40000"/>
                  <a:lumOff val="6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6C4DA-AD45-A690-FFDA-97D414261CC2}"/>
                </a:ext>
              </a:extLst>
            </p:cNvPr>
            <p:cNvSpPr txBox="1"/>
            <p:nvPr/>
          </p:nvSpPr>
          <p:spPr>
            <a:xfrm>
              <a:off x="1484028" y="4971610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dirty="0">
                  <a:solidFill>
                    <a:schemeClr val="bg1"/>
                  </a:solidFill>
                </a:rPr>
                <a:t>Viewbox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8426F65-FC33-D332-DA53-9E826975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550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BAA383-402B-B508-A6AF-1801887C7A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Blazor</a:t>
            </a:r>
            <a:r>
              <a:rPr lang="ko-KR" altLang="en-US" dirty="0"/>
              <a:t> 전환을 위한 대체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AA44C-D132-FEC4-354E-01DB6175C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6340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8B726-BC27-8DFB-C4C7-E94455C7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Blazor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EF8A34D2-ADC3-343A-B61F-9C9B059C0AD4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3973BF-52D1-53A9-A2AB-2C591688100F}"/>
              </a:ext>
            </a:extLst>
          </p:cNvPr>
          <p:cNvGrpSpPr/>
          <p:nvPr/>
        </p:nvGrpSpPr>
        <p:grpSpPr>
          <a:xfrm>
            <a:off x="2447625" y="2606488"/>
            <a:ext cx="2440112" cy="2440112"/>
            <a:chOff x="4381500" y="1714500"/>
            <a:chExt cx="3429000" cy="3429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27D46B1B-904C-A596-5B2E-EBDD64627DD9}"/>
                </a:ext>
              </a:extLst>
            </p:cNvPr>
            <p:cNvSpPr/>
            <p:nvPr/>
          </p:nvSpPr>
          <p:spPr>
            <a:xfrm>
              <a:off x="4381500" y="1714500"/>
              <a:ext cx="3429000" cy="3429000"/>
            </a:xfrm>
            <a:custGeom>
              <a:avLst/>
              <a:gdLst>
                <a:gd name="connsiteX0" fmla="*/ 0 w 3429000"/>
                <a:gd name="connsiteY0" fmla="*/ 3429000 h 3429000"/>
                <a:gd name="connsiteX1" fmla="*/ 0 w 3429000"/>
                <a:gd name="connsiteY1" fmla="*/ 0 h 3429000"/>
                <a:gd name="connsiteX2" fmla="*/ 3429000 w 3429000"/>
                <a:gd name="connsiteY2" fmla="*/ 0 h 3429000"/>
                <a:gd name="connsiteX3" fmla="*/ 3429000 w 3429000"/>
                <a:gd name="connsiteY3" fmla="*/ 3429000 h 3429000"/>
                <a:gd name="connsiteX4" fmla="*/ 0 w 3429000"/>
                <a:gd name="connsiteY4" fmla="*/ 342900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0" h="3429000">
                  <a:moveTo>
                    <a:pt x="0" y="3429000"/>
                  </a:moveTo>
                  <a:lnTo>
                    <a:pt x="0" y="0"/>
                  </a:lnTo>
                  <a:lnTo>
                    <a:pt x="3429000" y="0"/>
                  </a:lnTo>
                  <a:lnTo>
                    <a:pt x="3429000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D600"/>
            </a:solidFill>
            <a:ln w="95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56FD734-2063-CB6D-85BA-09916BADBD79}"/>
                </a:ext>
              </a:extLst>
            </p:cNvPr>
            <p:cNvSpPr/>
            <p:nvPr/>
          </p:nvSpPr>
          <p:spPr>
            <a:xfrm>
              <a:off x="5270468" y="3238500"/>
              <a:ext cx="2159031" cy="1524000"/>
            </a:xfrm>
            <a:custGeom>
              <a:avLst/>
              <a:gdLst>
                <a:gd name="connsiteX0" fmla="*/ 1353026 w 2159031"/>
                <a:gd name="connsiteY0" fmla="*/ 1042702 h 1524000"/>
                <a:gd name="connsiteX1" fmla="*/ 1642301 w 2159031"/>
                <a:gd name="connsiteY1" fmla="*/ 1252347 h 1524000"/>
                <a:gd name="connsiteX2" fmla="*/ 1836611 w 2159031"/>
                <a:gd name="connsiteY2" fmla="*/ 1101376 h 1524000"/>
                <a:gd name="connsiteX3" fmla="*/ 1627251 w 2159031"/>
                <a:gd name="connsiteY3" fmla="*/ 898208 h 1524000"/>
                <a:gd name="connsiteX4" fmla="*/ 1550384 w 2159031"/>
                <a:gd name="connsiteY4" fmla="*/ 865442 h 1524000"/>
                <a:gd name="connsiteX5" fmla="*/ 1181005 w 2159031"/>
                <a:gd name="connsiteY5" fmla="*/ 404336 h 1524000"/>
                <a:gd name="connsiteX6" fmla="*/ 1631347 w 2159031"/>
                <a:gd name="connsiteY6" fmla="*/ 95 h 1524000"/>
                <a:gd name="connsiteX7" fmla="*/ 2068735 w 2159031"/>
                <a:gd name="connsiteY7" fmla="*/ 245173 h 1524000"/>
                <a:gd name="connsiteX8" fmla="*/ 1829276 w 2159031"/>
                <a:gd name="connsiteY8" fmla="*/ 398240 h 1524000"/>
                <a:gd name="connsiteX9" fmla="*/ 1631347 w 2159031"/>
                <a:gd name="connsiteY9" fmla="*/ 267081 h 1524000"/>
                <a:gd name="connsiteX10" fmla="*/ 1484186 w 2159031"/>
                <a:gd name="connsiteY10" fmla="*/ 398240 h 1524000"/>
                <a:gd name="connsiteX11" fmla="*/ 1673257 w 2159031"/>
                <a:gd name="connsiteY11" fmla="*/ 584073 h 1524000"/>
                <a:gd name="connsiteX12" fmla="*/ 1750124 w 2159031"/>
                <a:gd name="connsiteY12" fmla="*/ 616839 h 1524000"/>
                <a:gd name="connsiteX13" fmla="*/ 2159032 w 2159031"/>
                <a:gd name="connsiteY13" fmla="*/ 1097566 h 1524000"/>
                <a:gd name="connsiteX14" fmla="*/ 1649444 w 2159031"/>
                <a:gd name="connsiteY14" fmla="*/ 1524000 h 1524000"/>
                <a:gd name="connsiteX15" fmla="*/ 1111282 w 2159031"/>
                <a:gd name="connsiteY15" fmla="*/ 1203198 h 1524000"/>
                <a:gd name="connsiteX16" fmla="*/ 1353026 w 2159031"/>
                <a:gd name="connsiteY16" fmla="*/ 1042702 h 1524000"/>
                <a:gd name="connsiteX17" fmla="*/ 249460 w 2159031"/>
                <a:gd name="connsiteY17" fmla="*/ 1050512 h 1524000"/>
                <a:gd name="connsiteX18" fmla="*/ 476250 w 2159031"/>
                <a:gd name="connsiteY18" fmla="*/ 1203198 h 1524000"/>
                <a:gd name="connsiteX19" fmla="*/ 635032 w 2159031"/>
                <a:gd name="connsiteY19" fmla="*/ 1008602 h 1524000"/>
                <a:gd name="connsiteX20" fmla="*/ 635032 w 2159031"/>
                <a:gd name="connsiteY20" fmla="*/ 0 h 1524000"/>
                <a:gd name="connsiteX21" fmla="*/ 952500 w 2159031"/>
                <a:gd name="connsiteY21" fmla="*/ 0 h 1524000"/>
                <a:gd name="connsiteX22" fmla="*/ 952500 w 2159031"/>
                <a:gd name="connsiteY22" fmla="*/ 1057370 h 1524000"/>
                <a:gd name="connsiteX23" fmla="*/ 494824 w 2159031"/>
                <a:gd name="connsiteY23" fmla="*/ 1524000 h 1524000"/>
                <a:gd name="connsiteX24" fmla="*/ 0 w 2159031"/>
                <a:gd name="connsiteY24" fmla="*/ 1203198 h 1524000"/>
                <a:gd name="connsiteX25" fmla="*/ 249460 w 2159031"/>
                <a:gd name="connsiteY25" fmla="*/ 1050512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59031" h="1524000">
                  <a:moveTo>
                    <a:pt x="1353026" y="1042702"/>
                  </a:moveTo>
                  <a:cubicBezTo>
                    <a:pt x="1418939" y="1149763"/>
                    <a:pt x="1490567" y="1252347"/>
                    <a:pt x="1642301" y="1252347"/>
                  </a:cubicBezTo>
                  <a:cubicBezTo>
                    <a:pt x="1769745" y="1252347"/>
                    <a:pt x="1836611" y="1189006"/>
                    <a:pt x="1836611" y="1101376"/>
                  </a:cubicBezTo>
                  <a:cubicBezTo>
                    <a:pt x="1836611" y="996506"/>
                    <a:pt x="1767459" y="959263"/>
                    <a:pt x="1627251" y="898208"/>
                  </a:cubicBezTo>
                  <a:lnTo>
                    <a:pt x="1550384" y="865442"/>
                  </a:lnTo>
                  <a:cubicBezTo>
                    <a:pt x="1328547" y="771334"/>
                    <a:pt x="1181005" y="653415"/>
                    <a:pt x="1181005" y="404336"/>
                  </a:cubicBezTo>
                  <a:cubicBezTo>
                    <a:pt x="1181005" y="174784"/>
                    <a:pt x="1356741" y="95"/>
                    <a:pt x="1631347" y="95"/>
                  </a:cubicBezTo>
                  <a:cubicBezTo>
                    <a:pt x="1826895" y="95"/>
                    <a:pt x="1967389" y="67818"/>
                    <a:pt x="2068735" y="245173"/>
                  </a:cubicBezTo>
                  <a:lnTo>
                    <a:pt x="1829276" y="398240"/>
                  </a:lnTo>
                  <a:cubicBezTo>
                    <a:pt x="1776603" y="304133"/>
                    <a:pt x="1719644" y="267081"/>
                    <a:pt x="1631347" y="267081"/>
                  </a:cubicBezTo>
                  <a:cubicBezTo>
                    <a:pt x="1541240" y="267081"/>
                    <a:pt x="1484186" y="323945"/>
                    <a:pt x="1484186" y="398240"/>
                  </a:cubicBezTo>
                  <a:cubicBezTo>
                    <a:pt x="1484186" y="490061"/>
                    <a:pt x="1541335" y="527209"/>
                    <a:pt x="1673257" y="584073"/>
                  </a:cubicBezTo>
                  <a:lnTo>
                    <a:pt x="1750124" y="616839"/>
                  </a:lnTo>
                  <a:cubicBezTo>
                    <a:pt x="2011585" y="728186"/>
                    <a:pt x="2159032" y="841915"/>
                    <a:pt x="2159032" y="1097566"/>
                  </a:cubicBezTo>
                  <a:cubicBezTo>
                    <a:pt x="2159032" y="1373029"/>
                    <a:pt x="1941481" y="1524000"/>
                    <a:pt x="1649444" y="1524000"/>
                  </a:cubicBezTo>
                  <a:cubicBezTo>
                    <a:pt x="1363789" y="1524000"/>
                    <a:pt x="1201579" y="1380649"/>
                    <a:pt x="1111282" y="1203198"/>
                  </a:cubicBezTo>
                  <a:lnTo>
                    <a:pt x="1353026" y="1042702"/>
                  </a:lnTo>
                  <a:close/>
                  <a:moveTo>
                    <a:pt x="249460" y="1050512"/>
                  </a:moveTo>
                  <a:cubicBezTo>
                    <a:pt x="297656" y="1136809"/>
                    <a:pt x="370903" y="1203198"/>
                    <a:pt x="476250" y="1203198"/>
                  </a:cubicBezTo>
                  <a:cubicBezTo>
                    <a:pt x="577025" y="1203198"/>
                    <a:pt x="635032" y="1163384"/>
                    <a:pt x="635032" y="1008602"/>
                  </a:cubicBezTo>
                  <a:lnTo>
                    <a:pt x="635032" y="0"/>
                  </a:lnTo>
                  <a:lnTo>
                    <a:pt x="952500" y="0"/>
                  </a:lnTo>
                  <a:lnTo>
                    <a:pt x="952500" y="1057370"/>
                  </a:lnTo>
                  <a:cubicBezTo>
                    <a:pt x="952500" y="1378077"/>
                    <a:pt x="766477" y="1524000"/>
                    <a:pt x="494824" y="1524000"/>
                  </a:cubicBezTo>
                  <a:cubicBezTo>
                    <a:pt x="249365" y="1524000"/>
                    <a:pt x="72199" y="1357694"/>
                    <a:pt x="0" y="1203198"/>
                  </a:cubicBezTo>
                  <a:lnTo>
                    <a:pt x="249460" y="1050512"/>
                  </a:lnTo>
                  <a:close/>
                </a:path>
              </a:pathLst>
            </a:custGeom>
            <a:solidFill>
              <a:srgbClr val="000001"/>
            </a:solidFill>
            <a:ln w="95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0759CBDC-46E4-D1D9-8511-F9E2FE664045}"/>
              </a:ext>
            </a:extLst>
          </p:cNvPr>
          <p:cNvSpPr/>
          <p:nvPr/>
        </p:nvSpPr>
        <p:spPr>
          <a:xfrm>
            <a:off x="499703" y="651331"/>
            <a:ext cx="6335956" cy="6335956"/>
          </a:xfrm>
          <a:prstGeom prst="mathMultiply">
            <a:avLst>
              <a:gd name="adj1" fmla="val 37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래픽 16">
            <a:extLst>
              <a:ext uri="{FF2B5EF4-FFF2-40B4-BE49-F238E27FC236}">
                <a16:creationId xmlns:a16="http://schemas.microsoft.com/office/drawing/2014/main" id="{60A13AD9-5474-9BD3-832C-D53C51D6D9A8}"/>
              </a:ext>
            </a:extLst>
          </p:cNvPr>
          <p:cNvGrpSpPr/>
          <p:nvPr/>
        </p:nvGrpSpPr>
        <p:grpSpPr>
          <a:xfrm>
            <a:off x="7308248" y="2450310"/>
            <a:ext cx="2436127" cy="2737998"/>
            <a:chOff x="7478923" y="2453981"/>
            <a:chExt cx="2436127" cy="2737998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67888A5-1C92-6B05-0154-90E207E52601}"/>
                </a:ext>
              </a:extLst>
            </p:cNvPr>
            <p:cNvSpPr/>
            <p:nvPr/>
          </p:nvSpPr>
          <p:spPr>
            <a:xfrm>
              <a:off x="7478923" y="2453981"/>
              <a:ext cx="2436127" cy="2737998"/>
            </a:xfrm>
            <a:custGeom>
              <a:avLst/>
              <a:gdLst>
                <a:gd name="connsiteX0" fmla="*/ 2436004 w 2436127"/>
                <a:gd name="connsiteY0" fmla="*/ 804974 h 2737998"/>
                <a:gd name="connsiteX1" fmla="*/ 2406227 w 2436127"/>
                <a:gd name="connsiteY1" fmla="*/ 683340 h 2737998"/>
                <a:gd name="connsiteX2" fmla="*/ 2318087 w 2436127"/>
                <a:gd name="connsiteY2" fmla="*/ 597479 h 2737998"/>
                <a:gd name="connsiteX3" fmla="*/ 1344931 w 2436127"/>
                <a:gd name="connsiteY3" fmla="*/ 36853 h 2737998"/>
                <a:gd name="connsiteX4" fmla="*/ 1086022 w 2436127"/>
                <a:gd name="connsiteY4" fmla="*/ 39417 h 2737998"/>
                <a:gd name="connsiteX5" fmla="*/ 118050 w 2436127"/>
                <a:gd name="connsiteY5" fmla="*/ 597374 h 2737998"/>
                <a:gd name="connsiteX6" fmla="*/ 124 w 2436127"/>
                <a:gd name="connsiteY6" fmla="*/ 804888 h 2737998"/>
                <a:gd name="connsiteX7" fmla="*/ 0 w 2436127"/>
                <a:gd name="connsiteY7" fmla="*/ 1933102 h 2737998"/>
                <a:gd name="connsiteX8" fmla="*/ 28481 w 2436127"/>
                <a:gd name="connsiteY8" fmla="*/ 2052411 h 2737998"/>
                <a:gd name="connsiteX9" fmla="*/ 117945 w 2436127"/>
                <a:gd name="connsiteY9" fmla="*/ 2140617 h 2737998"/>
                <a:gd name="connsiteX10" fmla="*/ 1085983 w 2436127"/>
                <a:gd name="connsiteY10" fmla="*/ 2698564 h 2737998"/>
                <a:gd name="connsiteX11" fmla="*/ 1344959 w 2436127"/>
                <a:gd name="connsiteY11" fmla="*/ 2701128 h 2737998"/>
                <a:gd name="connsiteX12" fmla="*/ 2318192 w 2436127"/>
                <a:gd name="connsiteY12" fmla="*/ 2140503 h 2737998"/>
                <a:gd name="connsiteX13" fmla="*/ 2407657 w 2436127"/>
                <a:gd name="connsiteY13" fmla="*/ 2052315 h 2737998"/>
                <a:gd name="connsiteX14" fmla="*/ 2436128 w 2436127"/>
                <a:gd name="connsiteY14" fmla="*/ 1932998 h 2737998"/>
                <a:gd name="connsiteX15" fmla="*/ 2436004 w 2436127"/>
                <a:gd name="connsiteY15" fmla="*/ 804974 h 273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6127" h="2737998">
                  <a:moveTo>
                    <a:pt x="2436004" y="804974"/>
                  </a:moveTo>
                  <a:cubicBezTo>
                    <a:pt x="2435985" y="758936"/>
                    <a:pt x="2426139" y="718255"/>
                    <a:pt x="2406227" y="683340"/>
                  </a:cubicBezTo>
                  <a:cubicBezTo>
                    <a:pt x="2386668" y="649007"/>
                    <a:pt x="2357377" y="620231"/>
                    <a:pt x="2318087" y="597479"/>
                  </a:cubicBezTo>
                  <a:cubicBezTo>
                    <a:pt x="1993772" y="410476"/>
                    <a:pt x="1669142" y="224046"/>
                    <a:pt x="1344931" y="36853"/>
                  </a:cubicBezTo>
                  <a:cubicBezTo>
                    <a:pt x="1257525" y="-13608"/>
                    <a:pt x="1172779" y="-11768"/>
                    <a:pt x="1086022" y="39417"/>
                  </a:cubicBezTo>
                  <a:cubicBezTo>
                    <a:pt x="956934" y="115547"/>
                    <a:pt x="310638" y="485824"/>
                    <a:pt x="118050" y="597374"/>
                  </a:cubicBezTo>
                  <a:cubicBezTo>
                    <a:pt x="38737" y="643288"/>
                    <a:pt x="143" y="713555"/>
                    <a:pt x="124" y="804888"/>
                  </a:cubicBezTo>
                  <a:cubicBezTo>
                    <a:pt x="0" y="1180957"/>
                    <a:pt x="124" y="1557020"/>
                    <a:pt x="0" y="1933102"/>
                  </a:cubicBezTo>
                  <a:cubicBezTo>
                    <a:pt x="0" y="1978130"/>
                    <a:pt x="9446" y="2018020"/>
                    <a:pt x="28481" y="2052411"/>
                  </a:cubicBezTo>
                  <a:cubicBezTo>
                    <a:pt x="48049" y="2087783"/>
                    <a:pt x="77750" y="2117350"/>
                    <a:pt x="117945" y="2140617"/>
                  </a:cubicBezTo>
                  <a:cubicBezTo>
                    <a:pt x="310542" y="2252166"/>
                    <a:pt x="956924" y="2622415"/>
                    <a:pt x="1085983" y="2698564"/>
                  </a:cubicBezTo>
                  <a:cubicBezTo>
                    <a:pt x="1172779" y="2749778"/>
                    <a:pt x="1257525" y="2751608"/>
                    <a:pt x="1344959" y="2701128"/>
                  </a:cubicBezTo>
                  <a:cubicBezTo>
                    <a:pt x="1669180" y="2513925"/>
                    <a:pt x="1993829" y="2327505"/>
                    <a:pt x="2318192" y="2140503"/>
                  </a:cubicBezTo>
                  <a:cubicBezTo>
                    <a:pt x="2358387" y="2117245"/>
                    <a:pt x="2388088" y="2087659"/>
                    <a:pt x="2407657" y="2052315"/>
                  </a:cubicBezTo>
                  <a:cubicBezTo>
                    <a:pt x="2426663" y="2017925"/>
                    <a:pt x="2436128" y="1978035"/>
                    <a:pt x="2436128" y="1932998"/>
                  </a:cubicBezTo>
                  <a:cubicBezTo>
                    <a:pt x="2436128" y="1932998"/>
                    <a:pt x="2436128" y="1181052"/>
                    <a:pt x="2436004" y="804974"/>
                  </a:cubicBezTo>
                </a:path>
              </a:pathLst>
            </a:custGeom>
            <a:solidFill>
              <a:srgbClr val="A179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D84DBEA-8E30-4016-8F95-CAD803317A99}"/>
                </a:ext>
              </a:extLst>
            </p:cNvPr>
            <p:cNvSpPr/>
            <p:nvPr/>
          </p:nvSpPr>
          <p:spPr>
            <a:xfrm>
              <a:off x="7507403" y="3819309"/>
              <a:ext cx="2379175" cy="1372670"/>
            </a:xfrm>
            <a:custGeom>
              <a:avLst/>
              <a:gdLst>
                <a:gd name="connsiteX0" fmla="*/ 1193310 w 2379175"/>
                <a:gd name="connsiteY0" fmla="*/ 0 h 1372670"/>
                <a:gd name="connsiteX1" fmla="*/ 0 w 2379175"/>
                <a:gd name="connsiteY1" fmla="*/ 687082 h 1372670"/>
                <a:gd name="connsiteX2" fmla="*/ 89464 w 2379175"/>
                <a:gd name="connsiteY2" fmla="*/ 775288 h 1372670"/>
                <a:gd name="connsiteX3" fmla="*/ 1057503 w 2379175"/>
                <a:gd name="connsiteY3" fmla="*/ 1333235 h 1372670"/>
                <a:gd name="connsiteX4" fmla="*/ 1316479 w 2379175"/>
                <a:gd name="connsiteY4" fmla="*/ 1335799 h 1372670"/>
                <a:gd name="connsiteX5" fmla="*/ 2289712 w 2379175"/>
                <a:gd name="connsiteY5" fmla="*/ 775174 h 1372670"/>
                <a:gd name="connsiteX6" fmla="*/ 2379176 w 2379175"/>
                <a:gd name="connsiteY6" fmla="*/ 686987 h 1372670"/>
                <a:gd name="connsiteX7" fmla="*/ 1193310 w 2379175"/>
                <a:gd name="connsiteY7" fmla="*/ 0 h 137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75" h="1372670">
                  <a:moveTo>
                    <a:pt x="1193310" y="0"/>
                  </a:moveTo>
                  <a:lnTo>
                    <a:pt x="0" y="687082"/>
                  </a:lnTo>
                  <a:cubicBezTo>
                    <a:pt x="19569" y="722454"/>
                    <a:pt x="49269" y="752022"/>
                    <a:pt x="89464" y="775288"/>
                  </a:cubicBezTo>
                  <a:cubicBezTo>
                    <a:pt x="282062" y="886838"/>
                    <a:pt x="928444" y="1257087"/>
                    <a:pt x="1057503" y="1333235"/>
                  </a:cubicBezTo>
                  <a:cubicBezTo>
                    <a:pt x="1144298" y="1384449"/>
                    <a:pt x="1229044" y="1386279"/>
                    <a:pt x="1316479" y="1335799"/>
                  </a:cubicBezTo>
                  <a:cubicBezTo>
                    <a:pt x="1640699" y="1148597"/>
                    <a:pt x="1965348" y="962176"/>
                    <a:pt x="2289712" y="775174"/>
                  </a:cubicBezTo>
                  <a:cubicBezTo>
                    <a:pt x="2329907" y="751917"/>
                    <a:pt x="2359608" y="722330"/>
                    <a:pt x="2379176" y="686987"/>
                  </a:cubicBezTo>
                  <a:lnTo>
                    <a:pt x="1193310" y="0"/>
                  </a:lnTo>
                </a:path>
              </a:pathLst>
            </a:custGeom>
            <a:solidFill>
              <a:srgbClr val="2800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C31485E-C96F-8E43-3428-C19DFD2C45BB}"/>
                </a:ext>
              </a:extLst>
            </p:cNvPr>
            <p:cNvSpPr/>
            <p:nvPr/>
          </p:nvSpPr>
          <p:spPr>
            <a:xfrm>
              <a:off x="8700713" y="3137321"/>
              <a:ext cx="1214336" cy="1368975"/>
            </a:xfrm>
            <a:custGeom>
              <a:avLst/>
              <a:gdLst>
                <a:gd name="connsiteX0" fmla="*/ 1214213 w 1214336"/>
                <a:gd name="connsiteY0" fmla="*/ 121634 h 1368975"/>
                <a:gd name="connsiteX1" fmla="*/ 1184436 w 1214336"/>
                <a:gd name="connsiteY1" fmla="*/ 0 h 1368975"/>
                <a:gd name="connsiteX2" fmla="*/ 0 w 1214336"/>
                <a:gd name="connsiteY2" fmla="*/ 681988 h 1368975"/>
                <a:gd name="connsiteX3" fmla="*/ 1185866 w 1214336"/>
                <a:gd name="connsiteY3" fmla="*/ 1368975 h 1368975"/>
                <a:gd name="connsiteX4" fmla="*/ 1214337 w 1214336"/>
                <a:gd name="connsiteY4" fmla="*/ 1249658 h 1368975"/>
                <a:gd name="connsiteX5" fmla="*/ 1214213 w 1214336"/>
                <a:gd name="connsiteY5" fmla="*/ 121634 h 136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4336" h="1368975">
                  <a:moveTo>
                    <a:pt x="1214213" y="121634"/>
                  </a:moveTo>
                  <a:cubicBezTo>
                    <a:pt x="1214194" y="75596"/>
                    <a:pt x="1204348" y="34915"/>
                    <a:pt x="1184436" y="0"/>
                  </a:cubicBezTo>
                  <a:lnTo>
                    <a:pt x="0" y="681988"/>
                  </a:lnTo>
                  <a:lnTo>
                    <a:pt x="1185866" y="1368975"/>
                  </a:lnTo>
                  <a:cubicBezTo>
                    <a:pt x="1204872" y="1334585"/>
                    <a:pt x="1214318" y="1294695"/>
                    <a:pt x="1214337" y="1249658"/>
                  </a:cubicBezTo>
                  <a:cubicBezTo>
                    <a:pt x="1214337" y="1249658"/>
                    <a:pt x="1214337" y="497712"/>
                    <a:pt x="1214213" y="121634"/>
                  </a:cubicBezTo>
                </a:path>
              </a:pathLst>
            </a:custGeom>
            <a:solidFill>
              <a:srgbClr val="3900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580540D-BCC9-A676-B8ED-A3035200110D}"/>
                </a:ext>
              </a:extLst>
            </p:cNvPr>
            <p:cNvSpPr/>
            <p:nvPr/>
          </p:nvSpPr>
          <p:spPr>
            <a:xfrm>
              <a:off x="9210659" y="3562459"/>
              <a:ext cx="513710" cy="513710"/>
            </a:xfrm>
            <a:custGeom>
              <a:avLst/>
              <a:gdLst>
                <a:gd name="connsiteX0" fmla="*/ 192635 w 513710"/>
                <a:gd name="connsiteY0" fmla="*/ 0 h 513710"/>
                <a:gd name="connsiteX1" fmla="*/ 192635 w 513710"/>
                <a:gd name="connsiteY1" fmla="*/ 128430 h 513710"/>
                <a:gd name="connsiteX2" fmla="*/ 321065 w 513710"/>
                <a:gd name="connsiteY2" fmla="*/ 128430 h 513710"/>
                <a:gd name="connsiteX3" fmla="*/ 321065 w 513710"/>
                <a:gd name="connsiteY3" fmla="*/ 0 h 513710"/>
                <a:gd name="connsiteX4" fmla="*/ 385280 w 513710"/>
                <a:gd name="connsiteY4" fmla="*/ 0 h 513710"/>
                <a:gd name="connsiteX5" fmla="*/ 385280 w 513710"/>
                <a:gd name="connsiteY5" fmla="*/ 128430 h 513710"/>
                <a:gd name="connsiteX6" fmla="*/ 513710 w 513710"/>
                <a:gd name="connsiteY6" fmla="*/ 128430 h 513710"/>
                <a:gd name="connsiteX7" fmla="*/ 513710 w 513710"/>
                <a:gd name="connsiteY7" fmla="*/ 192645 h 513710"/>
                <a:gd name="connsiteX8" fmla="*/ 385280 w 513710"/>
                <a:gd name="connsiteY8" fmla="*/ 192645 h 513710"/>
                <a:gd name="connsiteX9" fmla="*/ 385280 w 513710"/>
                <a:gd name="connsiteY9" fmla="*/ 321065 h 513710"/>
                <a:gd name="connsiteX10" fmla="*/ 513710 w 513710"/>
                <a:gd name="connsiteY10" fmla="*/ 321065 h 513710"/>
                <a:gd name="connsiteX11" fmla="*/ 513710 w 513710"/>
                <a:gd name="connsiteY11" fmla="*/ 385280 h 513710"/>
                <a:gd name="connsiteX12" fmla="*/ 385280 w 513710"/>
                <a:gd name="connsiteY12" fmla="*/ 385280 h 513710"/>
                <a:gd name="connsiteX13" fmla="*/ 385280 w 513710"/>
                <a:gd name="connsiteY13" fmla="*/ 513710 h 513710"/>
                <a:gd name="connsiteX14" fmla="*/ 321065 w 513710"/>
                <a:gd name="connsiteY14" fmla="*/ 513710 h 513710"/>
                <a:gd name="connsiteX15" fmla="*/ 321065 w 513710"/>
                <a:gd name="connsiteY15" fmla="*/ 385280 h 513710"/>
                <a:gd name="connsiteX16" fmla="*/ 192635 w 513710"/>
                <a:gd name="connsiteY16" fmla="*/ 385280 h 513710"/>
                <a:gd name="connsiteX17" fmla="*/ 192635 w 513710"/>
                <a:gd name="connsiteY17" fmla="*/ 513710 h 513710"/>
                <a:gd name="connsiteX18" fmla="*/ 128420 w 513710"/>
                <a:gd name="connsiteY18" fmla="*/ 513710 h 513710"/>
                <a:gd name="connsiteX19" fmla="*/ 128420 w 513710"/>
                <a:gd name="connsiteY19" fmla="*/ 385280 h 513710"/>
                <a:gd name="connsiteX20" fmla="*/ 0 w 513710"/>
                <a:gd name="connsiteY20" fmla="*/ 385280 h 513710"/>
                <a:gd name="connsiteX21" fmla="*/ 0 w 513710"/>
                <a:gd name="connsiteY21" fmla="*/ 321065 h 513710"/>
                <a:gd name="connsiteX22" fmla="*/ 128420 w 513710"/>
                <a:gd name="connsiteY22" fmla="*/ 321065 h 513710"/>
                <a:gd name="connsiteX23" fmla="*/ 128420 w 513710"/>
                <a:gd name="connsiteY23" fmla="*/ 192645 h 513710"/>
                <a:gd name="connsiteX24" fmla="*/ 0 w 513710"/>
                <a:gd name="connsiteY24" fmla="*/ 192645 h 513710"/>
                <a:gd name="connsiteX25" fmla="*/ 0 w 513710"/>
                <a:gd name="connsiteY25" fmla="*/ 128430 h 513710"/>
                <a:gd name="connsiteX26" fmla="*/ 128420 w 513710"/>
                <a:gd name="connsiteY26" fmla="*/ 128430 h 513710"/>
                <a:gd name="connsiteX27" fmla="*/ 128420 w 513710"/>
                <a:gd name="connsiteY27" fmla="*/ 0 h 513710"/>
                <a:gd name="connsiteX28" fmla="*/ 192635 w 513710"/>
                <a:gd name="connsiteY28" fmla="*/ 0 h 513710"/>
                <a:gd name="connsiteX29" fmla="*/ 321065 w 513710"/>
                <a:gd name="connsiteY29" fmla="*/ 192645 h 513710"/>
                <a:gd name="connsiteX30" fmla="*/ 192635 w 513710"/>
                <a:gd name="connsiteY30" fmla="*/ 192645 h 513710"/>
                <a:gd name="connsiteX31" fmla="*/ 192635 w 513710"/>
                <a:gd name="connsiteY31" fmla="*/ 321065 h 513710"/>
                <a:gd name="connsiteX32" fmla="*/ 321065 w 513710"/>
                <a:gd name="connsiteY32" fmla="*/ 321065 h 513710"/>
                <a:gd name="connsiteX33" fmla="*/ 321065 w 513710"/>
                <a:gd name="connsiteY33" fmla="*/ 192645 h 51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3710" h="513710">
                  <a:moveTo>
                    <a:pt x="192635" y="0"/>
                  </a:moveTo>
                  <a:lnTo>
                    <a:pt x="192635" y="128430"/>
                  </a:lnTo>
                  <a:lnTo>
                    <a:pt x="321065" y="128430"/>
                  </a:lnTo>
                  <a:lnTo>
                    <a:pt x="321065" y="0"/>
                  </a:lnTo>
                  <a:lnTo>
                    <a:pt x="385280" y="0"/>
                  </a:lnTo>
                  <a:lnTo>
                    <a:pt x="385280" y="128430"/>
                  </a:lnTo>
                  <a:lnTo>
                    <a:pt x="513710" y="128430"/>
                  </a:lnTo>
                  <a:lnTo>
                    <a:pt x="513710" y="192645"/>
                  </a:lnTo>
                  <a:lnTo>
                    <a:pt x="385280" y="192645"/>
                  </a:lnTo>
                  <a:lnTo>
                    <a:pt x="385280" y="321065"/>
                  </a:lnTo>
                  <a:lnTo>
                    <a:pt x="513710" y="321065"/>
                  </a:lnTo>
                  <a:lnTo>
                    <a:pt x="513710" y="385280"/>
                  </a:lnTo>
                  <a:lnTo>
                    <a:pt x="385280" y="385280"/>
                  </a:lnTo>
                  <a:lnTo>
                    <a:pt x="385280" y="513710"/>
                  </a:lnTo>
                  <a:lnTo>
                    <a:pt x="321065" y="513710"/>
                  </a:lnTo>
                  <a:lnTo>
                    <a:pt x="321065" y="385280"/>
                  </a:lnTo>
                  <a:lnTo>
                    <a:pt x="192635" y="385280"/>
                  </a:lnTo>
                  <a:lnTo>
                    <a:pt x="192635" y="513710"/>
                  </a:lnTo>
                  <a:lnTo>
                    <a:pt x="128420" y="513710"/>
                  </a:lnTo>
                  <a:lnTo>
                    <a:pt x="128420" y="385280"/>
                  </a:lnTo>
                  <a:lnTo>
                    <a:pt x="0" y="385280"/>
                  </a:lnTo>
                  <a:lnTo>
                    <a:pt x="0" y="321065"/>
                  </a:lnTo>
                  <a:lnTo>
                    <a:pt x="128420" y="321065"/>
                  </a:lnTo>
                  <a:lnTo>
                    <a:pt x="128420" y="192645"/>
                  </a:lnTo>
                  <a:lnTo>
                    <a:pt x="0" y="192645"/>
                  </a:lnTo>
                  <a:lnTo>
                    <a:pt x="0" y="128430"/>
                  </a:lnTo>
                  <a:lnTo>
                    <a:pt x="128420" y="128430"/>
                  </a:lnTo>
                  <a:lnTo>
                    <a:pt x="128420" y="0"/>
                  </a:lnTo>
                  <a:lnTo>
                    <a:pt x="192635" y="0"/>
                  </a:lnTo>
                  <a:close/>
                  <a:moveTo>
                    <a:pt x="321065" y="192645"/>
                  </a:moveTo>
                  <a:lnTo>
                    <a:pt x="192635" y="192645"/>
                  </a:lnTo>
                  <a:lnTo>
                    <a:pt x="192635" y="321065"/>
                  </a:lnTo>
                  <a:lnTo>
                    <a:pt x="321065" y="321065"/>
                  </a:lnTo>
                  <a:lnTo>
                    <a:pt x="321065" y="1926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D0DAC25-990D-8A09-ECE1-6972F85E0DAB}"/>
                </a:ext>
              </a:extLst>
            </p:cNvPr>
            <p:cNvSpPr/>
            <p:nvPr/>
          </p:nvSpPr>
          <p:spPr>
            <a:xfrm>
              <a:off x="7797817" y="2917467"/>
              <a:ext cx="1690080" cy="1811021"/>
            </a:xfrm>
            <a:custGeom>
              <a:avLst/>
              <a:gdLst>
                <a:gd name="connsiteX0" fmla="*/ 905518 w 1690080"/>
                <a:gd name="connsiteY0" fmla="*/ 0 h 1811021"/>
                <a:gd name="connsiteX1" fmla="*/ 1689614 w 1690080"/>
                <a:gd name="connsiteY1" fmla="*/ 452336 h 1811021"/>
                <a:gd name="connsiteX2" fmla="*/ 1688079 w 1690080"/>
                <a:gd name="connsiteY2" fmla="*/ 449734 h 1811021"/>
                <a:gd name="connsiteX3" fmla="*/ 1293963 w 1690080"/>
                <a:gd name="connsiteY3" fmla="*/ 676665 h 1811021"/>
                <a:gd name="connsiteX4" fmla="*/ 910656 w 1690080"/>
                <a:gd name="connsiteY4" fmla="*/ 454638 h 1811021"/>
                <a:gd name="connsiteX5" fmla="*/ 905518 w 1690080"/>
                <a:gd name="connsiteY5" fmla="*/ 454609 h 1811021"/>
                <a:gd name="connsiteX6" fmla="*/ 454609 w 1690080"/>
                <a:gd name="connsiteY6" fmla="*/ 905502 h 1811021"/>
                <a:gd name="connsiteX7" fmla="*/ 514076 w 1690080"/>
                <a:gd name="connsiteY7" fmla="*/ 1129211 h 1811021"/>
                <a:gd name="connsiteX8" fmla="*/ 905518 w 1690080"/>
                <a:gd name="connsiteY8" fmla="*/ 1356408 h 1811021"/>
                <a:gd name="connsiteX9" fmla="*/ 1298424 w 1690080"/>
                <a:gd name="connsiteY9" fmla="*/ 1126599 h 1811021"/>
                <a:gd name="connsiteX10" fmla="*/ 1296546 w 1690080"/>
                <a:gd name="connsiteY10" fmla="*/ 1129887 h 1811021"/>
                <a:gd name="connsiteX11" fmla="*/ 1690081 w 1690080"/>
                <a:gd name="connsiteY11" fmla="*/ 1357866 h 1811021"/>
                <a:gd name="connsiteX12" fmla="*/ 915602 w 1690080"/>
                <a:gd name="connsiteY12" fmla="*/ 1810964 h 1811021"/>
                <a:gd name="connsiteX13" fmla="*/ 905518 w 1690080"/>
                <a:gd name="connsiteY13" fmla="*/ 1811022 h 1811021"/>
                <a:gd name="connsiteX14" fmla="*/ 119928 w 1690080"/>
                <a:gd name="connsiteY14" fmla="*/ 1356131 h 1811021"/>
                <a:gd name="connsiteX15" fmla="*/ 0 w 1690080"/>
                <a:gd name="connsiteY15" fmla="*/ 905502 h 1811021"/>
                <a:gd name="connsiteX16" fmla="*/ 905518 w 1690080"/>
                <a:gd name="connsiteY16" fmla="*/ 0 h 181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90080" h="1811021">
                  <a:moveTo>
                    <a:pt x="905518" y="0"/>
                  </a:moveTo>
                  <a:cubicBezTo>
                    <a:pt x="1240500" y="0"/>
                    <a:pt x="1532960" y="181925"/>
                    <a:pt x="1689614" y="452336"/>
                  </a:cubicBezTo>
                  <a:lnTo>
                    <a:pt x="1688079" y="449734"/>
                  </a:lnTo>
                  <a:lnTo>
                    <a:pt x="1293963" y="676665"/>
                  </a:lnTo>
                  <a:cubicBezTo>
                    <a:pt x="1216308" y="545194"/>
                    <a:pt x="1073953" y="456465"/>
                    <a:pt x="910656" y="454638"/>
                  </a:cubicBezTo>
                  <a:lnTo>
                    <a:pt x="905518" y="454609"/>
                  </a:lnTo>
                  <a:cubicBezTo>
                    <a:pt x="656493" y="454609"/>
                    <a:pt x="454609" y="656486"/>
                    <a:pt x="454609" y="905502"/>
                  </a:cubicBezTo>
                  <a:cubicBezTo>
                    <a:pt x="454609" y="986941"/>
                    <a:pt x="476319" y="1063280"/>
                    <a:pt x="514076" y="1129211"/>
                  </a:cubicBezTo>
                  <a:cubicBezTo>
                    <a:pt x="591799" y="1264894"/>
                    <a:pt x="737913" y="1356408"/>
                    <a:pt x="905518" y="1356408"/>
                  </a:cubicBezTo>
                  <a:cubicBezTo>
                    <a:pt x="1074162" y="1356408"/>
                    <a:pt x="1221103" y="1263731"/>
                    <a:pt x="1298424" y="1126599"/>
                  </a:cubicBezTo>
                  <a:lnTo>
                    <a:pt x="1296546" y="1129887"/>
                  </a:lnTo>
                  <a:lnTo>
                    <a:pt x="1690081" y="1357866"/>
                  </a:lnTo>
                  <a:cubicBezTo>
                    <a:pt x="1535143" y="1625983"/>
                    <a:pt x="1246686" y="1807352"/>
                    <a:pt x="915602" y="1810964"/>
                  </a:cubicBezTo>
                  <a:lnTo>
                    <a:pt x="905518" y="1811022"/>
                  </a:lnTo>
                  <a:cubicBezTo>
                    <a:pt x="569480" y="1811022"/>
                    <a:pt x="276184" y="1627975"/>
                    <a:pt x="119928" y="1356131"/>
                  </a:cubicBezTo>
                  <a:cubicBezTo>
                    <a:pt x="43646" y="1223422"/>
                    <a:pt x="0" y="1069571"/>
                    <a:pt x="0" y="905502"/>
                  </a:cubicBezTo>
                  <a:cubicBezTo>
                    <a:pt x="0" y="405415"/>
                    <a:pt x="405405" y="0"/>
                    <a:pt x="9055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E636A97-4F39-8F91-F3F5-497573E37D3D}"/>
              </a:ext>
            </a:extLst>
          </p:cNvPr>
          <p:cNvSpPr/>
          <p:nvPr/>
        </p:nvSpPr>
        <p:spPr>
          <a:xfrm>
            <a:off x="6888250" y="2188483"/>
            <a:ext cx="3276122" cy="3276122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BB967247-E414-DC2E-AD2B-9D141CB142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6775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F6499-EF2A-6DDB-69B7-8BF13BD1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만 알면 해결되는가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F507A-7F71-5468-30D6-AD8BA6BAC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그래픽 39">
            <a:extLst>
              <a:ext uri="{FF2B5EF4-FFF2-40B4-BE49-F238E27FC236}">
                <a16:creationId xmlns:a16="http://schemas.microsoft.com/office/drawing/2014/main" id="{351006C4-293E-7080-A30B-645963262FC1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58947367-6832-7914-3147-478228C4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226" y="2482770"/>
            <a:ext cx="2687548" cy="2687548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A03033A-D130-1532-F7E9-4A3DF1026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039" y="2482770"/>
            <a:ext cx="2687548" cy="26875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2E81ECEB-67DC-63ED-047A-3469FAE4F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1068" y="2439237"/>
            <a:ext cx="2785456" cy="27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72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55 -3.7037E-7 L 0.08255 -3.7037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35 -3.7037E-7 L 0.19935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8255 -3.7037E-7 " pathEditMode="fixed" rAng="0" ptsTypes="AA">
                                      <p:cBhvr>
                                        <p:cTn id="18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19935 -3.7037E-7 " pathEditMode="fixed" rAng="0" ptsTypes="AA">
                                      <p:cBhvr>
                                        <p:cTn id="20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FDDD2-1E5F-1E7D-4872-5F52A8E8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SVG (Scalable Vector Graphics)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5EAD80-A57B-F238-824C-F023E883B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BB8983-1F76-19C4-BE76-1F0C8A2B38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기반의 벡터 그래픽스 형식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AAE79C8-255F-1E83-3AD1-94C2F171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6355" y="365126"/>
            <a:ext cx="942455" cy="942455"/>
          </a:xfrm>
          <a:prstGeom prst="rect">
            <a:avLst/>
          </a:prstGeom>
        </p:spPr>
      </p:pic>
      <p:sp>
        <p:nvSpPr>
          <p:cNvPr id="9" name="그래픽 6">
            <a:extLst>
              <a:ext uri="{FF2B5EF4-FFF2-40B4-BE49-F238E27FC236}">
                <a16:creationId xmlns:a16="http://schemas.microsoft.com/office/drawing/2014/main" id="{C8EDAC43-8C74-FC59-C21E-D3DAA87AD141}"/>
              </a:ext>
            </a:extLst>
          </p:cNvPr>
          <p:cNvSpPr/>
          <p:nvPr/>
        </p:nvSpPr>
        <p:spPr>
          <a:xfrm>
            <a:off x="603189" y="2779755"/>
            <a:ext cx="3184602" cy="2960601"/>
          </a:xfrm>
          <a:custGeom>
            <a:avLst/>
            <a:gdLst>
              <a:gd name="connsiteX0" fmla="*/ 3162529 w 3184602"/>
              <a:gd name="connsiteY0" fmla="*/ 821689 h 2565707"/>
              <a:gd name="connsiteX1" fmla="*/ 2542510 w 3184602"/>
              <a:gd name="connsiteY1" fmla="*/ 1810675 h 2565707"/>
              <a:gd name="connsiteX2" fmla="*/ 1352306 w 3184602"/>
              <a:gd name="connsiteY2" fmla="*/ 2208027 h 2565707"/>
              <a:gd name="connsiteX3" fmla="*/ 1087707 w 3184602"/>
              <a:gd name="connsiteY3" fmla="*/ 2193713 h 2565707"/>
              <a:gd name="connsiteX4" fmla="*/ 413324 w 3184602"/>
              <a:gd name="connsiteY4" fmla="*/ 1512291 h 2565707"/>
              <a:gd name="connsiteX5" fmla="*/ 644345 w 3184602"/>
              <a:gd name="connsiteY5" fmla="*/ 1021569 h 2565707"/>
              <a:gd name="connsiteX6" fmla="*/ 1749204 w 3184602"/>
              <a:gd name="connsiteY6" fmla="*/ 1014613 h 2565707"/>
              <a:gd name="connsiteX7" fmla="*/ 1987988 w 3184602"/>
              <a:gd name="connsiteY7" fmla="*/ 1502367 h 2565707"/>
              <a:gd name="connsiteX8" fmla="*/ 1818541 w 3184602"/>
              <a:gd name="connsiteY8" fmla="*/ 1723723 h 2565707"/>
              <a:gd name="connsiteX9" fmla="*/ 1636177 w 3184602"/>
              <a:gd name="connsiteY9" fmla="*/ 1538324 h 2565707"/>
              <a:gd name="connsiteX10" fmla="*/ 1636177 w 3184602"/>
              <a:gd name="connsiteY10" fmla="*/ 1242590 h 2565707"/>
              <a:gd name="connsiteX11" fmla="*/ 1434551 w 3184602"/>
              <a:gd name="connsiteY11" fmla="*/ 1061283 h 2565707"/>
              <a:gd name="connsiteX12" fmla="*/ 1156440 w 3184602"/>
              <a:gd name="connsiteY12" fmla="*/ 1061283 h 2565707"/>
              <a:gd name="connsiteX13" fmla="*/ 748251 w 3184602"/>
              <a:gd name="connsiteY13" fmla="*/ 1256235 h 2565707"/>
              <a:gd name="connsiteX14" fmla="*/ 887789 w 3184602"/>
              <a:gd name="connsiteY14" fmla="*/ 1853718 h 2565707"/>
              <a:gd name="connsiteX15" fmla="*/ 1077847 w 3184602"/>
              <a:gd name="connsiteY15" fmla="*/ 1919074 h 2565707"/>
              <a:gd name="connsiteX16" fmla="*/ 1514010 w 3184602"/>
              <a:gd name="connsiteY16" fmla="*/ 1780392 h 2565707"/>
              <a:gd name="connsiteX17" fmla="*/ 1523735 w 3184602"/>
              <a:gd name="connsiteY17" fmla="*/ 1767464 h 2565707"/>
              <a:gd name="connsiteX18" fmla="*/ 1533470 w 3184602"/>
              <a:gd name="connsiteY18" fmla="*/ 1781815 h 2565707"/>
              <a:gd name="connsiteX19" fmla="*/ 1825491 w 3184602"/>
              <a:gd name="connsiteY19" fmla="*/ 1905774 h 2565707"/>
              <a:gd name="connsiteX20" fmla="*/ 2183061 w 3184602"/>
              <a:gd name="connsiteY20" fmla="*/ 1546108 h 2565707"/>
              <a:gd name="connsiteX21" fmla="*/ 2154251 w 3184602"/>
              <a:gd name="connsiteY21" fmla="*/ 1317526 h 2565707"/>
              <a:gd name="connsiteX22" fmla="*/ 1768091 w 3184602"/>
              <a:gd name="connsiteY22" fmla="*/ 792755 h 2565707"/>
              <a:gd name="connsiteX23" fmla="*/ 461313 w 3184602"/>
              <a:gd name="connsiteY23" fmla="*/ 920341 h 2565707"/>
              <a:gd name="connsiteX24" fmla="*/ 211719 w 3184602"/>
              <a:gd name="connsiteY24" fmla="*/ 1507185 h 2565707"/>
              <a:gd name="connsiteX25" fmla="*/ 498386 w 3184602"/>
              <a:gd name="connsiteY25" fmla="*/ 2119392 h 2565707"/>
              <a:gd name="connsiteX26" fmla="*/ 1181305 w 3184602"/>
              <a:gd name="connsiteY26" fmla="*/ 2383010 h 2565707"/>
              <a:gd name="connsiteX27" fmla="*/ 1336247 w 3184602"/>
              <a:gd name="connsiteY27" fmla="*/ 2387232 h 2565707"/>
              <a:gd name="connsiteX28" fmla="*/ 2460766 w 3184602"/>
              <a:gd name="connsiteY28" fmla="*/ 2088169 h 2565707"/>
              <a:gd name="connsiteX29" fmla="*/ 2467131 w 3184602"/>
              <a:gd name="connsiteY29" fmla="*/ 2095424 h 2565707"/>
              <a:gd name="connsiteX30" fmla="*/ 1181336 w 3184602"/>
              <a:gd name="connsiteY30" fmla="*/ 2564140 h 2565707"/>
              <a:gd name="connsiteX31" fmla="*/ 336547 w 3184602"/>
              <a:gd name="connsiteY31" fmla="*/ 2258418 h 2565707"/>
              <a:gd name="connsiteX32" fmla="*/ 399 w 3184602"/>
              <a:gd name="connsiteY32" fmla="*/ 1502907 h 2565707"/>
              <a:gd name="connsiteX33" fmla="*/ 482714 w 3184602"/>
              <a:gd name="connsiteY33" fmla="*/ 645665 h 2565707"/>
              <a:gd name="connsiteX34" fmla="*/ 1176578 w 3184602"/>
              <a:gd name="connsiteY34" fmla="*/ 441487 h 2565707"/>
              <a:gd name="connsiteX35" fmla="*/ 1549842 w 3184602"/>
              <a:gd name="connsiteY35" fmla="*/ 441487 h 2565707"/>
              <a:gd name="connsiteX36" fmla="*/ 2324574 w 3184602"/>
              <a:gd name="connsiteY36" fmla="*/ 136575 h 2565707"/>
              <a:gd name="connsiteX37" fmla="*/ 2332452 w 3184602"/>
              <a:gd name="connsiteY37" fmla="*/ 132566 h 2565707"/>
              <a:gd name="connsiteX38" fmla="*/ 2348313 w 3184602"/>
              <a:gd name="connsiteY38" fmla="*/ 138732 h 2565707"/>
              <a:gd name="connsiteX39" fmla="*/ 2350368 w 3184602"/>
              <a:gd name="connsiteY39" fmla="*/ 146675 h 2565707"/>
              <a:gd name="connsiteX40" fmla="*/ 2187506 w 3184602"/>
              <a:gd name="connsiteY40" fmla="*/ 566507 h 2565707"/>
              <a:gd name="connsiteX41" fmla="*/ 2188706 w 3184602"/>
              <a:gd name="connsiteY41" fmla="*/ 580560 h 2565707"/>
              <a:gd name="connsiteX42" fmla="*/ 2203565 w 3184602"/>
              <a:gd name="connsiteY42" fmla="*/ 585276 h 2565707"/>
              <a:gd name="connsiteX43" fmla="*/ 2988220 w 3184602"/>
              <a:gd name="connsiteY43" fmla="*/ 8514 h 2565707"/>
              <a:gd name="connsiteX44" fmla="*/ 2995472 w 3184602"/>
              <a:gd name="connsiteY44" fmla="*/ 2282 h 2565707"/>
              <a:gd name="connsiteX45" fmla="*/ 3014974 w 3184602"/>
              <a:gd name="connsiteY45" fmla="*/ 2282 h 2565707"/>
              <a:gd name="connsiteX46" fmla="*/ 3022216 w 3184602"/>
              <a:gd name="connsiteY46" fmla="*/ 8514 h 2565707"/>
              <a:gd name="connsiteX47" fmla="*/ 3162529 w 3184602"/>
              <a:gd name="connsiteY47" fmla="*/ 821689 h 2565707"/>
              <a:gd name="connsiteX48" fmla="*/ 1180345 w 3184602"/>
              <a:gd name="connsiteY48" fmla="*/ 1238898 h 2565707"/>
              <a:gd name="connsiteX49" fmla="*/ 889969 w 3184602"/>
              <a:gd name="connsiteY49" fmla="*/ 1497620 h 2565707"/>
              <a:gd name="connsiteX50" fmla="*/ 895556 w 3184602"/>
              <a:gd name="connsiteY50" fmla="*/ 1548192 h 2565707"/>
              <a:gd name="connsiteX51" fmla="*/ 1123675 w 3184602"/>
              <a:gd name="connsiteY51" fmla="*/ 1751551 h 2565707"/>
              <a:gd name="connsiteX52" fmla="*/ 1465057 w 3184602"/>
              <a:gd name="connsiteY52" fmla="*/ 1548214 h 2565707"/>
              <a:gd name="connsiteX53" fmla="*/ 1470634 w 3184602"/>
              <a:gd name="connsiteY53" fmla="*/ 1497680 h 2565707"/>
              <a:gd name="connsiteX54" fmla="*/ 1470634 w 3184602"/>
              <a:gd name="connsiteY54" fmla="*/ 1256076 h 2565707"/>
              <a:gd name="connsiteX55" fmla="*/ 1450766 w 3184602"/>
              <a:gd name="connsiteY55" fmla="*/ 1238368 h 256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184602" h="2565707">
                <a:moveTo>
                  <a:pt x="3162529" y="821689"/>
                </a:moveTo>
                <a:cubicBezTo>
                  <a:pt x="3093682" y="1206383"/>
                  <a:pt x="2873983" y="1556823"/>
                  <a:pt x="2542510" y="1810675"/>
                </a:cubicBezTo>
                <a:cubicBezTo>
                  <a:pt x="2211036" y="2064527"/>
                  <a:pt x="1789294" y="2205330"/>
                  <a:pt x="1352306" y="2208027"/>
                </a:cubicBezTo>
                <a:cubicBezTo>
                  <a:pt x="1263790" y="2211059"/>
                  <a:pt x="1175159" y="2206260"/>
                  <a:pt x="1087707" y="2193713"/>
                </a:cubicBezTo>
                <a:cubicBezTo>
                  <a:pt x="710828" y="2136631"/>
                  <a:pt x="429844" y="1852714"/>
                  <a:pt x="413324" y="1512291"/>
                </a:cubicBezTo>
                <a:cubicBezTo>
                  <a:pt x="415091" y="1328031"/>
                  <a:pt x="498067" y="1151779"/>
                  <a:pt x="644345" y="1021569"/>
                </a:cubicBezTo>
                <a:cubicBezTo>
                  <a:pt x="948684" y="750666"/>
                  <a:pt x="1440601" y="747568"/>
                  <a:pt x="1749204" y="1014613"/>
                </a:cubicBezTo>
                <a:cubicBezTo>
                  <a:pt x="1897533" y="1142963"/>
                  <a:pt x="1983297" y="1318150"/>
                  <a:pt x="1987988" y="1502367"/>
                </a:cubicBezTo>
                <a:cubicBezTo>
                  <a:pt x="1991295" y="1618718"/>
                  <a:pt x="1934751" y="1720774"/>
                  <a:pt x="1818541" y="1723723"/>
                </a:cubicBezTo>
                <a:cubicBezTo>
                  <a:pt x="1694381" y="1723723"/>
                  <a:pt x="1636177" y="1644751"/>
                  <a:pt x="1636177" y="1538324"/>
                </a:cubicBezTo>
                <a:lnTo>
                  <a:pt x="1636177" y="1242590"/>
                </a:lnTo>
                <a:cubicBezTo>
                  <a:pt x="1636273" y="1143042"/>
                  <a:pt x="1546232" y="1062075"/>
                  <a:pt x="1434551" y="1061283"/>
                </a:cubicBezTo>
                <a:lnTo>
                  <a:pt x="1156440" y="1061283"/>
                </a:lnTo>
                <a:cubicBezTo>
                  <a:pt x="992064" y="1060270"/>
                  <a:pt x="838347" y="1133685"/>
                  <a:pt x="748251" y="1256235"/>
                </a:cubicBezTo>
                <a:cubicBezTo>
                  <a:pt x="601679" y="1455570"/>
                  <a:pt x="664152" y="1723073"/>
                  <a:pt x="887789" y="1853718"/>
                </a:cubicBezTo>
                <a:cubicBezTo>
                  <a:pt x="945225" y="1887271"/>
                  <a:pt x="1010011" y="1909549"/>
                  <a:pt x="1077847" y="1919074"/>
                </a:cubicBezTo>
                <a:cubicBezTo>
                  <a:pt x="1240221" y="1941849"/>
                  <a:pt x="1404467" y="1889626"/>
                  <a:pt x="1514010" y="1780392"/>
                </a:cubicBezTo>
                <a:lnTo>
                  <a:pt x="1523735" y="1767464"/>
                </a:lnTo>
                <a:lnTo>
                  <a:pt x="1533470" y="1781815"/>
                </a:lnTo>
                <a:cubicBezTo>
                  <a:pt x="1601408" y="1864085"/>
                  <a:pt x="1711012" y="1910611"/>
                  <a:pt x="1825491" y="1905774"/>
                </a:cubicBezTo>
                <a:cubicBezTo>
                  <a:pt x="2034433" y="1892239"/>
                  <a:pt x="2193121" y="1732621"/>
                  <a:pt x="2183061" y="1546108"/>
                </a:cubicBezTo>
                <a:cubicBezTo>
                  <a:pt x="2184038" y="1469148"/>
                  <a:pt x="2174362" y="1392374"/>
                  <a:pt x="2154251" y="1317526"/>
                </a:cubicBezTo>
                <a:cubicBezTo>
                  <a:pt x="2102674" y="1106085"/>
                  <a:pt x="1965115" y="919141"/>
                  <a:pt x="1768091" y="792755"/>
                </a:cubicBezTo>
                <a:cubicBezTo>
                  <a:pt x="1360036" y="530993"/>
                  <a:pt x="796117" y="586051"/>
                  <a:pt x="461313" y="920341"/>
                </a:cubicBezTo>
                <a:cubicBezTo>
                  <a:pt x="299646" y="1081761"/>
                  <a:pt x="210736" y="1290806"/>
                  <a:pt x="211719" y="1507185"/>
                </a:cubicBezTo>
                <a:cubicBezTo>
                  <a:pt x="214821" y="1736625"/>
                  <a:pt x="317573" y="1956063"/>
                  <a:pt x="498386" y="2119392"/>
                </a:cubicBezTo>
                <a:cubicBezTo>
                  <a:pt x="679184" y="2282714"/>
                  <a:pt x="923973" y="2377207"/>
                  <a:pt x="1181305" y="2383010"/>
                </a:cubicBezTo>
                <a:cubicBezTo>
                  <a:pt x="1181305" y="2383010"/>
                  <a:pt x="1254138" y="2388915"/>
                  <a:pt x="1336247" y="2387232"/>
                </a:cubicBezTo>
                <a:cubicBezTo>
                  <a:pt x="1735382" y="2384980"/>
                  <a:pt x="2125503" y="2281229"/>
                  <a:pt x="2460766" y="2088169"/>
                </a:cubicBezTo>
                <a:cubicBezTo>
                  <a:pt x="2465534" y="2085212"/>
                  <a:pt x="2470303" y="2091117"/>
                  <a:pt x="2467131" y="2095424"/>
                </a:cubicBezTo>
                <a:cubicBezTo>
                  <a:pt x="2136760" y="2412651"/>
                  <a:pt x="1666423" y="2584105"/>
                  <a:pt x="1181336" y="2564140"/>
                </a:cubicBezTo>
                <a:cubicBezTo>
                  <a:pt x="864732" y="2569264"/>
                  <a:pt x="559535" y="2458816"/>
                  <a:pt x="336547" y="2258418"/>
                </a:cubicBezTo>
                <a:cubicBezTo>
                  <a:pt x="113539" y="2058011"/>
                  <a:pt x="-7897" y="1785076"/>
                  <a:pt x="399" y="1502907"/>
                </a:cubicBezTo>
                <a:cubicBezTo>
                  <a:pt x="552" y="1165362"/>
                  <a:pt x="179306" y="847654"/>
                  <a:pt x="482714" y="645665"/>
                </a:cubicBezTo>
                <a:cubicBezTo>
                  <a:pt x="683811" y="513662"/>
                  <a:pt x="926834" y="442149"/>
                  <a:pt x="1176578" y="441487"/>
                </a:cubicBezTo>
                <a:lnTo>
                  <a:pt x="1549842" y="441487"/>
                </a:lnTo>
                <a:cubicBezTo>
                  <a:pt x="1844657" y="441291"/>
                  <a:pt x="2125800" y="330641"/>
                  <a:pt x="2324574" y="136575"/>
                </a:cubicBezTo>
                <a:cubicBezTo>
                  <a:pt x="2326652" y="134522"/>
                  <a:pt x="2329413" y="133117"/>
                  <a:pt x="2332452" y="132566"/>
                </a:cubicBezTo>
                <a:cubicBezTo>
                  <a:pt x="2338677" y="131365"/>
                  <a:pt x="2345066" y="133849"/>
                  <a:pt x="2348313" y="138732"/>
                </a:cubicBezTo>
                <a:cubicBezTo>
                  <a:pt x="2349909" y="141123"/>
                  <a:pt x="2350629" y="143894"/>
                  <a:pt x="2350368" y="146675"/>
                </a:cubicBezTo>
                <a:cubicBezTo>
                  <a:pt x="2334547" y="296218"/>
                  <a:pt x="2278696" y="440193"/>
                  <a:pt x="2187506" y="566507"/>
                </a:cubicBezTo>
                <a:cubicBezTo>
                  <a:pt x="2184744" y="570989"/>
                  <a:pt x="2185214" y="576503"/>
                  <a:pt x="2188706" y="580560"/>
                </a:cubicBezTo>
                <a:cubicBezTo>
                  <a:pt x="2192179" y="584611"/>
                  <a:pt x="2198002" y="586459"/>
                  <a:pt x="2203565" y="585276"/>
                </a:cubicBezTo>
                <a:cubicBezTo>
                  <a:pt x="2552990" y="514917"/>
                  <a:pt x="2844188" y="300871"/>
                  <a:pt x="2988220" y="8514"/>
                </a:cubicBezTo>
                <a:cubicBezTo>
                  <a:pt x="2990026" y="5938"/>
                  <a:pt x="2992509" y="3798"/>
                  <a:pt x="2995472" y="2282"/>
                </a:cubicBezTo>
                <a:cubicBezTo>
                  <a:pt x="3001525" y="-761"/>
                  <a:pt x="3008922" y="-761"/>
                  <a:pt x="3014974" y="2282"/>
                </a:cubicBezTo>
                <a:cubicBezTo>
                  <a:pt x="3017938" y="3789"/>
                  <a:pt x="3020432" y="5928"/>
                  <a:pt x="3022216" y="8514"/>
                </a:cubicBezTo>
                <a:cubicBezTo>
                  <a:pt x="3168506" y="258308"/>
                  <a:pt x="3217847" y="544258"/>
                  <a:pt x="3162529" y="821689"/>
                </a:cubicBezTo>
                <a:close/>
                <a:moveTo>
                  <a:pt x="1180345" y="1238898"/>
                </a:moveTo>
                <a:cubicBezTo>
                  <a:pt x="1020006" y="1238870"/>
                  <a:pt x="890000" y="1354704"/>
                  <a:pt x="889969" y="1497620"/>
                </a:cubicBezTo>
                <a:cubicBezTo>
                  <a:pt x="889965" y="1514600"/>
                  <a:pt x="891837" y="1531539"/>
                  <a:pt x="895556" y="1548192"/>
                </a:cubicBezTo>
                <a:cubicBezTo>
                  <a:pt x="918467" y="1650856"/>
                  <a:pt x="1008498" y="1731115"/>
                  <a:pt x="1123675" y="1751551"/>
                </a:cubicBezTo>
                <a:cubicBezTo>
                  <a:pt x="1280941" y="1779427"/>
                  <a:pt x="1433783" y="1688390"/>
                  <a:pt x="1465057" y="1548214"/>
                </a:cubicBezTo>
                <a:cubicBezTo>
                  <a:pt x="1468770" y="1531573"/>
                  <a:pt x="1470638" y="1514647"/>
                  <a:pt x="1470634" y="1497680"/>
                </a:cubicBezTo>
                <a:lnTo>
                  <a:pt x="1470634" y="1256076"/>
                </a:lnTo>
                <a:cubicBezTo>
                  <a:pt x="1470095" y="1246502"/>
                  <a:pt x="1461508" y="1238848"/>
                  <a:pt x="1450766" y="1238368"/>
                </a:cubicBezTo>
                <a:close/>
              </a:path>
            </a:pathLst>
          </a:custGeom>
          <a:solidFill>
            <a:srgbClr val="702AF7"/>
          </a:solidFill>
          <a:ln w="104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ADF646-CE95-3BCA-DA73-E25D9DAE35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0238" y="2343151"/>
            <a:ext cx="5958572" cy="383381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078C672-F958-9237-12E8-7B913A307450}"/>
              </a:ext>
            </a:extLst>
          </p:cNvPr>
          <p:cNvSpPr/>
          <p:nvPr/>
        </p:nvSpPr>
        <p:spPr>
          <a:xfrm>
            <a:off x="4173046" y="3890186"/>
            <a:ext cx="1071937" cy="739740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4309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AF34B-F42F-873E-7FAF-5659330B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to Blazor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C8E7BD-7903-1E18-7B33-0461A932A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B08C7-C895-9787-B07F-44DFE4EE6E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벡터 그래픽스</a:t>
            </a:r>
            <a:endParaRPr lang="en-US" altLang="ko-KR" sz="2400" dirty="0"/>
          </a:p>
          <a:p>
            <a:pPr lvl="1"/>
            <a:r>
              <a:rPr lang="ko-KR" altLang="en-US" sz="2000" dirty="0"/>
              <a:t>인라인</a:t>
            </a:r>
            <a:r>
              <a:rPr lang="en-US" altLang="ko-KR" sz="2000" dirty="0"/>
              <a:t> SVG (Scalable Vector Graphics)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 lvl="1"/>
            <a:r>
              <a:rPr lang="en-US" altLang="ko-KR" sz="2000" dirty="0"/>
              <a:t>SMIL (Synchronized Multimedia Integration Language) </a:t>
            </a:r>
            <a:r>
              <a:rPr lang="ko-KR" altLang="en-US" sz="2000" dirty="0"/>
              <a:t>및 </a:t>
            </a:r>
            <a:r>
              <a:rPr lang="en-US" altLang="ko-KR" sz="2000" dirty="0"/>
              <a:t>CSS </a:t>
            </a:r>
            <a:r>
              <a:rPr lang="ko-KR" altLang="en-US" sz="2000" dirty="0"/>
              <a:t>애니메이션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BlurEffect, DropShadowEffect</a:t>
            </a:r>
          </a:p>
          <a:p>
            <a:pPr lvl="1"/>
            <a:r>
              <a:rPr lang="en-US" altLang="ko-KR" sz="2000" dirty="0"/>
              <a:t>SVG</a:t>
            </a:r>
            <a:r>
              <a:rPr lang="ko-KR" altLang="en-US" sz="2000" dirty="0"/>
              <a:t> 필터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CSS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레이아웃 시스템 및 </a:t>
            </a:r>
            <a:r>
              <a:rPr lang="en-US" altLang="ko-KR" sz="2400" dirty="0"/>
              <a:t>Viewbox</a:t>
            </a:r>
          </a:p>
          <a:p>
            <a:pPr lvl="1"/>
            <a:r>
              <a:rPr lang="ko-KR" altLang="en-US" sz="2000" dirty="0"/>
              <a:t>인라인</a:t>
            </a:r>
            <a:r>
              <a:rPr lang="en-US" altLang="ko-KR" sz="2000" dirty="0"/>
              <a:t> SVG</a:t>
            </a:r>
            <a:r>
              <a:rPr lang="ko-KR" altLang="en-US" sz="2000" dirty="0"/>
              <a:t>와 </a:t>
            </a:r>
            <a:r>
              <a:rPr lang="ko-KR" altLang="ko-KR" sz="2000" dirty="0"/>
              <a:t>foreignObject</a:t>
            </a:r>
            <a:r>
              <a:rPr lang="en-US" altLang="ko-KR" sz="2000" dirty="0"/>
              <a:t> </a:t>
            </a:r>
            <a:r>
              <a:rPr lang="ko-KR" altLang="en-US" sz="2000" dirty="0"/>
              <a:t>태그</a:t>
            </a:r>
            <a:endParaRPr lang="en-US" altLang="ko-KR" sz="2000" dirty="0"/>
          </a:p>
        </p:txBody>
      </p:sp>
      <p:sp>
        <p:nvSpPr>
          <p:cNvPr id="5" name="그래픽 39">
            <a:extLst>
              <a:ext uri="{FF2B5EF4-FFF2-40B4-BE49-F238E27FC236}">
                <a16:creationId xmlns:a16="http://schemas.microsoft.com/office/drawing/2014/main" id="{5BCA5777-30A8-7F7D-DFA1-257B94C4BE44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795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5E6DC-70CA-0973-E951-923A2D45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00AC23-35F0-80B1-94A9-B8C2C8BDE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EE079-C121-DAE2-F823-C61FCFDE6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인라인</a:t>
            </a:r>
            <a:r>
              <a:rPr lang="en-US" altLang="ko-KR" dirty="0"/>
              <a:t> SVG (Scalable Vector Graphics)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CEEA89-8A5C-FB8C-FC21-70FD68C6F6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2177947"/>
            <a:ext cx="10985620" cy="3999014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25" name="그래픽 39">
            <a:extLst>
              <a:ext uri="{FF2B5EF4-FFF2-40B4-BE49-F238E27FC236}">
                <a16:creationId xmlns:a16="http://schemas.microsoft.com/office/drawing/2014/main" id="{5C3C7850-54B0-9AFA-1B87-4A4AE9B07521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6161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5EDA6-B292-CA8A-E493-616EAA2B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9F92E8-1175-C114-9F92-840035A5D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80B44-700E-BB30-C388-6D16935135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r>
              <a:rPr lang="en-US" altLang="ko-KR" dirty="0"/>
              <a:t>SMIL (Synchronized Multimedia Integration Language)</a:t>
            </a:r>
          </a:p>
          <a:p>
            <a:pPr lvl="1"/>
            <a:r>
              <a:rPr lang="en-US" altLang="ko-KR" sz="2400" dirty="0"/>
              <a:t>Timeline</a:t>
            </a:r>
            <a:r>
              <a:rPr lang="ko-KR" altLang="en-US" sz="2400" dirty="0"/>
              <a:t>에 따라 </a:t>
            </a:r>
            <a:r>
              <a:rPr lang="en-US" altLang="ko-KR" sz="2400" dirty="0"/>
              <a:t>SVG </a:t>
            </a:r>
            <a:r>
              <a:rPr lang="ko-KR" altLang="en-US" sz="2400" dirty="0"/>
              <a:t>요소의 </a:t>
            </a:r>
            <a:r>
              <a:rPr lang="en-US" altLang="ko-KR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속성값</a:t>
            </a:r>
            <a:r>
              <a:rPr lang="en-US" altLang="ko-KR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’</a:t>
            </a:r>
            <a:r>
              <a:rPr lang="ko-KR" altLang="en-US" sz="2400" dirty="0"/>
              <a:t> 변경</a:t>
            </a:r>
            <a:endParaRPr lang="en-US" altLang="ko-KR" sz="2400" dirty="0"/>
          </a:p>
          <a:p>
            <a:pPr lvl="1"/>
            <a:r>
              <a:rPr lang="en-US" altLang="ko-KR" sz="2400" dirty="0"/>
              <a:t>SVG</a:t>
            </a:r>
            <a:r>
              <a:rPr lang="ko-KR" altLang="en-US" sz="2400" dirty="0"/>
              <a:t>에서 강력한 기능 제공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pPr lvl="1"/>
            <a:r>
              <a:rPr lang="en-US" altLang="ko-KR" sz="2400" dirty="0"/>
              <a:t>Timeline</a:t>
            </a:r>
            <a:r>
              <a:rPr lang="ko-KR" altLang="en-US" sz="2400" dirty="0"/>
              <a:t>에 따라 </a:t>
            </a:r>
            <a:r>
              <a:rPr lang="en-US" altLang="ko-KR" sz="2400" dirty="0"/>
              <a:t>HTML</a:t>
            </a:r>
            <a:r>
              <a:rPr lang="ko-KR" altLang="en-US" sz="2400" dirty="0"/>
              <a:t> </a:t>
            </a:r>
            <a:r>
              <a:rPr lang="en-US" altLang="ko-KR" sz="2400" dirty="0"/>
              <a:t>UI</a:t>
            </a:r>
            <a:r>
              <a:rPr lang="ko-KR" altLang="en-US" sz="2400" dirty="0"/>
              <a:t> 요소의 </a:t>
            </a:r>
            <a:r>
              <a:rPr lang="en-US" altLang="ko-KR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스타일</a:t>
            </a:r>
            <a:r>
              <a:rPr lang="en-US" altLang="ko-KR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’</a:t>
            </a:r>
            <a:r>
              <a:rPr lang="ko-KR" altLang="en-US" sz="2400" dirty="0"/>
              <a:t> 변경</a:t>
            </a:r>
            <a:endParaRPr lang="en-US" altLang="ko-KR" sz="2400" dirty="0"/>
          </a:p>
          <a:p>
            <a:pPr lvl="1"/>
            <a:r>
              <a:rPr lang="ko-KR" altLang="en-US" sz="2400" dirty="0"/>
              <a:t>고급 애니메이션은 </a:t>
            </a:r>
            <a:r>
              <a:rPr lang="en-US" altLang="ko-KR" sz="2400" dirty="0"/>
              <a:t>JavaScript</a:t>
            </a:r>
            <a:r>
              <a:rPr lang="ko-KR" altLang="en-US" sz="2400" dirty="0"/>
              <a:t>와 함께 사용해야 함</a:t>
            </a:r>
            <a:endParaRPr lang="en-US" altLang="ko-KR" sz="2400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63FAA961-AD97-7F14-7667-290D6C2EB32D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4246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837A5-728A-E3CB-7134-5FAF1631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BlurEffect, DropShadowEffect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B60966-0051-BB43-55A3-07DBF4344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7E3DC0-245F-7C07-50F8-424E40D71F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r>
              <a:rPr lang="en-US" altLang="ko-KR" dirty="0"/>
              <a:t>SVG</a:t>
            </a:r>
            <a:r>
              <a:rPr lang="ko-KR" altLang="en-US" dirty="0"/>
              <a:t> 필터를</a:t>
            </a:r>
            <a:r>
              <a:rPr lang="en-US" altLang="ko-KR" dirty="0"/>
              <a:t> </a:t>
            </a:r>
            <a:r>
              <a:rPr lang="ko-KR" altLang="en-US" dirty="0"/>
              <a:t>이용한 </a:t>
            </a:r>
            <a:r>
              <a:rPr lang="en-US" altLang="ko-KR" dirty="0"/>
              <a:t>Blur </a:t>
            </a:r>
            <a:r>
              <a:rPr lang="ko-KR" altLang="en-US" dirty="0"/>
              <a:t>효과</a:t>
            </a:r>
            <a:endParaRPr lang="en-US" altLang="ko-KR" dirty="0"/>
          </a:p>
          <a:p>
            <a:pPr lvl="1"/>
            <a:r>
              <a:rPr lang="en-US" altLang="ko-KR" dirty="0"/>
              <a:t>feGaussianBlur</a:t>
            </a:r>
          </a:p>
          <a:p>
            <a:pPr lvl="1"/>
            <a:r>
              <a:rPr lang="en-US" altLang="ko-KR" dirty="0"/>
              <a:t>stdDeviation </a:t>
            </a:r>
            <a:r>
              <a:rPr lang="ko-KR" altLang="en-US" dirty="0"/>
              <a:t>설정에 따른 </a:t>
            </a:r>
            <a:r>
              <a:rPr lang="en-US" altLang="ko-KR" dirty="0"/>
              <a:t>Blur</a:t>
            </a:r>
            <a:r>
              <a:rPr lang="ko-KR" altLang="en-US" dirty="0"/>
              <a:t> 연산 표준편차 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를 이용한 그림자 효과</a:t>
            </a:r>
            <a:endParaRPr lang="en-US" altLang="ko-KR" dirty="0"/>
          </a:p>
          <a:p>
            <a:pPr lvl="1"/>
            <a:r>
              <a:rPr lang="en-US" altLang="ko-KR" dirty="0"/>
              <a:t>box-shadow</a:t>
            </a:r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, </a:t>
            </a:r>
            <a:r>
              <a:rPr lang="ko-KR" altLang="en-US" dirty="0"/>
              <a:t>외부 그림자 생성 가능</a:t>
            </a:r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BCB1A8A3-F78E-CCEB-0A8D-EBDA26D4C15F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7439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334BF-6269-6F4A-F882-3AFC7D30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시스템 및 </a:t>
            </a:r>
            <a:r>
              <a:rPr lang="en-US" altLang="ko-KR" dirty="0"/>
              <a:t>Viewbox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2CCBD-13D8-1CE1-642E-5F6EF1BCFF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9887F-5FC3-DE77-9F8C-4173EC0B7A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WPF</a:t>
            </a:r>
            <a:r>
              <a:rPr lang="ko-KR" altLang="en-US" sz="2400" dirty="0"/>
              <a:t>의 </a:t>
            </a:r>
            <a:r>
              <a:rPr lang="en-US" altLang="ko-KR" sz="2400" dirty="0"/>
              <a:t>Viewbox</a:t>
            </a:r>
            <a:r>
              <a:rPr lang="ko-KR" altLang="en-US" sz="2400" dirty="0"/>
              <a:t>를 인라인</a:t>
            </a:r>
            <a:r>
              <a:rPr lang="en-US" altLang="ko-KR" sz="2400" dirty="0"/>
              <a:t> SVG</a:t>
            </a:r>
            <a:r>
              <a:rPr lang="ko-KR" altLang="en-US" sz="2400" dirty="0"/>
              <a:t>로 대체</a:t>
            </a:r>
            <a:endParaRPr lang="en-US" altLang="ko-KR" sz="2400" dirty="0"/>
          </a:p>
          <a:p>
            <a:r>
              <a:rPr lang="ko-KR" altLang="en-US" sz="2400" dirty="0"/>
              <a:t>그러면</a:t>
            </a:r>
            <a:r>
              <a:rPr lang="en-US" altLang="ko-KR" sz="2400" dirty="0"/>
              <a:t>...</a:t>
            </a:r>
            <a:r>
              <a:rPr lang="ko-KR" altLang="en-US" sz="2400" dirty="0"/>
              <a:t> </a:t>
            </a:r>
            <a:r>
              <a:rPr lang="en-US" altLang="ko-KR" sz="2400" dirty="0"/>
              <a:t>Viewbox </a:t>
            </a:r>
            <a:r>
              <a:rPr lang="ko-KR" altLang="en-US" sz="2400" dirty="0"/>
              <a:t>내부의 레이아웃 시스템은</a:t>
            </a:r>
            <a:r>
              <a:rPr lang="en-US" altLang="ko-KR" sz="2400" dirty="0"/>
              <a:t> </a:t>
            </a:r>
            <a:r>
              <a:rPr lang="ko-KR" altLang="en-US" sz="2400" dirty="0"/>
              <a:t>어떻게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dirty="0"/>
              <a:t>SVG </a:t>
            </a:r>
            <a:r>
              <a:rPr lang="ko-KR" altLang="en-US" sz="2000" dirty="0"/>
              <a:t>내부 요소 → 절대좌표</a:t>
            </a:r>
            <a:endParaRPr lang="en-US" altLang="ko-KR" sz="2000" dirty="0"/>
          </a:p>
          <a:p>
            <a:pPr lvl="1"/>
            <a:r>
              <a:rPr lang="ko-KR" altLang="ko-KR" sz="2000" dirty="0"/>
              <a:t>foreignObject</a:t>
            </a:r>
            <a:r>
              <a:rPr lang="en-US" altLang="ko-KR" sz="2000" dirty="0"/>
              <a:t> </a:t>
            </a:r>
            <a:r>
              <a:rPr lang="ko-KR" altLang="en-US" sz="2000" dirty="0"/>
              <a:t>태그 활용</a:t>
            </a:r>
            <a:endParaRPr lang="en-US" altLang="ko-KR" sz="2000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A01DA486-9FD9-0223-C994-903142E9CF00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8" name="내용 개체 틀 11" descr="텍스트, 멀티미디어 소프트웨어,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C65447-A124-794C-B099-0F3F548F0C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1"/>
          <a:stretch>
            <a:fillRect/>
          </a:stretch>
        </p:blipFill>
        <p:spPr>
          <a:xfrm>
            <a:off x="4924308" y="2578812"/>
            <a:ext cx="6664502" cy="3598149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F7054F-9812-69E1-C0F0-FFD0F18129A9}"/>
              </a:ext>
            </a:extLst>
          </p:cNvPr>
          <p:cNvSpPr/>
          <p:nvPr/>
        </p:nvSpPr>
        <p:spPr>
          <a:xfrm>
            <a:off x="5530482" y="3390471"/>
            <a:ext cx="2414427" cy="1181528"/>
          </a:xfrm>
          <a:prstGeom prst="roundRect">
            <a:avLst>
              <a:gd name="adj" fmla="val 7990"/>
            </a:avLst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5105AB-11DD-F867-DE2B-072326EB77C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85260" y="3981235"/>
            <a:ext cx="945222" cy="426377"/>
          </a:xfrm>
          <a:prstGeom prst="straightConnector1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F217DD-D706-A793-CA9B-DDFE472AC86D}"/>
              </a:ext>
            </a:extLst>
          </p:cNvPr>
          <p:cNvSpPr txBox="1"/>
          <p:nvPr/>
        </p:nvSpPr>
        <p:spPr>
          <a:xfrm>
            <a:off x="2513465" y="4322790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foreignObject </a:t>
            </a:r>
            <a:r>
              <a:rPr lang="ko-KR" altLang="en-US" dirty="0">
                <a:solidFill>
                  <a:schemeClr val="bg1"/>
                </a:solidFill>
              </a:rPr>
              <a:t>안에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HTML </a:t>
            </a:r>
            <a:r>
              <a:rPr lang="ko-KR" altLang="en-US" dirty="0">
                <a:solidFill>
                  <a:schemeClr val="bg1"/>
                </a:solidFill>
              </a:rPr>
              <a:t>레이아웃 구성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A32844-FAB4-6CA9-9A97-080A6ACD3065}"/>
              </a:ext>
            </a:extLst>
          </p:cNvPr>
          <p:cNvSpPr/>
          <p:nvPr/>
        </p:nvSpPr>
        <p:spPr>
          <a:xfrm>
            <a:off x="5345547" y="2979505"/>
            <a:ext cx="5537771" cy="3102795"/>
          </a:xfrm>
          <a:prstGeom prst="rect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66D59-F3F4-D51A-AFF9-F02DEB99E2C0}"/>
              </a:ext>
            </a:extLst>
          </p:cNvPr>
          <p:cNvSpPr txBox="1"/>
          <p:nvPr/>
        </p:nvSpPr>
        <p:spPr>
          <a:xfrm>
            <a:off x="1736403" y="5459286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Viewbox </a:t>
            </a:r>
            <a:r>
              <a:rPr lang="ko-KR" altLang="en-US" dirty="0">
                <a:solidFill>
                  <a:schemeClr val="bg1"/>
                </a:solidFill>
              </a:rPr>
              <a:t>대신 인라인 </a:t>
            </a:r>
            <a:r>
              <a:rPr lang="en-US" altLang="ko-KR" dirty="0">
                <a:solidFill>
                  <a:schemeClr val="bg1"/>
                </a:solidFill>
              </a:rPr>
              <a:t>SVG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6ACEAE-D626-4A49-3CBE-2F0421797596}"/>
              </a:ext>
            </a:extLst>
          </p:cNvPr>
          <p:cNvCxnSpPr>
            <a:cxnSpLocks/>
          </p:cNvCxnSpPr>
          <p:nvPr/>
        </p:nvCxnSpPr>
        <p:spPr>
          <a:xfrm flipV="1">
            <a:off x="4453422" y="5065839"/>
            <a:ext cx="892124" cy="460650"/>
          </a:xfrm>
          <a:prstGeom prst="straightConnector1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441690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9B4325-D6CB-8EE1-FB5B-A33838501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  <a:r>
              <a:rPr lang="ko-KR" altLang="en-US" dirty="0"/>
              <a:t> 기반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66591-AC08-6769-F711-746608E19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A26EC5-980B-9448-95C8-DECCEBBAFD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Blazor</a:t>
            </a:r>
            <a:r>
              <a:rPr lang="ko-KR" altLang="en-US" dirty="0"/>
              <a:t> 전환을 위한 대체 기술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D16C43-8905-9E11-97A2-91FDCA4DDA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CD126-AAEF-3661-CFA3-72D10AA72E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토이 프로젝트 적용 사례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28F050-592D-1075-33E3-E05F2CEB6A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FF4C470-FAF8-7817-A1E6-C08DFCF8C6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SVG, SMIL </a:t>
            </a:r>
            <a:r>
              <a:rPr lang="ko-KR" altLang="en-US" dirty="0"/>
              <a:t>사용시 주의사항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4A46516-6808-25CC-88F8-A935AA55FE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311A6F6-DE2B-C90F-9BF8-A8871F2FE2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향후 개발 방향 및 마무리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D32749-025E-7BB0-8F71-D3CCFEB63F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3E0DE9A-B888-8875-0BC5-3610780E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7080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9B147-FF19-1A89-AE85-5CC0F327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0" y="2604892"/>
            <a:ext cx="3300990" cy="942455"/>
          </a:xfrm>
        </p:spPr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F92113-AB44-77FA-D1F6-1CE8187EF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4A932-68AE-5386-4D28-697D7C3617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402" y="973932"/>
            <a:ext cx="6925538" cy="4910136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9D6FD9F-FD4B-1521-BAEA-5A76736CE5FA}"/>
              </a:ext>
            </a:extLst>
          </p:cNvPr>
          <p:cNvSpPr txBox="1">
            <a:spLocks/>
          </p:cNvSpPr>
          <p:nvPr/>
        </p:nvSpPr>
        <p:spPr>
          <a:xfrm>
            <a:off x="623738" y="3151598"/>
            <a:ext cx="4225664" cy="91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bg2"/>
                </a:solidFill>
              </a:rPr>
              <a:t>Web </a:t>
            </a:r>
            <a:r>
              <a:rPr lang="ko-KR" altLang="en-US" sz="2000" dirty="0">
                <a:solidFill>
                  <a:schemeClr val="bg2"/>
                </a:solidFill>
              </a:rPr>
              <a:t>페이지</a:t>
            </a:r>
            <a:r>
              <a:rPr lang="en-US" altLang="ko-KR" sz="2000" dirty="0">
                <a:solidFill>
                  <a:schemeClr val="bg2"/>
                </a:solidFill>
              </a:rPr>
              <a:t> </a:t>
            </a:r>
            <a:r>
              <a:rPr lang="ko-KR" altLang="en-US" sz="2000" dirty="0">
                <a:solidFill>
                  <a:schemeClr val="bg2"/>
                </a:solidFill>
              </a:rPr>
              <a:t>기반 모니터링 화면 예</a:t>
            </a:r>
          </a:p>
        </p:txBody>
      </p:sp>
    </p:spTree>
    <p:extLst>
      <p:ext uri="{BB962C8B-B14F-4D97-AF65-F5344CB8AC3E}">
        <p14:creationId xmlns:p14="http://schemas.microsoft.com/office/powerpoint/2010/main" val="4364014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CB1DEFC-CFBB-2C66-7F5F-EEC302EA6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토이 프로젝트 적용 사례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20589-33DF-EBA0-19E7-0506BD9D00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855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9779F-AFBD-1E68-D602-AD8751E8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동기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34D166-CA74-96E0-86F4-55204A2D0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A69B95-263D-D352-1E1A-F74105F978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b"/>
          <a:lstStyle/>
          <a:p>
            <a:pPr algn="ctr"/>
            <a:r>
              <a:rPr lang="ko-KR" altLang="en-US" dirty="0"/>
              <a:t>테트로미노를 연결된 모양으로 예쁘게 만들어보고 싶다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 descr="스크린샷, 구름, 나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1F25A9-FC3B-BB5C-7798-89E5EE06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86966"/>
            <a:ext cx="3886200" cy="372110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661D39E-1C93-7CB2-F7FE-A99EE6004065}"/>
              </a:ext>
            </a:extLst>
          </p:cNvPr>
          <p:cNvGrpSpPr/>
          <p:nvPr/>
        </p:nvGrpSpPr>
        <p:grpSpPr>
          <a:xfrm>
            <a:off x="4898361" y="1486966"/>
            <a:ext cx="6690449" cy="3721100"/>
            <a:chOff x="4898361" y="1486966"/>
            <a:chExt cx="6690449" cy="3721100"/>
          </a:xfrm>
        </p:grpSpPr>
        <p:pic>
          <p:nvPicPr>
            <p:cNvPr id="5" name="그림 4" descr="스크린샷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4B56AA8-3D40-2618-D0C6-D80912336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9270" y="1486966"/>
              <a:ext cx="5209540" cy="3721100"/>
            </a:xfrm>
            <a:prstGeom prst="roundRect">
              <a:avLst>
                <a:gd name="adj" fmla="val 2236"/>
              </a:avLst>
            </a:prstGeom>
            <a:noFill/>
            <a:ln w="19050">
              <a:gradFill>
                <a:gsLst>
                  <a:gs pos="0">
                    <a:schemeClr val="accent3"/>
                  </a:gs>
                  <a:gs pos="32000">
                    <a:schemeClr val="accent6"/>
                  </a:gs>
                  <a:gs pos="65000">
                    <a:srgbClr val="8853F0"/>
                  </a:gs>
                  <a:gs pos="100000">
                    <a:schemeClr val="accent1"/>
                  </a:gs>
                </a:gsLst>
                <a:lin ang="3000000" scaled="0"/>
              </a:gradFill>
            </a:ln>
            <a:effectLst>
              <a:glow rad="127000">
                <a:schemeClr val="accent4">
                  <a:alpha val="9137"/>
                </a:schemeClr>
              </a:glow>
              <a:softEdge rad="0"/>
            </a:effectLst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8516590C-AAA7-E2ED-BBD1-135C30B7567C}"/>
                </a:ext>
              </a:extLst>
            </p:cNvPr>
            <p:cNvSpPr/>
            <p:nvPr/>
          </p:nvSpPr>
          <p:spPr>
            <a:xfrm>
              <a:off x="4898361" y="2977646"/>
              <a:ext cx="1071937" cy="739740"/>
            </a:xfrm>
            <a:prstGeom prst="rightArrow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631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5FB96-1884-34A3-039C-5B9B11CF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VEGRARIS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–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sz="3200" dirty="0">
                <a:solidFill>
                  <a:srgbClr val="FFFFFF"/>
                </a:solidFill>
              </a:rPr>
              <a:t>Ve</a:t>
            </a: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</a:rPr>
              <a:t>ctor</a:t>
            </a:r>
            <a:r>
              <a:rPr lang="en-US" altLang="ko-KR" sz="3200" dirty="0">
                <a:solidFill>
                  <a:srgbClr val="FFFFFF"/>
                </a:solidFill>
              </a:rPr>
              <a:t> Gra</a:t>
            </a: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</a:rPr>
              <a:t>phics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</a:rPr>
              <a:t>기반 </a:t>
            </a: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</a:rPr>
              <a:t>TET</a:t>
            </a:r>
            <a:r>
              <a:rPr lang="en-US" altLang="ko-KR" sz="3200" dirty="0">
                <a:solidFill>
                  <a:srgbClr val="FFFFFF"/>
                </a:solidFill>
              </a:rPr>
              <a:t>RIS</a:t>
            </a:r>
            <a:endParaRPr lang="ko-KR" altLang="en-US" sz="3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927012-8C93-47C0-3E5B-B5ED3AFAD5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470F6-6F8D-B319-EA43-2EAECD8A06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https://github.com/Vagabond-K/VEGRARIS</a:t>
            </a:r>
            <a:endParaRPr lang="en-US" altLang="ko-KR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7B5B0E-E7DF-86EE-79BE-0D387532F10A}"/>
              </a:ext>
            </a:extLst>
          </p:cNvPr>
          <p:cNvSpPr/>
          <p:nvPr/>
        </p:nvSpPr>
        <p:spPr>
          <a:xfrm>
            <a:off x="7499617" y="2085654"/>
            <a:ext cx="4089194" cy="4091312"/>
          </a:xfrm>
          <a:prstGeom prst="roundRect">
            <a:avLst>
              <a:gd name="adj" fmla="val 9572"/>
            </a:avLst>
          </a:prstGeom>
          <a:gradFill>
            <a:gsLst>
              <a:gs pos="100000">
                <a:schemeClr val="accent4"/>
              </a:gs>
              <a:gs pos="100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E4F9E0-DF4E-D14F-D045-16E8B46DA8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87" y="2085649"/>
            <a:ext cx="6614288" cy="4091312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grpSp>
        <p:nvGrpSpPr>
          <p:cNvPr id="13" name="그래픽 11">
            <a:extLst>
              <a:ext uri="{FF2B5EF4-FFF2-40B4-BE49-F238E27FC236}">
                <a16:creationId xmlns:a16="http://schemas.microsoft.com/office/drawing/2014/main" id="{79DB8840-7E20-66B3-CB0A-63020CA63028}"/>
              </a:ext>
            </a:extLst>
          </p:cNvPr>
          <p:cNvGrpSpPr/>
          <p:nvPr/>
        </p:nvGrpSpPr>
        <p:grpSpPr>
          <a:xfrm>
            <a:off x="7909140" y="2502431"/>
            <a:ext cx="3285938" cy="3285938"/>
            <a:chOff x="8046015" y="2615117"/>
            <a:chExt cx="3037893" cy="3037893"/>
          </a:xfrm>
          <a:solidFill>
            <a:schemeClr val="accent4">
              <a:lumMod val="25000"/>
            </a:schemeClr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76FDF72-96A4-A495-BC8C-350E6CC92767}"/>
                </a:ext>
              </a:extLst>
            </p:cNvPr>
            <p:cNvSpPr/>
            <p:nvPr/>
          </p:nvSpPr>
          <p:spPr>
            <a:xfrm>
              <a:off x="8046015" y="2615117"/>
              <a:ext cx="3037893" cy="3037893"/>
            </a:xfrm>
            <a:custGeom>
              <a:avLst/>
              <a:gdLst>
                <a:gd name="connsiteX0" fmla="*/ 1047552 w 3037893"/>
                <a:gd name="connsiteY0" fmla="*/ 0 h 3037893"/>
                <a:gd name="connsiteX1" fmla="*/ 1047552 w 3037893"/>
                <a:gd name="connsiteY1" fmla="*/ 104756 h 3037893"/>
                <a:gd name="connsiteX2" fmla="*/ 1152308 w 3037893"/>
                <a:gd name="connsiteY2" fmla="*/ 104756 h 3037893"/>
                <a:gd name="connsiteX3" fmla="*/ 1257057 w 3037893"/>
                <a:gd name="connsiteY3" fmla="*/ 104756 h 3037893"/>
                <a:gd name="connsiteX4" fmla="*/ 1361813 w 3037893"/>
                <a:gd name="connsiteY4" fmla="*/ 104756 h 3037893"/>
                <a:gd name="connsiteX5" fmla="*/ 1466569 w 3037893"/>
                <a:gd name="connsiteY5" fmla="*/ 104756 h 3037893"/>
                <a:gd name="connsiteX6" fmla="*/ 1466569 w 3037893"/>
                <a:gd name="connsiteY6" fmla="*/ 0 h 3037893"/>
                <a:gd name="connsiteX7" fmla="*/ 1361813 w 3037893"/>
                <a:gd name="connsiteY7" fmla="*/ 0 h 3037893"/>
                <a:gd name="connsiteX8" fmla="*/ 1257057 w 3037893"/>
                <a:gd name="connsiteY8" fmla="*/ 0 h 3037893"/>
                <a:gd name="connsiteX9" fmla="*/ 1152308 w 3037893"/>
                <a:gd name="connsiteY9" fmla="*/ 0 h 3037893"/>
                <a:gd name="connsiteX10" fmla="*/ 1047552 w 3037893"/>
                <a:gd name="connsiteY10" fmla="*/ 0 h 3037893"/>
                <a:gd name="connsiteX11" fmla="*/ 1466569 w 3037893"/>
                <a:gd name="connsiteY11" fmla="*/ 104756 h 3037893"/>
                <a:gd name="connsiteX12" fmla="*/ 1466569 w 3037893"/>
                <a:gd name="connsiteY12" fmla="*/ 209512 h 3037893"/>
                <a:gd name="connsiteX13" fmla="*/ 1466569 w 3037893"/>
                <a:gd name="connsiteY13" fmla="*/ 314268 h 3037893"/>
                <a:gd name="connsiteX14" fmla="*/ 1361813 w 3037893"/>
                <a:gd name="connsiteY14" fmla="*/ 314268 h 3037893"/>
                <a:gd name="connsiteX15" fmla="*/ 1361813 w 3037893"/>
                <a:gd name="connsiteY15" fmla="*/ 419024 h 3037893"/>
                <a:gd name="connsiteX16" fmla="*/ 1466569 w 3037893"/>
                <a:gd name="connsiteY16" fmla="*/ 419024 h 3037893"/>
                <a:gd name="connsiteX17" fmla="*/ 1571325 w 3037893"/>
                <a:gd name="connsiteY17" fmla="*/ 419024 h 3037893"/>
                <a:gd name="connsiteX18" fmla="*/ 1571325 w 3037893"/>
                <a:gd name="connsiteY18" fmla="*/ 314268 h 3037893"/>
                <a:gd name="connsiteX19" fmla="*/ 1676081 w 3037893"/>
                <a:gd name="connsiteY19" fmla="*/ 314268 h 3037893"/>
                <a:gd name="connsiteX20" fmla="*/ 1676081 w 3037893"/>
                <a:gd name="connsiteY20" fmla="*/ 419024 h 3037893"/>
                <a:gd name="connsiteX21" fmla="*/ 1780837 w 3037893"/>
                <a:gd name="connsiteY21" fmla="*/ 419024 h 3037893"/>
                <a:gd name="connsiteX22" fmla="*/ 1885585 w 3037893"/>
                <a:gd name="connsiteY22" fmla="*/ 419024 h 3037893"/>
                <a:gd name="connsiteX23" fmla="*/ 1885585 w 3037893"/>
                <a:gd name="connsiteY23" fmla="*/ 314268 h 3037893"/>
                <a:gd name="connsiteX24" fmla="*/ 1780837 w 3037893"/>
                <a:gd name="connsiteY24" fmla="*/ 314268 h 3037893"/>
                <a:gd name="connsiteX25" fmla="*/ 1780837 w 3037893"/>
                <a:gd name="connsiteY25" fmla="*/ 209512 h 3037893"/>
                <a:gd name="connsiteX26" fmla="*/ 1676081 w 3037893"/>
                <a:gd name="connsiteY26" fmla="*/ 209512 h 3037893"/>
                <a:gd name="connsiteX27" fmla="*/ 1571325 w 3037893"/>
                <a:gd name="connsiteY27" fmla="*/ 209512 h 3037893"/>
                <a:gd name="connsiteX28" fmla="*/ 1571325 w 3037893"/>
                <a:gd name="connsiteY28" fmla="*/ 104756 h 3037893"/>
                <a:gd name="connsiteX29" fmla="*/ 1466569 w 3037893"/>
                <a:gd name="connsiteY29" fmla="*/ 104756 h 3037893"/>
                <a:gd name="connsiteX30" fmla="*/ 1571325 w 3037893"/>
                <a:gd name="connsiteY30" fmla="*/ 104756 h 3037893"/>
                <a:gd name="connsiteX31" fmla="*/ 1676081 w 3037893"/>
                <a:gd name="connsiteY31" fmla="*/ 104756 h 3037893"/>
                <a:gd name="connsiteX32" fmla="*/ 1780837 w 3037893"/>
                <a:gd name="connsiteY32" fmla="*/ 104756 h 3037893"/>
                <a:gd name="connsiteX33" fmla="*/ 1780837 w 3037893"/>
                <a:gd name="connsiteY33" fmla="*/ 209512 h 3037893"/>
                <a:gd name="connsiteX34" fmla="*/ 1885585 w 3037893"/>
                <a:gd name="connsiteY34" fmla="*/ 209512 h 3037893"/>
                <a:gd name="connsiteX35" fmla="*/ 1885585 w 3037893"/>
                <a:gd name="connsiteY35" fmla="*/ 104756 h 3037893"/>
                <a:gd name="connsiteX36" fmla="*/ 1885585 w 3037893"/>
                <a:gd name="connsiteY36" fmla="*/ 0 h 3037893"/>
                <a:gd name="connsiteX37" fmla="*/ 1780837 w 3037893"/>
                <a:gd name="connsiteY37" fmla="*/ 0 h 3037893"/>
                <a:gd name="connsiteX38" fmla="*/ 1676081 w 3037893"/>
                <a:gd name="connsiteY38" fmla="*/ 0 h 3037893"/>
                <a:gd name="connsiteX39" fmla="*/ 1571325 w 3037893"/>
                <a:gd name="connsiteY39" fmla="*/ 0 h 3037893"/>
                <a:gd name="connsiteX40" fmla="*/ 1571325 w 3037893"/>
                <a:gd name="connsiteY40" fmla="*/ 104756 h 3037893"/>
                <a:gd name="connsiteX41" fmla="*/ 1885585 w 3037893"/>
                <a:gd name="connsiteY41" fmla="*/ 209512 h 3037893"/>
                <a:gd name="connsiteX42" fmla="*/ 1885585 w 3037893"/>
                <a:gd name="connsiteY42" fmla="*/ 314268 h 3037893"/>
                <a:gd name="connsiteX43" fmla="*/ 1990341 w 3037893"/>
                <a:gd name="connsiteY43" fmla="*/ 314268 h 3037893"/>
                <a:gd name="connsiteX44" fmla="*/ 2095097 w 3037893"/>
                <a:gd name="connsiteY44" fmla="*/ 314268 h 3037893"/>
                <a:gd name="connsiteX45" fmla="*/ 2095097 w 3037893"/>
                <a:gd name="connsiteY45" fmla="*/ 419024 h 3037893"/>
                <a:gd name="connsiteX46" fmla="*/ 1990341 w 3037893"/>
                <a:gd name="connsiteY46" fmla="*/ 419024 h 3037893"/>
                <a:gd name="connsiteX47" fmla="*/ 1990341 w 3037893"/>
                <a:gd name="connsiteY47" fmla="*/ 523780 h 3037893"/>
                <a:gd name="connsiteX48" fmla="*/ 2095097 w 3037893"/>
                <a:gd name="connsiteY48" fmla="*/ 523780 h 3037893"/>
                <a:gd name="connsiteX49" fmla="*/ 2095097 w 3037893"/>
                <a:gd name="connsiteY49" fmla="*/ 628528 h 3037893"/>
                <a:gd name="connsiteX50" fmla="*/ 2095097 w 3037893"/>
                <a:gd name="connsiteY50" fmla="*/ 733284 h 3037893"/>
                <a:gd name="connsiteX51" fmla="*/ 2095097 w 3037893"/>
                <a:gd name="connsiteY51" fmla="*/ 838040 h 3037893"/>
                <a:gd name="connsiteX52" fmla="*/ 2095097 w 3037893"/>
                <a:gd name="connsiteY52" fmla="*/ 942796 h 3037893"/>
                <a:gd name="connsiteX53" fmla="*/ 2199853 w 3037893"/>
                <a:gd name="connsiteY53" fmla="*/ 942796 h 3037893"/>
                <a:gd name="connsiteX54" fmla="*/ 2304609 w 3037893"/>
                <a:gd name="connsiteY54" fmla="*/ 942796 h 3037893"/>
                <a:gd name="connsiteX55" fmla="*/ 2304609 w 3037893"/>
                <a:gd name="connsiteY55" fmla="*/ 1047552 h 3037893"/>
                <a:gd name="connsiteX56" fmla="*/ 2409365 w 3037893"/>
                <a:gd name="connsiteY56" fmla="*/ 1047552 h 3037893"/>
                <a:gd name="connsiteX57" fmla="*/ 2409365 w 3037893"/>
                <a:gd name="connsiteY57" fmla="*/ 1152308 h 3037893"/>
                <a:gd name="connsiteX58" fmla="*/ 2304609 w 3037893"/>
                <a:gd name="connsiteY58" fmla="*/ 1152308 h 3037893"/>
                <a:gd name="connsiteX59" fmla="*/ 2304609 w 3037893"/>
                <a:gd name="connsiteY59" fmla="*/ 1257057 h 3037893"/>
                <a:gd name="connsiteX60" fmla="*/ 2409365 w 3037893"/>
                <a:gd name="connsiteY60" fmla="*/ 1257057 h 3037893"/>
                <a:gd name="connsiteX61" fmla="*/ 2514113 w 3037893"/>
                <a:gd name="connsiteY61" fmla="*/ 1257057 h 3037893"/>
                <a:gd name="connsiteX62" fmla="*/ 2514113 w 3037893"/>
                <a:gd name="connsiteY62" fmla="*/ 1361813 h 3037893"/>
                <a:gd name="connsiteX63" fmla="*/ 2618869 w 3037893"/>
                <a:gd name="connsiteY63" fmla="*/ 1361813 h 3037893"/>
                <a:gd name="connsiteX64" fmla="*/ 2618869 w 3037893"/>
                <a:gd name="connsiteY64" fmla="*/ 1466569 h 3037893"/>
                <a:gd name="connsiteX65" fmla="*/ 2618869 w 3037893"/>
                <a:gd name="connsiteY65" fmla="*/ 1571325 h 3037893"/>
                <a:gd name="connsiteX66" fmla="*/ 2723625 w 3037893"/>
                <a:gd name="connsiteY66" fmla="*/ 1571325 h 3037893"/>
                <a:gd name="connsiteX67" fmla="*/ 2723625 w 3037893"/>
                <a:gd name="connsiteY67" fmla="*/ 1676081 h 3037893"/>
                <a:gd name="connsiteX68" fmla="*/ 2828381 w 3037893"/>
                <a:gd name="connsiteY68" fmla="*/ 1676081 h 3037893"/>
                <a:gd name="connsiteX69" fmla="*/ 2828381 w 3037893"/>
                <a:gd name="connsiteY69" fmla="*/ 1571325 h 3037893"/>
                <a:gd name="connsiteX70" fmla="*/ 2933137 w 3037893"/>
                <a:gd name="connsiteY70" fmla="*/ 1571325 h 3037893"/>
                <a:gd name="connsiteX71" fmla="*/ 3037893 w 3037893"/>
                <a:gd name="connsiteY71" fmla="*/ 1571325 h 3037893"/>
                <a:gd name="connsiteX72" fmla="*/ 3037893 w 3037893"/>
                <a:gd name="connsiteY72" fmla="*/ 1466569 h 3037893"/>
                <a:gd name="connsiteX73" fmla="*/ 2933137 w 3037893"/>
                <a:gd name="connsiteY73" fmla="*/ 1466569 h 3037893"/>
                <a:gd name="connsiteX74" fmla="*/ 2828381 w 3037893"/>
                <a:gd name="connsiteY74" fmla="*/ 1466569 h 3037893"/>
                <a:gd name="connsiteX75" fmla="*/ 2723625 w 3037893"/>
                <a:gd name="connsiteY75" fmla="*/ 1466569 h 3037893"/>
                <a:gd name="connsiteX76" fmla="*/ 2723625 w 3037893"/>
                <a:gd name="connsiteY76" fmla="*/ 1361813 h 3037893"/>
                <a:gd name="connsiteX77" fmla="*/ 2828381 w 3037893"/>
                <a:gd name="connsiteY77" fmla="*/ 1361813 h 3037893"/>
                <a:gd name="connsiteX78" fmla="*/ 2828381 w 3037893"/>
                <a:gd name="connsiteY78" fmla="*/ 1257057 h 3037893"/>
                <a:gd name="connsiteX79" fmla="*/ 2723625 w 3037893"/>
                <a:gd name="connsiteY79" fmla="*/ 1257057 h 3037893"/>
                <a:gd name="connsiteX80" fmla="*/ 2723625 w 3037893"/>
                <a:gd name="connsiteY80" fmla="*/ 1152308 h 3037893"/>
                <a:gd name="connsiteX81" fmla="*/ 2828381 w 3037893"/>
                <a:gd name="connsiteY81" fmla="*/ 1152308 h 3037893"/>
                <a:gd name="connsiteX82" fmla="*/ 2828381 w 3037893"/>
                <a:gd name="connsiteY82" fmla="*/ 1047552 h 3037893"/>
                <a:gd name="connsiteX83" fmla="*/ 2828381 w 3037893"/>
                <a:gd name="connsiteY83" fmla="*/ 942796 h 3037893"/>
                <a:gd name="connsiteX84" fmla="*/ 2933137 w 3037893"/>
                <a:gd name="connsiteY84" fmla="*/ 942796 h 3037893"/>
                <a:gd name="connsiteX85" fmla="*/ 2933137 w 3037893"/>
                <a:gd name="connsiteY85" fmla="*/ 838040 h 3037893"/>
                <a:gd name="connsiteX86" fmla="*/ 2828381 w 3037893"/>
                <a:gd name="connsiteY86" fmla="*/ 838040 h 3037893"/>
                <a:gd name="connsiteX87" fmla="*/ 2723625 w 3037893"/>
                <a:gd name="connsiteY87" fmla="*/ 838040 h 3037893"/>
                <a:gd name="connsiteX88" fmla="*/ 2618869 w 3037893"/>
                <a:gd name="connsiteY88" fmla="*/ 838040 h 3037893"/>
                <a:gd name="connsiteX89" fmla="*/ 2618869 w 3037893"/>
                <a:gd name="connsiteY89" fmla="*/ 942796 h 3037893"/>
                <a:gd name="connsiteX90" fmla="*/ 2514113 w 3037893"/>
                <a:gd name="connsiteY90" fmla="*/ 942796 h 3037893"/>
                <a:gd name="connsiteX91" fmla="*/ 2409365 w 3037893"/>
                <a:gd name="connsiteY91" fmla="*/ 942796 h 3037893"/>
                <a:gd name="connsiteX92" fmla="*/ 2409365 w 3037893"/>
                <a:gd name="connsiteY92" fmla="*/ 838040 h 3037893"/>
                <a:gd name="connsiteX93" fmla="*/ 2304609 w 3037893"/>
                <a:gd name="connsiteY93" fmla="*/ 838040 h 3037893"/>
                <a:gd name="connsiteX94" fmla="*/ 2199853 w 3037893"/>
                <a:gd name="connsiteY94" fmla="*/ 838040 h 3037893"/>
                <a:gd name="connsiteX95" fmla="*/ 2199853 w 3037893"/>
                <a:gd name="connsiteY95" fmla="*/ 733284 h 3037893"/>
                <a:gd name="connsiteX96" fmla="*/ 2199853 w 3037893"/>
                <a:gd name="connsiteY96" fmla="*/ 628528 h 3037893"/>
                <a:gd name="connsiteX97" fmla="*/ 2199853 w 3037893"/>
                <a:gd name="connsiteY97" fmla="*/ 523780 h 3037893"/>
                <a:gd name="connsiteX98" fmla="*/ 2199853 w 3037893"/>
                <a:gd name="connsiteY98" fmla="*/ 419024 h 3037893"/>
                <a:gd name="connsiteX99" fmla="*/ 2199853 w 3037893"/>
                <a:gd name="connsiteY99" fmla="*/ 314268 h 3037893"/>
                <a:gd name="connsiteX100" fmla="*/ 2199853 w 3037893"/>
                <a:gd name="connsiteY100" fmla="*/ 209512 h 3037893"/>
                <a:gd name="connsiteX101" fmla="*/ 2095097 w 3037893"/>
                <a:gd name="connsiteY101" fmla="*/ 209512 h 3037893"/>
                <a:gd name="connsiteX102" fmla="*/ 1990341 w 3037893"/>
                <a:gd name="connsiteY102" fmla="*/ 209512 h 3037893"/>
                <a:gd name="connsiteX103" fmla="*/ 1885585 w 3037893"/>
                <a:gd name="connsiteY103" fmla="*/ 209512 h 3037893"/>
                <a:gd name="connsiteX104" fmla="*/ 2933137 w 3037893"/>
                <a:gd name="connsiteY104" fmla="*/ 942796 h 3037893"/>
                <a:gd name="connsiteX105" fmla="*/ 2933137 w 3037893"/>
                <a:gd name="connsiteY105" fmla="*/ 1047552 h 3037893"/>
                <a:gd name="connsiteX106" fmla="*/ 3037893 w 3037893"/>
                <a:gd name="connsiteY106" fmla="*/ 1047552 h 3037893"/>
                <a:gd name="connsiteX107" fmla="*/ 3037893 w 3037893"/>
                <a:gd name="connsiteY107" fmla="*/ 942796 h 3037893"/>
                <a:gd name="connsiteX108" fmla="*/ 2933137 w 3037893"/>
                <a:gd name="connsiteY108" fmla="*/ 942796 h 3037893"/>
                <a:gd name="connsiteX109" fmla="*/ 2828381 w 3037893"/>
                <a:gd name="connsiteY109" fmla="*/ 1152308 h 3037893"/>
                <a:gd name="connsiteX110" fmla="*/ 2828381 w 3037893"/>
                <a:gd name="connsiteY110" fmla="*/ 1257057 h 3037893"/>
                <a:gd name="connsiteX111" fmla="*/ 2933137 w 3037893"/>
                <a:gd name="connsiteY111" fmla="*/ 1257057 h 3037893"/>
                <a:gd name="connsiteX112" fmla="*/ 2933137 w 3037893"/>
                <a:gd name="connsiteY112" fmla="*/ 1361813 h 3037893"/>
                <a:gd name="connsiteX113" fmla="*/ 3037893 w 3037893"/>
                <a:gd name="connsiteY113" fmla="*/ 1361813 h 3037893"/>
                <a:gd name="connsiteX114" fmla="*/ 3037893 w 3037893"/>
                <a:gd name="connsiteY114" fmla="*/ 1257057 h 3037893"/>
                <a:gd name="connsiteX115" fmla="*/ 3037893 w 3037893"/>
                <a:gd name="connsiteY115" fmla="*/ 1152308 h 3037893"/>
                <a:gd name="connsiteX116" fmla="*/ 2933137 w 3037893"/>
                <a:gd name="connsiteY116" fmla="*/ 1152308 h 3037893"/>
                <a:gd name="connsiteX117" fmla="*/ 2828381 w 3037893"/>
                <a:gd name="connsiteY117" fmla="*/ 1152308 h 3037893"/>
                <a:gd name="connsiteX118" fmla="*/ 2618869 w 3037893"/>
                <a:gd name="connsiteY118" fmla="*/ 1571325 h 3037893"/>
                <a:gd name="connsiteX119" fmla="*/ 2514113 w 3037893"/>
                <a:gd name="connsiteY119" fmla="*/ 1571325 h 3037893"/>
                <a:gd name="connsiteX120" fmla="*/ 2409365 w 3037893"/>
                <a:gd name="connsiteY120" fmla="*/ 1571325 h 3037893"/>
                <a:gd name="connsiteX121" fmla="*/ 2409365 w 3037893"/>
                <a:gd name="connsiteY121" fmla="*/ 1676081 h 3037893"/>
                <a:gd name="connsiteX122" fmla="*/ 2409365 w 3037893"/>
                <a:gd name="connsiteY122" fmla="*/ 1780837 h 3037893"/>
                <a:gd name="connsiteX123" fmla="*/ 2409365 w 3037893"/>
                <a:gd name="connsiteY123" fmla="*/ 1885585 h 3037893"/>
                <a:gd name="connsiteX124" fmla="*/ 2304609 w 3037893"/>
                <a:gd name="connsiteY124" fmla="*/ 1885585 h 3037893"/>
                <a:gd name="connsiteX125" fmla="*/ 2304609 w 3037893"/>
                <a:gd name="connsiteY125" fmla="*/ 1990341 h 3037893"/>
                <a:gd name="connsiteX126" fmla="*/ 2304609 w 3037893"/>
                <a:gd name="connsiteY126" fmla="*/ 2095097 h 3037893"/>
                <a:gd name="connsiteX127" fmla="*/ 2199853 w 3037893"/>
                <a:gd name="connsiteY127" fmla="*/ 2095097 h 3037893"/>
                <a:gd name="connsiteX128" fmla="*/ 2199853 w 3037893"/>
                <a:gd name="connsiteY128" fmla="*/ 1990341 h 3037893"/>
                <a:gd name="connsiteX129" fmla="*/ 2199853 w 3037893"/>
                <a:gd name="connsiteY129" fmla="*/ 1885585 h 3037893"/>
                <a:gd name="connsiteX130" fmla="*/ 2304609 w 3037893"/>
                <a:gd name="connsiteY130" fmla="*/ 1885585 h 3037893"/>
                <a:gd name="connsiteX131" fmla="*/ 2304609 w 3037893"/>
                <a:gd name="connsiteY131" fmla="*/ 1780837 h 3037893"/>
                <a:gd name="connsiteX132" fmla="*/ 2199853 w 3037893"/>
                <a:gd name="connsiteY132" fmla="*/ 1780837 h 3037893"/>
                <a:gd name="connsiteX133" fmla="*/ 2199853 w 3037893"/>
                <a:gd name="connsiteY133" fmla="*/ 1676081 h 3037893"/>
                <a:gd name="connsiteX134" fmla="*/ 2095097 w 3037893"/>
                <a:gd name="connsiteY134" fmla="*/ 1676081 h 3037893"/>
                <a:gd name="connsiteX135" fmla="*/ 2095097 w 3037893"/>
                <a:gd name="connsiteY135" fmla="*/ 1780837 h 3037893"/>
                <a:gd name="connsiteX136" fmla="*/ 1990341 w 3037893"/>
                <a:gd name="connsiteY136" fmla="*/ 1780837 h 3037893"/>
                <a:gd name="connsiteX137" fmla="*/ 1990341 w 3037893"/>
                <a:gd name="connsiteY137" fmla="*/ 1885585 h 3037893"/>
                <a:gd name="connsiteX138" fmla="*/ 2095097 w 3037893"/>
                <a:gd name="connsiteY138" fmla="*/ 1885585 h 3037893"/>
                <a:gd name="connsiteX139" fmla="*/ 2095097 w 3037893"/>
                <a:gd name="connsiteY139" fmla="*/ 1990341 h 3037893"/>
                <a:gd name="connsiteX140" fmla="*/ 1990341 w 3037893"/>
                <a:gd name="connsiteY140" fmla="*/ 1990341 h 3037893"/>
                <a:gd name="connsiteX141" fmla="*/ 1885585 w 3037893"/>
                <a:gd name="connsiteY141" fmla="*/ 1990341 h 3037893"/>
                <a:gd name="connsiteX142" fmla="*/ 1780837 w 3037893"/>
                <a:gd name="connsiteY142" fmla="*/ 1990341 h 3037893"/>
                <a:gd name="connsiteX143" fmla="*/ 1676081 w 3037893"/>
                <a:gd name="connsiteY143" fmla="*/ 1990341 h 3037893"/>
                <a:gd name="connsiteX144" fmla="*/ 1676081 w 3037893"/>
                <a:gd name="connsiteY144" fmla="*/ 2095097 h 3037893"/>
                <a:gd name="connsiteX145" fmla="*/ 1571325 w 3037893"/>
                <a:gd name="connsiteY145" fmla="*/ 2095097 h 3037893"/>
                <a:gd name="connsiteX146" fmla="*/ 1466569 w 3037893"/>
                <a:gd name="connsiteY146" fmla="*/ 2095097 h 3037893"/>
                <a:gd name="connsiteX147" fmla="*/ 1466569 w 3037893"/>
                <a:gd name="connsiteY147" fmla="*/ 2199853 h 3037893"/>
                <a:gd name="connsiteX148" fmla="*/ 1466569 w 3037893"/>
                <a:gd name="connsiteY148" fmla="*/ 2304609 h 3037893"/>
                <a:gd name="connsiteX149" fmla="*/ 1571325 w 3037893"/>
                <a:gd name="connsiteY149" fmla="*/ 2304609 h 3037893"/>
                <a:gd name="connsiteX150" fmla="*/ 1676081 w 3037893"/>
                <a:gd name="connsiteY150" fmla="*/ 2304609 h 3037893"/>
                <a:gd name="connsiteX151" fmla="*/ 1676081 w 3037893"/>
                <a:gd name="connsiteY151" fmla="*/ 2199853 h 3037893"/>
                <a:gd name="connsiteX152" fmla="*/ 1780837 w 3037893"/>
                <a:gd name="connsiteY152" fmla="*/ 2199853 h 3037893"/>
                <a:gd name="connsiteX153" fmla="*/ 1885585 w 3037893"/>
                <a:gd name="connsiteY153" fmla="*/ 2199853 h 3037893"/>
                <a:gd name="connsiteX154" fmla="*/ 1885585 w 3037893"/>
                <a:gd name="connsiteY154" fmla="*/ 2095097 h 3037893"/>
                <a:gd name="connsiteX155" fmla="*/ 1990341 w 3037893"/>
                <a:gd name="connsiteY155" fmla="*/ 2095097 h 3037893"/>
                <a:gd name="connsiteX156" fmla="*/ 2095097 w 3037893"/>
                <a:gd name="connsiteY156" fmla="*/ 2095097 h 3037893"/>
                <a:gd name="connsiteX157" fmla="*/ 2095097 w 3037893"/>
                <a:gd name="connsiteY157" fmla="*/ 2199853 h 3037893"/>
                <a:gd name="connsiteX158" fmla="*/ 1990341 w 3037893"/>
                <a:gd name="connsiteY158" fmla="*/ 2199853 h 3037893"/>
                <a:gd name="connsiteX159" fmla="*/ 1885585 w 3037893"/>
                <a:gd name="connsiteY159" fmla="*/ 2199853 h 3037893"/>
                <a:gd name="connsiteX160" fmla="*/ 1885585 w 3037893"/>
                <a:gd name="connsiteY160" fmla="*/ 2304609 h 3037893"/>
                <a:gd name="connsiteX161" fmla="*/ 1990341 w 3037893"/>
                <a:gd name="connsiteY161" fmla="*/ 2304609 h 3037893"/>
                <a:gd name="connsiteX162" fmla="*/ 1990341 w 3037893"/>
                <a:gd name="connsiteY162" fmla="*/ 2409365 h 3037893"/>
                <a:gd name="connsiteX163" fmla="*/ 2095097 w 3037893"/>
                <a:gd name="connsiteY163" fmla="*/ 2409365 h 3037893"/>
                <a:gd name="connsiteX164" fmla="*/ 2095097 w 3037893"/>
                <a:gd name="connsiteY164" fmla="*/ 2514113 h 3037893"/>
                <a:gd name="connsiteX165" fmla="*/ 1990341 w 3037893"/>
                <a:gd name="connsiteY165" fmla="*/ 2514113 h 3037893"/>
                <a:gd name="connsiteX166" fmla="*/ 1990341 w 3037893"/>
                <a:gd name="connsiteY166" fmla="*/ 2618869 h 3037893"/>
                <a:gd name="connsiteX167" fmla="*/ 2095097 w 3037893"/>
                <a:gd name="connsiteY167" fmla="*/ 2618869 h 3037893"/>
                <a:gd name="connsiteX168" fmla="*/ 2095097 w 3037893"/>
                <a:gd name="connsiteY168" fmla="*/ 2723625 h 3037893"/>
                <a:gd name="connsiteX169" fmla="*/ 2199853 w 3037893"/>
                <a:gd name="connsiteY169" fmla="*/ 2723625 h 3037893"/>
                <a:gd name="connsiteX170" fmla="*/ 2199853 w 3037893"/>
                <a:gd name="connsiteY170" fmla="*/ 2618869 h 3037893"/>
                <a:gd name="connsiteX171" fmla="*/ 2304609 w 3037893"/>
                <a:gd name="connsiteY171" fmla="*/ 2618869 h 3037893"/>
                <a:gd name="connsiteX172" fmla="*/ 2409365 w 3037893"/>
                <a:gd name="connsiteY172" fmla="*/ 2618869 h 3037893"/>
                <a:gd name="connsiteX173" fmla="*/ 2409365 w 3037893"/>
                <a:gd name="connsiteY173" fmla="*/ 2723625 h 3037893"/>
                <a:gd name="connsiteX174" fmla="*/ 2304609 w 3037893"/>
                <a:gd name="connsiteY174" fmla="*/ 2723625 h 3037893"/>
                <a:gd name="connsiteX175" fmla="*/ 2199853 w 3037893"/>
                <a:gd name="connsiteY175" fmla="*/ 2723625 h 3037893"/>
                <a:gd name="connsiteX176" fmla="*/ 2199853 w 3037893"/>
                <a:gd name="connsiteY176" fmla="*/ 2828381 h 3037893"/>
                <a:gd name="connsiteX177" fmla="*/ 2304609 w 3037893"/>
                <a:gd name="connsiteY177" fmla="*/ 2828381 h 3037893"/>
                <a:gd name="connsiteX178" fmla="*/ 2304609 w 3037893"/>
                <a:gd name="connsiteY178" fmla="*/ 2933137 h 3037893"/>
                <a:gd name="connsiteX179" fmla="*/ 2199853 w 3037893"/>
                <a:gd name="connsiteY179" fmla="*/ 2933137 h 3037893"/>
                <a:gd name="connsiteX180" fmla="*/ 2095097 w 3037893"/>
                <a:gd name="connsiteY180" fmla="*/ 2933137 h 3037893"/>
                <a:gd name="connsiteX181" fmla="*/ 1990341 w 3037893"/>
                <a:gd name="connsiteY181" fmla="*/ 2933137 h 3037893"/>
                <a:gd name="connsiteX182" fmla="*/ 1990341 w 3037893"/>
                <a:gd name="connsiteY182" fmla="*/ 3037893 h 3037893"/>
                <a:gd name="connsiteX183" fmla="*/ 2095097 w 3037893"/>
                <a:gd name="connsiteY183" fmla="*/ 3037893 h 3037893"/>
                <a:gd name="connsiteX184" fmla="*/ 2199853 w 3037893"/>
                <a:gd name="connsiteY184" fmla="*/ 3037893 h 3037893"/>
                <a:gd name="connsiteX185" fmla="*/ 2304609 w 3037893"/>
                <a:gd name="connsiteY185" fmla="*/ 3037893 h 3037893"/>
                <a:gd name="connsiteX186" fmla="*/ 2409365 w 3037893"/>
                <a:gd name="connsiteY186" fmla="*/ 3037893 h 3037893"/>
                <a:gd name="connsiteX187" fmla="*/ 2409365 w 3037893"/>
                <a:gd name="connsiteY187" fmla="*/ 2933137 h 3037893"/>
                <a:gd name="connsiteX188" fmla="*/ 2409365 w 3037893"/>
                <a:gd name="connsiteY188" fmla="*/ 2828381 h 3037893"/>
                <a:gd name="connsiteX189" fmla="*/ 2514113 w 3037893"/>
                <a:gd name="connsiteY189" fmla="*/ 2828381 h 3037893"/>
                <a:gd name="connsiteX190" fmla="*/ 2514113 w 3037893"/>
                <a:gd name="connsiteY190" fmla="*/ 2723625 h 3037893"/>
                <a:gd name="connsiteX191" fmla="*/ 2514113 w 3037893"/>
                <a:gd name="connsiteY191" fmla="*/ 2618869 h 3037893"/>
                <a:gd name="connsiteX192" fmla="*/ 2618869 w 3037893"/>
                <a:gd name="connsiteY192" fmla="*/ 2618869 h 3037893"/>
                <a:gd name="connsiteX193" fmla="*/ 2723625 w 3037893"/>
                <a:gd name="connsiteY193" fmla="*/ 2618869 h 3037893"/>
                <a:gd name="connsiteX194" fmla="*/ 2723625 w 3037893"/>
                <a:gd name="connsiteY194" fmla="*/ 2514113 h 3037893"/>
                <a:gd name="connsiteX195" fmla="*/ 2618869 w 3037893"/>
                <a:gd name="connsiteY195" fmla="*/ 2514113 h 3037893"/>
                <a:gd name="connsiteX196" fmla="*/ 2618869 w 3037893"/>
                <a:gd name="connsiteY196" fmla="*/ 2409365 h 3037893"/>
                <a:gd name="connsiteX197" fmla="*/ 2723625 w 3037893"/>
                <a:gd name="connsiteY197" fmla="*/ 2409365 h 3037893"/>
                <a:gd name="connsiteX198" fmla="*/ 2723625 w 3037893"/>
                <a:gd name="connsiteY198" fmla="*/ 2514113 h 3037893"/>
                <a:gd name="connsiteX199" fmla="*/ 2828381 w 3037893"/>
                <a:gd name="connsiteY199" fmla="*/ 2514113 h 3037893"/>
                <a:gd name="connsiteX200" fmla="*/ 2828381 w 3037893"/>
                <a:gd name="connsiteY200" fmla="*/ 2409365 h 3037893"/>
                <a:gd name="connsiteX201" fmla="*/ 2828381 w 3037893"/>
                <a:gd name="connsiteY201" fmla="*/ 2304609 h 3037893"/>
                <a:gd name="connsiteX202" fmla="*/ 2828381 w 3037893"/>
                <a:gd name="connsiteY202" fmla="*/ 2199853 h 3037893"/>
                <a:gd name="connsiteX203" fmla="*/ 2933137 w 3037893"/>
                <a:gd name="connsiteY203" fmla="*/ 2199853 h 3037893"/>
                <a:gd name="connsiteX204" fmla="*/ 2933137 w 3037893"/>
                <a:gd name="connsiteY204" fmla="*/ 2095097 h 3037893"/>
                <a:gd name="connsiteX205" fmla="*/ 2828381 w 3037893"/>
                <a:gd name="connsiteY205" fmla="*/ 2095097 h 3037893"/>
                <a:gd name="connsiteX206" fmla="*/ 2723625 w 3037893"/>
                <a:gd name="connsiteY206" fmla="*/ 2095097 h 3037893"/>
                <a:gd name="connsiteX207" fmla="*/ 2618869 w 3037893"/>
                <a:gd name="connsiteY207" fmla="*/ 2095097 h 3037893"/>
                <a:gd name="connsiteX208" fmla="*/ 2618869 w 3037893"/>
                <a:gd name="connsiteY208" fmla="*/ 1990341 h 3037893"/>
                <a:gd name="connsiteX209" fmla="*/ 2514113 w 3037893"/>
                <a:gd name="connsiteY209" fmla="*/ 1990341 h 3037893"/>
                <a:gd name="connsiteX210" fmla="*/ 2514113 w 3037893"/>
                <a:gd name="connsiteY210" fmla="*/ 1885585 h 3037893"/>
                <a:gd name="connsiteX211" fmla="*/ 2618869 w 3037893"/>
                <a:gd name="connsiteY211" fmla="*/ 1885585 h 3037893"/>
                <a:gd name="connsiteX212" fmla="*/ 2723625 w 3037893"/>
                <a:gd name="connsiteY212" fmla="*/ 1885585 h 3037893"/>
                <a:gd name="connsiteX213" fmla="*/ 2723625 w 3037893"/>
                <a:gd name="connsiteY213" fmla="*/ 1780837 h 3037893"/>
                <a:gd name="connsiteX214" fmla="*/ 2618869 w 3037893"/>
                <a:gd name="connsiteY214" fmla="*/ 1780837 h 3037893"/>
                <a:gd name="connsiteX215" fmla="*/ 2514113 w 3037893"/>
                <a:gd name="connsiteY215" fmla="*/ 1780837 h 3037893"/>
                <a:gd name="connsiteX216" fmla="*/ 2514113 w 3037893"/>
                <a:gd name="connsiteY216" fmla="*/ 1676081 h 3037893"/>
                <a:gd name="connsiteX217" fmla="*/ 2618869 w 3037893"/>
                <a:gd name="connsiteY217" fmla="*/ 1676081 h 3037893"/>
                <a:gd name="connsiteX218" fmla="*/ 2618869 w 3037893"/>
                <a:gd name="connsiteY218" fmla="*/ 1571325 h 3037893"/>
                <a:gd name="connsiteX219" fmla="*/ 2933137 w 3037893"/>
                <a:gd name="connsiteY219" fmla="*/ 2095097 h 3037893"/>
                <a:gd name="connsiteX220" fmla="*/ 3037893 w 3037893"/>
                <a:gd name="connsiteY220" fmla="*/ 2095097 h 3037893"/>
                <a:gd name="connsiteX221" fmla="*/ 3037893 w 3037893"/>
                <a:gd name="connsiteY221" fmla="*/ 1990341 h 3037893"/>
                <a:gd name="connsiteX222" fmla="*/ 3037893 w 3037893"/>
                <a:gd name="connsiteY222" fmla="*/ 1885585 h 3037893"/>
                <a:gd name="connsiteX223" fmla="*/ 3037893 w 3037893"/>
                <a:gd name="connsiteY223" fmla="*/ 1780837 h 3037893"/>
                <a:gd name="connsiteX224" fmla="*/ 2933137 w 3037893"/>
                <a:gd name="connsiteY224" fmla="*/ 1780837 h 3037893"/>
                <a:gd name="connsiteX225" fmla="*/ 2933137 w 3037893"/>
                <a:gd name="connsiteY225" fmla="*/ 1885585 h 3037893"/>
                <a:gd name="connsiteX226" fmla="*/ 2933137 w 3037893"/>
                <a:gd name="connsiteY226" fmla="*/ 1990341 h 3037893"/>
                <a:gd name="connsiteX227" fmla="*/ 2933137 w 3037893"/>
                <a:gd name="connsiteY227" fmla="*/ 2095097 h 3037893"/>
                <a:gd name="connsiteX228" fmla="*/ 2933137 w 3037893"/>
                <a:gd name="connsiteY228" fmla="*/ 2199853 h 3037893"/>
                <a:gd name="connsiteX229" fmla="*/ 2933137 w 3037893"/>
                <a:gd name="connsiteY229" fmla="*/ 2304609 h 3037893"/>
                <a:gd name="connsiteX230" fmla="*/ 3037893 w 3037893"/>
                <a:gd name="connsiteY230" fmla="*/ 2304609 h 3037893"/>
                <a:gd name="connsiteX231" fmla="*/ 3037893 w 3037893"/>
                <a:gd name="connsiteY231" fmla="*/ 2199853 h 3037893"/>
                <a:gd name="connsiteX232" fmla="*/ 2933137 w 3037893"/>
                <a:gd name="connsiteY232" fmla="*/ 2199853 h 3037893"/>
                <a:gd name="connsiteX233" fmla="*/ 2828381 w 3037893"/>
                <a:gd name="connsiteY233" fmla="*/ 2514113 h 3037893"/>
                <a:gd name="connsiteX234" fmla="*/ 2828381 w 3037893"/>
                <a:gd name="connsiteY234" fmla="*/ 2618869 h 3037893"/>
                <a:gd name="connsiteX235" fmla="*/ 2828381 w 3037893"/>
                <a:gd name="connsiteY235" fmla="*/ 2723625 h 3037893"/>
                <a:gd name="connsiteX236" fmla="*/ 2723625 w 3037893"/>
                <a:gd name="connsiteY236" fmla="*/ 2723625 h 3037893"/>
                <a:gd name="connsiteX237" fmla="*/ 2723625 w 3037893"/>
                <a:gd name="connsiteY237" fmla="*/ 2828381 h 3037893"/>
                <a:gd name="connsiteX238" fmla="*/ 2828381 w 3037893"/>
                <a:gd name="connsiteY238" fmla="*/ 2828381 h 3037893"/>
                <a:gd name="connsiteX239" fmla="*/ 2828381 w 3037893"/>
                <a:gd name="connsiteY239" fmla="*/ 2933137 h 3037893"/>
                <a:gd name="connsiteX240" fmla="*/ 2933137 w 3037893"/>
                <a:gd name="connsiteY240" fmla="*/ 2933137 h 3037893"/>
                <a:gd name="connsiteX241" fmla="*/ 2933137 w 3037893"/>
                <a:gd name="connsiteY241" fmla="*/ 2828381 h 3037893"/>
                <a:gd name="connsiteX242" fmla="*/ 2933137 w 3037893"/>
                <a:gd name="connsiteY242" fmla="*/ 2723625 h 3037893"/>
                <a:gd name="connsiteX243" fmla="*/ 2933137 w 3037893"/>
                <a:gd name="connsiteY243" fmla="*/ 2618869 h 3037893"/>
                <a:gd name="connsiteX244" fmla="*/ 2933137 w 3037893"/>
                <a:gd name="connsiteY244" fmla="*/ 2514113 h 3037893"/>
                <a:gd name="connsiteX245" fmla="*/ 2828381 w 3037893"/>
                <a:gd name="connsiteY245" fmla="*/ 2514113 h 3037893"/>
                <a:gd name="connsiteX246" fmla="*/ 2933137 w 3037893"/>
                <a:gd name="connsiteY246" fmla="*/ 2514113 h 3037893"/>
                <a:gd name="connsiteX247" fmla="*/ 3037893 w 3037893"/>
                <a:gd name="connsiteY247" fmla="*/ 2514113 h 3037893"/>
                <a:gd name="connsiteX248" fmla="*/ 3037893 w 3037893"/>
                <a:gd name="connsiteY248" fmla="*/ 2409365 h 3037893"/>
                <a:gd name="connsiteX249" fmla="*/ 2933137 w 3037893"/>
                <a:gd name="connsiteY249" fmla="*/ 2409365 h 3037893"/>
                <a:gd name="connsiteX250" fmla="*/ 2933137 w 3037893"/>
                <a:gd name="connsiteY250" fmla="*/ 2514113 h 3037893"/>
                <a:gd name="connsiteX251" fmla="*/ 2828381 w 3037893"/>
                <a:gd name="connsiteY251" fmla="*/ 2933137 h 3037893"/>
                <a:gd name="connsiteX252" fmla="*/ 2723625 w 3037893"/>
                <a:gd name="connsiteY252" fmla="*/ 2933137 h 3037893"/>
                <a:gd name="connsiteX253" fmla="*/ 2723625 w 3037893"/>
                <a:gd name="connsiteY253" fmla="*/ 2828381 h 3037893"/>
                <a:gd name="connsiteX254" fmla="*/ 2618869 w 3037893"/>
                <a:gd name="connsiteY254" fmla="*/ 2828381 h 3037893"/>
                <a:gd name="connsiteX255" fmla="*/ 2618869 w 3037893"/>
                <a:gd name="connsiteY255" fmla="*/ 2933137 h 3037893"/>
                <a:gd name="connsiteX256" fmla="*/ 2514113 w 3037893"/>
                <a:gd name="connsiteY256" fmla="*/ 2933137 h 3037893"/>
                <a:gd name="connsiteX257" fmla="*/ 2514113 w 3037893"/>
                <a:gd name="connsiteY257" fmla="*/ 3037893 h 3037893"/>
                <a:gd name="connsiteX258" fmla="*/ 2618869 w 3037893"/>
                <a:gd name="connsiteY258" fmla="*/ 3037893 h 3037893"/>
                <a:gd name="connsiteX259" fmla="*/ 2723625 w 3037893"/>
                <a:gd name="connsiteY259" fmla="*/ 3037893 h 3037893"/>
                <a:gd name="connsiteX260" fmla="*/ 2828381 w 3037893"/>
                <a:gd name="connsiteY260" fmla="*/ 3037893 h 3037893"/>
                <a:gd name="connsiteX261" fmla="*/ 2828381 w 3037893"/>
                <a:gd name="connsiteY261" fmla="*/ 2933137 h 3037893"/>
                <a:gd name="connsiteX262" fmla="*/ 1990341 w 3037893"/>
                <a:gd name="connsiteY262" fmla="*/ 2933137 h 3037893"/>
                <a:gd name="connsiteX263" fmla="*/ 1990341 w 3037893"/>
                <a:gd name="connsiteY263" fmla="*/ 2828381 h 3037893"/>
                <a:gd name="connsiteX264" fmla="*/ 2095097 w 3037893"/>
                <a:gd name="connsiteY264" fmla="*/ 2828381 h 3037893"/>
                <a:gd name="connsiteX265" fmla="*/ 2095097 w 3037893"/>
                <a:gd name="connsiteY265" fmla="*/ 2723625 h 3037893"/>
                <a:gd name="connsiteX266" fmla="*/ 1990341 w 3037893"/>
                <a:gd name="connsiteY266" fmla="*/ 2723625 h 3037893"/>
                <a:gd name="connsiteX267" fmla="*/ 1990341 w 3037893"/>
                <a:gd name="connsiteY267" fmla="*/ 2618869 h 3037893"/>
                <a:gd name="connsiteX268" fmla="*/ 1885585 w 3037893"/>
                <a:gd name="connsiteY268" fmla="*/ 2618869 h 3037893"/>
                <a:gd name="connsiteX269" fmla="*/ 1885585 w 3037893"/>
                <a:gd name="connsiteY269" fmla="*/ 2723625 h 3037893"/>
                <a:gd name="connsiteX270" fmla="*/ 1780837 w 3037893"/>
                <a:gd name="connsiteY270" fmla="*/ 2723625 h 3037893"/>
                <a:gd name="connsiteX271" fmla="*/ 1780837 w 3037893"/>
                <a:gd name="connsiteY271" fmla="*/ 2828381 h 3037893"/>
                <a:gd name="connsiteX272" fmla="*/ 1780837 w 3037893"/>
                <a:gd name="connsiteY272" fmla="*/ 2933137 h 3037893"/>
                <a:gd name="connsiteX273" fmla="*/ 1885585 w 3037893"/>
                <a:gd name="connsiteY273" fmla="*/ 2933137 h 3037893"/>
                <a:gd name="connsiteX274" fmla="*/ 1990341 w 3037893"/>
                <a:gd name="connsiteY274" fmla="*/ 2933137 h 3037893"/>
                <a:gd name="connsiteX275" fmla="*/ 1780837 w 3037893"/>
                <a:gd name="connsiteY275" fmla="*/ 2933137 h 3037893"/>
                <a:gd name="connsiteX276" fmla="*/ 1676081 w 3037893"/>
                <a:gd name="connsiteY276" fmla="*/ 2933137 h 3037893"/>
                <a:gd name="connsiteX277" fmla="*/ 1571325 w 3037893"/>
                <a:gd name="connsiteY277" fmla="*/ 2933137 h 3037893"/>
                <a:gd name="connsiteX278" fmla="*/ 1466569 w 3037893"/>
                <a:gd name="connsiteY278" fmla="*/ 2933137 h 3037893"/>
                <a:gd name="connsiteX279" fmla="*/ 1466569 w 3037893"/>
                <a:gd name="connsiteY279" fmla="*/ 3037893 h 3037893"/>
                <a:gd name="connsiteX280" fmla="*/ 1571325 w 3037893"/>
                <a:gd name="connsiteY280" fmla="*/ 3037893 h 3037893"/>
                <a:gd name="connsiteX281" fmla="*/ 1676081 w 3037893"/>
                <a:gd name="connsiteY281" fmla="*/ 3037893 h 3037893"/>
                <a:gd name="connsiteX282" fmla="*/ 1780837 w 3037893"/>
                <a:gd name="connsiteY282" fmla="*/ 3037893 h 3037893"/>
                <a:gd name="connsiteX283" fmla="*/ 1780837 w 3037893"/>
                <a:gd name="connsiteY283" fmla="*/ 2933137 h 3037893"/>
                <a:gd name="connsiteX284" fmla="*/ 1466569 w 3037893"/>
                <a:gd name="connsiteY284" fmla="*/ 2933137 h 3037893"/>
                <a:gd name="connsiteX285" fmla="*/ 1466569 w 3037893"/>
                <a:gd name="connsiteY285" fmla="*/ 2828381 h 3037893"/>
                <a:gd name="connsiteX286" fmla="*/ 1361813 w 3037893"/>
                <a:gd name="connsiteY286" fmla="*/ 2828381 h 3037893"/>
                <a:gd name="connsiteX287" fmla="*/ 1257057 w 3037893"/>
                <a:gd name="connsiteY287" fmla="*/ 2828381 h 3037893"/>
                <a:gd name="connsiteX288" fmla="*/ 1257057 w 3037893"/>
                <a:gd name="connsiteY288" fmla="*/ 2933137 h 3037893"/>
                <a:gd name="connsiteX289" fmla="*/ 1361813 w 3037893"/>
                <a:gd name="connsiteY289" fmla="*/ 2933137 h 3037893"/>
                <a:gd name="connsiteX290" fmla="*/ 1466569 w 3037893"/>
                <a:gd name="connsiteY290" fmla="*/ 2933137 h 3037893"/>
                <a:gd name="connsiteX291" fmla="*/ 1257057 w 3037893"/>
                <a:gd name="connsiteY291" fmla="*/ 2933137 h 3037893"/>
                <a:gd name="connsiteX292" fmla="*/ 1152308 w 3037893"/>
                <a:gd name="connsiteY292" fmla="*/ 2933137 h 3037893"/>
                <a:gd name="connsiteX293" fmla="*/ 1047552 w 3037893"/>
                <a:gd name="connsiteY293" fmla="*/ 2933137 h 3037893"/>
                <a:gd name="connsiteX294" fmla="*/ 1047552 w 3037893"/>
                <a:gd name="connsiteY294" fmla="*/ 2828381 h 3037893"/>
                <a:gd name="connsiteX295" fmla="*/ 1047552 w 3037893"/>
                <a:gd name="connsiteY295" fmla="*/ 2723625 h 3037893"/>
                <a:gd name="connsiteX296" fmla="*/ 1047552 w 3037893"/>
                <a:gd name="connsiteY296" fmla="*/ 2618869 h 3037893"/>
                <a:gd name="connsiteX297" fmla="*/ 1152308 w 3037893"/>
                <a:gd name="connsiteY297" fmla="*/ 2618869 h 3037893"/>
                <a:gd name="connsiteX298" fmla="*/ 1152308 w 3037893"/>
                <a:gd name="connsiteY298" fmla="*/ 2514113 h 3037893"/>
                <a:gd name="connsiteX299" fmla="*/ 1047552 w 3037893"/>
                <a:gd name="connsiteY299" fmla="*/ 2514113 h 3037893"/>
                <a:gd name="connsiteX300" fmla="*/ 1047552 w 3037893"/>
                <a:gd name="connsiteY300" fmla="*/ 2409365 h 3037893"/>
                <a:gd name="connsiteX301" fmla="*/ 1047552 w 3037893"/>
                <a:gd name="connsiteY301" fmla="*/ 2304609 h 3037893"/>
                <a:gd name="connsiteX302" fmla="*/ 942796 w 3037893"/>
                <a:gd name="connsiteY302" fmla="*/ 2304609 h 3037893"/>
                <a:gd name="connsiteX303" fmla="*/ 942796 w 3037893"/>
                <a:gd name="connsiteY303" fmla="*/ 2409365 h 3037893"/>
                <a:gd name="connsiteX304" fmla="*/ 942796 w 3037893"/>
                <a:gd name="connsiteY304" fmla="*/ 2514113 h 3037893"/>
                <a:gd name="connsiteX305" fmla="*/ 942796 w 3037893"/>
                <a:gd name="connsiteY305" fmla="*/ 2618869 h 3037893"/>
                <a:gd name="connsiteX306" fmla="*/ 942796 w 3037893"/>
                <a:gd name="connsiteY306" fmla="*/ 2723625 h 3037893"/>
                <a:gd name="connsiteX307" fmla="*/ 942796 w 3037893"/>
                <a:gd name="connsiteY307" fmla="*/ 2828381 h 3037893"/>
                <a:gd name="connsiteX308" fmla="*/ 942796 w 3037893"/>
                <a:gd name="connsiteY308" fmla="*/ 2933137 h 3037893"/>
                <a:gd name="connsiteX309" fmla="*/ 838040 w 3037893"/>
                <a:gd name="connsiteY309" fmla="*/ 2933137 h 3037893"/>
                <a:gd name="connsiteX310" fmla="*/ 838040 w 3037893"/>
                <a:gd name="connsiteY310" fmla="*/ 3037893 h 3037893"/>
                <a:gd name="connsiteX311" fmla="*/ 942796 w 3037893"/>
                <a:gd name="connsiteY311" fmla="*/ 3037893 h 3037893"/>
                <a:gd name="connsiteX312" fmla="*/ 1047552 w 3037893"/>
                <a:gd name="connsiteY312" fmla="*/ 3037893 h 3037893"/>
                <a:gd name="connsiteX313" fmla="*/ 1152308 w 3037893"/>
                <a:gd name="connsiteY313" fmla="*/ 3037893 h 3037893"/>
                <a:gd name="connsiteX314" fmla="*/ 1257057 w 3037893"/>
                <a:gd name="connsiteY314" fmla="*/ 3037893 h 3037893"/>
                <a:gd name="connsiteX315" fmla="*/ 1257057 w 3037893"/>
                <a:gd name="connsiteY315" fmla="*/ 2933137 h 3037893"/>
                <a:gd name="connsiteX316" fmla="*/ 942796 w 3037893"/>
                <a:gd name="connsiteY316" fmla="*/ 2304609 h 3037893"/>
                <a:gd name="connsiteX317" fmla="*/ 942796 w 3037893"/>
                <a:gd name="connsiteY317" fmla="*/ 2199853 h 3037893"/>
                <a:gd name="connsiteX318" fmla="*/ 1047552 w 3037893"/>
                <a:gd name="connsiteY318" fmla="*/ 2199853 h 3037893"/>
                <a:gd name="connsiteX319" fmla="*/ 1047552 w 3037893"/>
                <a:gd name="connsiteY319" fmla="*/ 2095097 h 3037893"/>
                <a:gd name="connsiteX320" fmla="*/ 942796 w 3037893"/>
                <a:gd name="connsiteY320" fmla="*/ 2095097 h 3037893"/>
                <a:gd name="connsiteX321" fmla="*/ 838040 w 3037893"/>
                <a:gd name="connsiteY321" fmla="*/ 2095097 h 3037893"/>
                <a:gd name="connsiteX322" fmla="*/ 733284 w 3037893"/>
                <a:gd name="connsiteY322" fmla="*/ 2095097 h 3037893"/>
                <a:gd name="connsiteX323" fmla="*/ 628528 w 3037893"/>
                <a:gd name="connsiteY323" fmla="*/ 2095097 h 3037893"/>
                <a:gd name="connsiteX324" fmla="*/ 628528 w 3037893"/>
                <a:gd name="connsiteY324" fmla="*/ 2199853 h 3037893"/>
                <a:gd name="connsiteX325" fmla="*/ 733284 w 3037893"/>
                <a:gd name="connsiteY325" fmla="*/ 2199853 h 3037893"/>
                <a:gd name="connsiteX326" fmla="*/ 838040 w 3037893"/>
                <a:gd name="connsiteY326" fmla="*/ 2199853 h 3037893"/>
                <a:gd name="connsiteX327" fmla="*/ 838040 w 3037893"/>
                <a:gd name="connsiteY327" fmla="*/ 2304609 h 3037893"/>
                <a:gd name="connsiteX328" fmla="*/ 942796 w 3037893"/>
                <a:gd name="connsiteY328" fmla="*/ 2304609 h 3037893"/>
                <a:gd name="connsiteX329" fmla="*/ 628528 w 3037893"/>
                <a:gd name="connsiteY329" fmla="*/ 2095097 h 3037893"/>
                <a:gd name="connsiteX330" fmla="*/ 628528 w 3037893"/>
                <a:gd name="connsiteY330" fmla="*/ 1990341 h 3037893"/>
                <a:gd name="connsiteX331" fmla="*/ 733284 w 3037893"/>
                <a:gd name="connsiteY331" fmla="*/ 1990341 h 3037893"/>
                <a:gd name="connsiteX332" fmla="*/ 838040 w 3037893"/>
                <a:gd name="connsiteY332" fmla="*/ 1990341 h 3037893"/>
                <a:gd name="connsiteX333" fmla="*/ 838040 w 3037893"/>
                <a:gd name="connsiteY333" fmla="*/ 1885585 h 3037893"/>
                <a:gd name="connsiteX334" fmla="*/ 733284 w 3037893"/>
                <a:gd name="connsiteY334" fmla="*/ 1885585 h 3037893"/>
                <a:gd name="connsiteX335" fmla="*/ 628528 w 3037893"/>
                <a:gd name="connsiteY335" fmla="*/ 1885585 h 3037893"/>
                <a:gd name="connsiteX336" fmla="*/ 628528 w 3037893"/>
                <a:gd name="connsiteY336" fmla="*/ 1780837 h 3037893"/>
                <a:gd name="connsiteX337" fmla="*/ 523780 w 3037893"/>
                <a:gd name="connsiteY337" fmla="*/ 1780837 h 3037893"/>
                <a:gd name="connsiteX338" fmla="*/ 523780 w 3037893"/>
                <a:gd name="connsiteY338" fmla="*/ 1885585 h 3037893"/>
                <a:gd name="connsiteX339" fmla="*/ 419024 w 3037893"/>
                <a:gd name="connsiteY339" fmla="*/ 1885585 h 3037893"/>
                <a:gd name="connsiteX340" fmla="*/ 314268 w 3037893"/>
                <a:gd name="connsiteY340" fmla="*/ 1885585 h 3037893"/>
                <a:gd name="connsiteX341" fmla="*/ 314268 w 3037893"/>
                <a:gd name="connsiteY341" fmla="*/ 1990341 h 3037893"/>
                <a:gd name="connsiteX342" fmla="*/ 419024 w 3037893"/>
                <a:gd name="connsiteY342" fmla="*/ 1990341 h 3037893"/>
                <a:gd name="connsiteX343" fmla="*/ 523780 w 3037893"/>
                <a:gd name="connsiteY343" fmla="*/ 1990341 h 3037893"/>
                <a:gd name="connsiteX344" fmla="*/ 523780 w 3037893"/>
                <a:gd name="connsiteY344" fmla="*/ 2095097 h 3037893"/>
                <a:gd name="connsiteX345" fmla="*/ 628528 w 3037893"/>
                <a:gd name="connsiteY345" fmla="*/ 2095097 h 3037893"/>
                <a:gd name="connsiteX346" fmla="*/ 523780 w 3037893"/>
                <a:gd name="connsiteY346" fmla="*/ 2095097 h 3037893"/>
                <a:gd name="connsiteX347" fmla="*/ 419024 w 3037893"/>
                <a:gd name="connsiteY347" fmla="*/ 2095097 h 3037893"/>
                <a:gd name="connsiteX348" fmla="*/ 314268 w 3037893"/>
                <a:gd name="connsiteY348" fmla="*/ 2095097 h 3037893"/>
                <a:gd name="connsiteX349" fmla="*/ 209512 w 3037893"/>
                <a:gd name="connsiteY349" fmla="*/ 2095097 h 3037893"/>
                <a:gd name="connsiteX350" fmla="*/ 209512 w 3037893"/>
                <a:gd name="connsiteY350" fmla="*/ 2199853 h 3037893"/>
                <a:gd name="connsiteX351" fmla="*/ 314268 w 3037893"/>
                <a:gd name="connsiteY351" fmla="*/ 2199853 h 3037893"/>
                <a:gd name="connsiteX352" fmla="*/ 419024 w 3037893"/>
                <a:gd name="connsiteY352" fmla="*/ 2199853 h 3037893"/>
                <a:gd name="connsiteX353" fmla="*/ 523780 w 3037893"/>
                <a:gd name="connsiteY353" fmla="*/ 2199853 h 3037893"/>
                <a:gd name="connsiteX354" fmla="*/ 523780 w 3037893"/>
                <a:gd name="connsiteY354" fmla="*/ 2095097 h 3037893"/>
                <a:gd name="connsiteX355" fmla="*/ 314268 w 3037893"/>
                <a:gd name="connsiteY355" fmla="*/ 1885585 h 3037893"/>
                <a:gd name="connsiteX356" fmla="*/ 314268 w 3037893"/>
                <a:gd name="connsiteY356" fmla="*/ 1780837 h 3037893"/>
                <a:gd name="connsiteX357" fmla="*/ 209512 w 3037893"/>
                <a:gd name="connsiteY357" fmla="*/ 1780837 h 3037893"/>
                <a:gd name="connsiteX358" fmla="*/ 209512 w 3037893"/>
                <a:gd name="connsiteY358" fmla="*/ 1676081 h 3037893"/>
                <a:gd name="connsiteX359" fmla="*/ 104756 w 3037893"/>
                <a:gd name="connsiteY359" fmla="*/ 1676081 h 3037893"/>
                <a:gd name="connsiteX360" fmla="*/ 104756 w 3037893"/>
                <a:gd name="connsiteY360" fmla="*/ 1571325 h 3037893"/>
                <a:gd name="connsiteX361" fmla="*/ 0 w 3037893"/>
                <a:gd name="connsiteY361" fmla="*/ 1571325 h 3037893"/>
                <a:gd name="connsiteX362" fmla="*/ 0 w 3037893"/>
                <a:gd name="connsiteY362" fmla="*/ 1676081 h 3037893"/>
                <a:gd name="connsiteX363" fmla="*/ 0 w 3037893"/>
                <a:gd name="connsiteY363" fmla="*/ 1780837 h 3037893"/>
                <a:gd name="connsiteX364" fmla="*/ 0 w 3037893"/>
                <a:gd name="connsiteY364" fmla="*/ 1885585 h 3037893"/>
                <a:gd name="connsiteX365" fmla="*/ 0 w 3037893"/>
                <a:gd name="connsiteY365" fmla="*/ 1990341 h 3037893"/>
                <a:gd name="connsiteX366" fmla="*/ 0 w 3037893"/>
                <a:gd name="connsiteY366" fmla="*/ 2095097 h 3037893"/>
                <a:gd name="connsiteX367" fmla="*/ 0 w 3037893"/>
                <a:gd name="connsiteY367" fmla="*/ 2199853 h 3037893"/>
                <a:gd name="connsiteX368" fmla="*/ 104756 w 3037893"/>
                <a:gd name="connsiteY368" fmla="*/ 2199853 h 3037893"/>
                <a:gd name="connsiteX369" fmla="*/ 104756 w 3037893"/>
                <a:gd name="connsiteY369" fmla="*/ 2095097 h 3037893"/>
                <a:gd name="connsiteX370" fmla="*/ 104756 w 3037893"/>
                <a:gd name="connsiteY370" fmla="*/ 1990341 h 3037893"/>
                <a:gd name="connsiteX371" fmla="*/ 209512 w 3037893"/>
                <a:gd name="connsiteY371" fmla="*/ 1990341 h 3037893"/>
                <a:gd name="connsiteX372" fmla="*/ 209512 w 3037893"/>
                <a:gd name="connsiteY372" fmla="*/ 1885585 h 3037893"/>
                <a:gd name="connsiteX373" fmla="*/ 314268 w 3037893"/>
                <a:gd name="connsiteY373" fmla="*/ 1885585 h 3037893"/>
                <a:gd name="connsiteX374" fmla="*/ 104756 w 3037893"/>
                <a:gd name="connsiteY374" fmla="*/ 1571325 h 3037893"/>
                <a:gd name="connsiteX375" fmla="*/ 209512 w 3037893"/>
                <a:gd name="connsiteY375" fmla="*/ 1571325 h 3037893"/>
                <a:gd name="connsiteX376" fmla="*/ 209512 w 3037893"/>
                <a:gd name="connsiteY376" fmla="*/ 1466569 h 3037893"/>
                <a:gd name="connsiteX377" fmla="*/ 104756 w 3037893"/>
                <a:gd name="connsiteY377" fmla="*/ 1466569 h 3037893"/>
                <a:gd name="connsiteX378" fmla="*/ 104756 w 3037893"/>
                <a:gd name="connsiteY378" fmla="*/ 1571325 h 3037893"/>
                <a:gd name="connsiteX379" fmla="*/ 209512 w 3037893"/>
                <a:gd name="connsiteY379" fmla="*/ 1466569 h 3037893"/>
                <a:gd name="connsiteX380" fmla="*/ 314268 w 3037893"/>
                <a:gd name="connsiteY380" fmla="*/ 1466569 h 3037893"/>
                <a:gd name="connsiteX381" fmla="*/ 419024 w 3037893"/>
                <a:gd name="connsiteY381" fmla="*/ 1466569 h 3037893"/>
                <a:gd name="connsiteX382" fmla="*/ 523780 w 3037893"/>
                <a:gd name="connsiteY382" fmla="*/ 1466569 h 3037893"/>
                <a:gd name="connsiteX383" fmla="*/ 523780 w 3037893"/>
                <a:gd name="connsiteY383" fmla="*/ 1361813 h 3037893"/>
                <a:gd name="connsiteX384" fmla="*/ 419024 w 3037893"/>
                <a:gd name="connsiteY384" fmla="*/ 1361813 h 3037893"/>
                <a:gd name="connsiteX385" fmla="*/ 314268 w 3037893"/>
                <a:gd name="connsiteY385" fmla="*/ 1361813 h 3037893"/>
                <a:gd name="connsiteX386" fmla="*/ 314268 w 3037893"/>
                <a:gd name="connsiteY386" fmla="*/ 1257057 h 3037893"/>
                <a:gd name="connsiteX387" fmla="*/ 209512 w 3037893"/>
                <a:gd name="connsiteY387" fmla="*/ 1257057 h 3037893"/>
                <a:gd name="connsiteX388" fmla="*/ 104756 w 3037893"/>
                <a:gd name="connsiteY388" fmla="*/ 1257057 h 3037893"/>
                <a:gd name="connsiteX389" fmla="*/ 104756 w 3037893"/>
                <a:gd name="connsiteY389" fmla="*/ 1361813 h 3037893"/>
                <a:gd name="connsiteX390" fmla="*/ 209512 w 3037893"/>
                <a:gd name="connsiteY390" fmla="*/ 1361813 h 3037893"/>
                <a:gd name="connsiteX391" fmla="*/ 209512 w 3037893"/>
                <a:gd name="connsiteY391" fmla="*/ 1466569 h 3037893"/>
                <a:gd name="connsiteX392" fmla="*/ 523780 w 3037893"/>
                <a:gd name="connsiteY392" fmla="*/ 1361813 h 3037893"/>
                <a:gd name="connsiteX393" fmla="*/ 628528 w 3037893"/>
                <a:gd name="connsiteY393" fmla="*/ 1361813 h 3037893"/>
                <a:gd name="connsiteX394" fmla="*/ 733284 w 3037893"/>
                <a:gd name="connsiteY394" fmla="*/ 1361813 h 3037893"/>
                <a:gd name="connsiteX395" fmla="*/ 733284 w 3037893"/>
                <a:gd name="connsiteY395" fmla="*/ 1257057 h 3037893"/>
                <a:gd name="connsiteX396" fmla="*/ 628528 w 3037893"/>
                <a:gd name="connsiteY396" fmla="*/ 1257057 h 3037893"/>
                <a:gd name="connsiteX397" fmla="*/ 628528 w 3037893"/>
                <a:gd name="connsiteY397" fmla="*/ 1152308 h 3037893"/>
                <a:gd name="connsiteX398" fmla="*/ 523780 w 3037893"/>
                <a:gd name="connsiteY398" fmla="*/ 1152308 h 3037893"/>
                <a:gd name="connsiteX399" fmla="*/ 419024 w 3037893"/>
                <a:gd name="connsiteY399" fmla="*/ 1152308 h 3037893"/>
                <a:gd name="connsiteX400" fmla="*/ 419024 w 3037893"/>
                <a:gd name="connsiteY400" fmla="*/ 1257057 h 3037893"/>
                <a:gd name="connsiteX401" fmla="*/ 523780 w 3037893"/>
                <a:gd name="connsiteY401" fmla="*/ 1257057 h 3037893"/>
                <a:gd name="connsiteX402" fmla="*/ 523780 w 3037893"/>
                <a:gd name="connsiteY402" fmla="*/ 1361813 h 3037893"/>
                <a:gd name="connsiteX403" fmla="*/ 419024 w 3037893"/>
                <a:gd name="connsiteY403" fmla="*/ 1152308 h 3037893"/>
                <a:gd name="connsiteX404" fmla="*/ 419024 w 3037893"/>
                <a:gd name="connsiteY404" fmla="*/ 1047552 h 3037893"/>
                <a:gd name="connsiteX405" fmla="*/ 523780 w 3037893"/>
                <a:gd name="connsiteY405" fmla="*/ 1047552 h 3037893"/>
                <a:gd name="connsiteX406" fmla="*/ 628528 w 3037893"/>
                <a:gd name="connsiteY406" fmla="*/ 1047552 h 3037893"/>
                <a:gd name="connsiteX407" fmla="*/ 628528 w 3037893"/>
                <a:gd name="connsiteY407" fmla="*/ 942796 h 3037893"/>
                <a:gd name="connsiteX408" fmla="*/ 523780 w 3037893"/>
                <a:gd name="connsiteY408" fmla="*/ 942796 h 3037893"/>
                <a:gd name="connsiteX409" fmla="*/ 419024 w 3037893"/>
                <a:gd name="connsiteY409" fmla="*/ 942796 h 3037893"/>
                <a:gd name="connsiteX410" fmla="*/ 314268 w 3037893"/>
                <a:gd name="connsiteY410" fmla="*/ 942796 h 3037893"/>
                <a:gd name="connsiteX411" fmla="*/ 209512 w 3037893"/>
                <a:gd name="connsiteY411" fmla="*/ 942796 h 3037893"/>
                <a:gd name="connsiteX412" fmla="*/ 104756 w 3037893"/>
                <a:gd name="connsiteY412" fmla="*/ 942796 h 3037893"/>
                <a:gd name="connsiteX413" fmla="*/ 104756 w 3037893"/>
                <a:gd name="connsiteY413" fmla="*/ 838040 h 3037893"/>
                <a:gd name="connsiteX414" fmla="*/ 0 w 3037893"/>
                <a:gd name="connsiteY414" fmla="*/ 838040 h 3037893"/>
                <a:gd name="connsiteX415" fmla="*/ 0 w 3037893"/>
                <a:gd name="connsiteY415" fmla="*/ 942796 h 3037893"/>
                <a:gd name="connsiteX416" fmla="*/ 0 w 3037893"/>
                <a:gd name="connsiteY416" fmla="*/ 1047552 h 3037893"/>
                <a:gd name="connsiteX417" fmla="*/ 104756 w 3037893"/>
                <a:gd name="connsiteY417" fmla="*/ 1047552 h 3037893"/>
                <a:gd name="connsiteX418" fmla="*/ 104756 w 3037893"/>
                <a:gd name="connsiteY418" fmla="*/ 1152308 h 3037893"/>
                <a:gd name="connsiteX419" fmla="*/ 209512 w 3037893"/>
                <a:gd name="connsiteY419" fmla="*/ 1152308 h 3037893"/>
                <a:gd name="connsiteX420" fmla="*/ 209512 w 3037893"/>
                <a:gd name="connsiteY420" fmla="*/ 1047552 h 3037893"/>
                <a:gd name="connsiteX421" fmla="*/ 314268 w 3037893"/>
                <a:gd name="connsiteY421" fmla="*/ 1047552 h 3037893"/>
                <a:gd name="connsiteX422" fmla="*/ 314268 w 3037893"/>
                <a:gd name="connsiteY422" fmla="*/ 1152308 h 3037893"/>
                <a:gd name="connsiteX423" fmla="*/ 419024 w 3037893"/>
                <a:gd name="connsiteY423" fmla="*/ 1152308 h 3037893"/>
                <a:gd name="connsiteX424" fmla="*/ 628528 w 3037893"/>
                <a:gd name="connsiteY424" fmla="*/ 942796 h 3037893"/>
                <a:gd name="connsiteX425" fmla="*/ 733284 w 3037893"/>
                <a:gd name="connsiteY425" fmla="*/ 942796 h 3037893"/>
                <a:gd name="connsiteX426" fmla="*/ 733284 w 3037893"/>
                <a:gd name="connsiteY426" fmla="*/ 838040 h 3037893"/>
                <a:gd name="connsiteX427" fmla="*/ 628528 w 3037893"/>
                <a:gd name="connsiteY427" fmla="*/ 838040 h 3037893"/>
                <a:gd name="connsiteX428" fmla="*/ 628528 w 3037893"/>
                <a:gd name="connsiteY428" fmla="*/ 942796 h 3037893"/>
                <a:gd name="connsiteX429" fmla="*/ 733284 w 3037893"/>
                <a:gd name="connsiteY429" fmla="*/ 942796 h 3037893"/>
                <a:gd name="connsiteX430" fmla="*/ 733284 w 3037893"/>
                <a:gd name="connsiteY430" fmla="*/ 1047552 h 3037893"/>
                <a:gd name="connsiteX431" fmla="*/ 838040 w 3037893"/>
                <a:gd name="connsiteY431" fmla="*/ 1047552 h 3037893"/>
                <a:gd name="connsiteX432" fmla="*/ 942796 w 3037893"/>
                <a:gd name="connsiteY432" fmla="*/ 1047552 h 3037893"/>
                <a:gd name="connsiteX433" fmla="*/ 1047552 w 3037893"/>
                <a:gd name="connsiteY433" fmla="*/ 1047552 h 3037893"/>
                <a:gd name="connsiteX434" fmla="*/ 1047552 w 3037893"/>
                <a:gd name="connsiteY434" fmla="*/ 942796 h 3037893"/>
                <a:gd name="connsiteX435" fmla="*/ 1152308 w 3037893"/>
                <a:gd name="connsiteY435" fmla="*/ 942796 h 3037893"/>
                <a:gd name="connsiteX436" fmla="*/ 1152308 w 3037893"/>
                <a:gd name="connsiteY436" fmla="*/ 1047552 h 3037893"/>
                <a:gd name="connsiteX437" fmla="*/ 1047552 w 3037893"/>
                <a:gd name="connsiteY437" fmla="*/ 1047552 h 3037893"/>
                <a:gd name="connsiteX438" fmla="*/ 1047552 w 3037893"/>
                <a:gd name="connsiteY438" fmla="*/ 1152308 h 3037893"/>
                <a:gd name="connsiteX439" fmla="*/ 1152308 w 3037893"/>
                <a:gd name="connsiteY439" fmla="*/ 1152308 h 3037893"/>
                <a:gd name="connsiteX440" fmla="*/ 1257057 w 3037893"/>
                <a:gd name="connsiteY440" fmla="*/ 1152308 h 3037893"/>
                <a:gd name="connsiteX441" fmla="*/ 1361813 w 3037893"/>
                <a:gd name="connsiteY441" fmla="*/ 1152308 h 3037893"/>
                <a:gd name="connsiteX442" fmla="*/ 1361813 w 3037893"/>
                <a:gd name="connsiteY442" fmla="*/ 1047552 h 3037893"/>
                <a:gd name="connsiteX443" fmla="*/ 1257057 w 3037893"/>
                <a:gd name="connsiteY443" fmla="*/ 1047552 h 3037893"/>
                <a:gd name="connsiteX444" fmla="*/ 1257057 w 3037893"/>
                <a:gd name="connsiteY444" fmla="*/ 942796 h 3037893"/>
                <a:gd name="connsiteX445" fmla="*/ 1257057 w 3037893"/>
                <a:gd name="connsiteY445" fmla="*/ 838040 h 3037893"/>
                <a:gd name="connsiteX446" fmla="*/ 1257057 w 3037893"/>
                <a:gd name="connsiteY446" fmla="*/ 733284 h 3037893"/>
                <a:gd name="connsiteX447" fmla="*/ 1152308 w 3037893"/>
                <a:gd name="connsiteY447" fmla="*/ 733284 h 3037893"/>
                <a:gd name="connsiteX448" fmla="*/ 1152308 w 3037893"/>
                <a:gd name="connsiteY448" fmla="*/ 838040 h 3037893"/>
                <a:gd name="connsiteX449" fmla="*/ 1047552 w 3037893"/>
                <a:gd name="connsiteY449" fmla="*/ 838040 h 3037893"/>
                <a:gd name="connsiteX450" fmla="*/ 1047552 w 3037893"/>
                <a:gd name="connsiteY450" fmla="*/ 733284 h 3037893"/>
                <a:gd name="connsiteX451" fmla="*/ 942796 w 3037893"/>
                <a:gd name="connsiteY451" fmla="*/ 733284 h 3037893"/>
                <a:gd name="connsiteX452" fmla="*/ 942796 w 3037893"/>
                <a:gd name="connsiteY452" fmla="*/ 628528 h 3037893"/>
                <a:gd name="connsiteX453" fmla="*/ 838040 w 3037893"/>
                <a:gd name="connsiteY453" fmla="*/ 628528 h 3037893"/>
                <a:gd name="connsiteX454" fmla="*/ 838040 w 3037893"/>
                <a:gd name="connsiteY454" fmla="*/ 733284 h 3037893"/>
                <a:gd name="connsiteX455" fmla="*/ 838040 w 3037893"/>
                <a:gd name="connsiteY455" fmla="*/ 838040 h 3037893"/>
                <a:gd name="connsiteX456" fmla="*/ 838040 w 3037893"/>
                <a:gd name="connsiteY456" fmla="*/ 942796 h 3037893"/>
                <a:gd name="connsiteX457" fmla="*/ 733284 w 3037893"/>
                <a:gd name="connsiteY457" fmla="*/ 942796 h 3037893"/>
                <a:gd name="connsiteX458" fmla="*/ 942796 w 3037893"/>
                <a:gd name="connsiteY458" fmla="*/ 628528 h 3037893"/>
                <a:gd name="connsiteX459" fmla="*/ 1047552 w 3037893"/>
                <a:gd name="connsiteY459" fmla="*/ 628528 h 3037893"/>
                <a:gd name="connsiteX460" fmla="*/ 1047552 w 3037893"/>
                <a:gd name="connsiteY460" fmla="*/ 733284 h 3037893"/>
                <a:gd name="connsiteX461" fmla="*/ 1152308 w 3037893"/>
                <a:gd name="connsiteY461" fmla="*/ 733284 h 3037893"/>
                <a:gd name="connsiteX462" fmla="*/ 1152308 w 3037893"/>
                <a:gd name="connsiteY462" fmla="*/ 628528 h 3037893"/>
                <a:gd name="connsiteX463" fmla="*/ 1152308 w 3037893"/>
                <a:gd name="connsiteY463" fmla="*/ 523780 h 3037893"/>
                <a:gd name="connsiteX464" fmla="*/ 1152308 w 3037893"/>
                <a:gd name="connsiteY464" fmla="*/ 419024 h 3037893"/>
                <a:gd name="connsiteX465" fmla="*/ 1257057 w 3037893"/>
                <a:gd name="connsiteY465" fmla="*/ 419024 h 3037893"/>
                <a:gd name="connsiteX466" fmla="*/ 1257057 w 3037893"/>
                <a:gd name="connsiteY466" fmla="*/ 314268 h 3037893"/>
                <a:gd name="connsiteX467" fmla="*/ 1152308 w 3037893"/>
                <a:gd name="connsiteY467" fmla="*/ 314268 h 3037893"/>
                <a:gd name="connsiteX468" fmla="*/ 1047552 w 3037893"/>
                <a:gd name="connsiteY468" fmla="*/ 314268 h 3037893"/>
                <a:gd name="connsiteX469" fmla="*/ 1047552 w 3037893"/>
                <a:gd name="connsiteY469" fmla="*/ 209512 h 3037893"/>
                <a:gd name="connsiteX470" fmla="*/ 942796 w 3037893"/>
                <a:gd name="connsiteY470" fmla="*/ 209512 h 3037893"/>
                <a:gd name="connsiteX471" fmla="*/ 942796 w 3037893"/>
                <a:gd name="connsiteY471" fmla="*/ 104756 h 3037893"/>
                <a:gd name="connsiteX472" fmla="*/ 838040 w 3037893"/>
                <a:gd name="connsiteY472" fmla="*/ 104756 h 3037893"/>
                <a:gd name="connsiteX473" fmla="*/ 838040 w 3037893"/>
                <a:gd name="connsiteY473" fmla="*/ 209512 h 3037893"/>
                <a:gd name="connsiteX474" fmla="*/ 838040 w 3037893"/>
                <a:gd name="connsiteY474" fmla="*/ 314268 h 3037893"/>
                <a:gd name="connsiteX475" fmla="*/ 838040 w 3037893"/>
                <a:gd name="connsiteY475" fmla="*/ 419024 h 3037893"/>
                <a:gd name="connsiteX476" fmla="*/ 942796 w 3037893"/>
                <a:gd name="connsiteY476" fmla="*/ 419024 h 3037893"/>
                <a:gd name="connsiteX477" fmla="*/ 1047552 w 3037893"/>
                <a:gd name="connsiteY477" fmla="*/ 419024 h 3037893"/>
                <a:gd name="connsiteX478" fmla="*/ 1047552 w 3037893"/>
                <a:gd name="connsiteY478" fmla="*/ 523780 h 3037893"/>
                <a:gd name="connsiteX479" fmla="*/ 942796 w 3037893"/>
                <a:gd name="connsiteY479" fmla="*/ 523780 h 3037893"/>
                <a:gd name="connsiteX480" fmla="*/ 942796 w 3037893"/>
                <a:gd name="connsiteY480" fmla="*/ 628528 h 3037893"/>
                <a:gd name="connsiteX481" fmla="*/ 1257057 w 3037893"/>
                <a:gd name="connsiteY481" fmla="*/ 314268 h 3037893"/>
                <a:gd name="connsiteX482" fmla="*/ 1361813 w 3037893"/>
                <a:gd name="connsiteY482" fmla="*/ 314268 h 3037893"/>
                <a:gd name="connsiteX483" fmla="*/ 1361813 w 3037893"/>
                <a:gd name="connsiteY483" fmla="*/ 209512 h 3037893"/>
                <a:gd name="connsiteX484" fmla="*/ 1257057 w 3037893"/>
                <a:gd name="connsiteY484" fmla="*/ 209512 h 3037893"/>
                <a:gd name="connsiteX485" fmla="*/ 1257057 w 3037893"/>
                <a:gd name="connsiteY485" fmla="*/ 314268 h 3037893"/>
                <a:gd name="connsiteX486" fmla="*/ 1257057 w 3037893"/>
                <a:gd name="connsiteY486" fmla="*/ 419024 h 3037893"/>
                <a:gd name="connsiteX487" fmla="*/ 1257057 w 3037893"/>
                <a:gd name="connsiteY487" fmla="*/ 523780 h 3037893"/>
                <a:gd name="connsiteX488" fmla="*/ 1361813 w 3037893"/>
                <a:gd name="connsiteY488" fmla="*/ 523780 h 3037893"/>
                <a:gd name="connsiteX489" fmla="*/ 1361813 w 3037893"/>
                <a:gd name="connsiteY489" fmla="*/ 419024 h 3037893"/>
                <a:gd name="connsiteX490" fmla="*/ 1257057 w 3037893"/>
                <a:gd name="connsiteY490" fmla="*/ 419024 h 3037893"/>
                <a:gd name="connsiteX491" fmla="*/ 1257057 w 3037893"/>
                <a:gd name="connsiteY491" fmla="*/ 733284 h 3037893"/>
                <a:gd name="connsiteX492" fmla="*/ 1361813 w 3037893"/>
                <a:gd name="connsiteY492" fmla="*/ 733284 h 3037893"/>
                <a:gd name="connsiteX493" fmla="*/ 1361813 w 3037893"/>
                <a:gd name="connsiteY493" fmla="*/ 628528 h 3037893"/>
                <a:gd name="connsiteX494" fmla="*/ 1257057 w 3037893"/>
                <a:gd name="connsiteY494" fmla="*/ 628528 h 3037893"/>
                <a:gd name="connsiteX495" fmla="*/ 1257057 w 3037893"/>
                <a:gd name="connsiteY495" fmla="*/ 733284 h 3037893"/>
                <a:gd name="connsiteX496" fmla="*/ 1361813 w 3037893"/>
                <a:gd name="connsiteY496" fmla="*/ 733284 h 3037893"/>
                <a:gd name="connsiteX497" fmla="*/ 1361813 w 3037893"/>
                <a:gd name="connsiteY497" fmla="*/ 838040 h 3037893"/>
                <a:gd name="connsiteX498" fmla="*/ 1466569 w 3037893"/>
                <a:gd name="connsiteY498" fmla="*/ 838040 h 3037893"/>
                <a:gd name="connsiteX499" fmla="*/ 1466569 w 3037893"/>
                <a:gd name="connsiteY499" fmla="*/ 733284 h 3037893"/>
                <a:gd name="connsiteX500" fmla="*/ 1361813 w 3037893"/>
                <a:gd name="connsiteY500" fmla="*/ 733284 h 3037893"/>
                <a:gd name="connsiteX501" fmla="*/ 1466569 w 3037893"/>
                <a:gd name="connsiteY501" fmla="*/ 733284 h 3037893"/>
                <a:gd name="connsiteX502" fmla="*/ 1571325 w 3037893"/>
                <a:gd name="connsiteY502" fmla="*/ 733284 h 3037893"/>
                <a:gd name="connsiteX503" fmla="*/ 1571325 w 3037893"/>
                <a:gd name="connsiteY503" fmla="*/ 628528 h 3037893"/>
                <a:gd name="connsiteX504" fmla="*/ 1571325 w 3037893"/>
                <a:gd name="connsiteY504" fmla="*/ 523780 h 3037893"/>
                <a:gd name="connsiteX505" fmla="*/ 1466569 w 3037893"/>
                <a:gd name="connsiteY505" fmla="*/ 523780 h 3037893"/>
                <a:gd name="connsiteX506" fmla="*/ 1466569 w 3037893"/>
                <a:gd name="connsiteY506" fmla="*/ 628528 h 3037893"/>
                <a:gd name="connsiteX507" fmla="*/ 1466569 w 3037893"/>
                <a:gd name="connsiteY507" fmla="*/ 733284 h 3037893"/>
                <a:gd name="connsiteX508" fmla="*/ 733284 w 3037893"/>
                <a:gd name="connsiteY508" fmla="*/ 1047552 h 3037893"/>
                <a:gd name="connsiteX509" fmla="*/ 628528 w 3037893"/>
                <a:gd name="connsiteY509" fmla="*/ 1047552 h 3037893"/>
                <a:gd name="connsiteX510" fmla="*/ 628528 w 3037893"/>
                <a:gd name="connsiteY510" fmla="*/ 1152308 h 3037893"/>
                <a:gd name="connsiteX511" fmla="*/ 733284 w 3037893"/>
                <a:gd name="connsiteY511" fmla="*/ 1152308 h 3037893"/>
                <a:gd name="connsiteX512" fmla="*/ 733284 w 3037893"/>
                <a:gd name="connsiteY512" fmla="*/ 1047552 h 3037893"/>
                <a:gd name="connsiteX513" fmla="*/ 733284 w 3037893"/>
                <a:gd name="connsiteY513" fmla="*/ 1361813 h 3037893"/>
                <a:gd name="connsiteX514" fmla="*/ 733284 w 3037893"/>
                <a:gd name="connsiteY514" fmla="*/ 1466569 h 3037893"/>
                <a:gd name="connsiteX515" fmla="*/ 628528 w 3037893"/>
                <a:gd name="connsiteY515" fmla="*/ 1466569 h 3037893"/>
                <a:gd name="connsiteX516" fmla="*/ 628528 w 3037893"/>
                <a:gd name="connsiteY516" fmla="*/ 1571325 h 3037893"/>
                <a:gd name="connsiteX517" fmla="*/ 733284 w 3037893"/>
                <a:gd name="connsiteY517" fmla="*/ 1571325 h 3037893"/>
                <a:gd name="connsiteX518" fmla="*/ 733284 w 3037893"/>
                <a:gd name="connsiteY518" fmla="*/ 1676081 h 3037893"/>
                <a:gd name="connsiteX519" fmla="*/ 838040 w 3037893"/>
                <a:gd name="connsiteY519" fmla="*/ 1676081 h 3037893"/>
                <a:gd name="connsiteX520" fmla="*/ 942796 w 3037893"/>
                <a:gd name="connsiteY520" fmla="*/ 1676081 h 3037893"/>
                <a:gd name="connsiteX521" fmla="*/ 942796 w 3037893"/>
                <a:gd name="connsiteY521" fmla="*/ 1780837 h 3037893"/>
                <a:gd name="connsiteX522" fmla="*/ 838040 w 3037893"/>
                <a:gd name="connsiteY522" fmla="*/ 1780837 h 3037893"/>
                <a:gd name="connsiteX523" fmla="*/ 838040 w 3037893"/>
                <a:gd name="connsiteY523" fmla="*/ 1885585 h 3037893"/>
                <a:gd name="connsiteX524" fmla="*/ 942796 w 3037893"/>
                <a:gd name="connsiteY524" fmla="*/ 1885585 h 3037893"/>
                <a:gd name="connsiteX525" fmla="*/ 942796 w 3037893"/>
                <a:gd name="connsiteY525" fmla="*/ 1990341 h 3037893"/>
                <a:gd name="connsiteX526" fmla="*/ 1047552 w 3037893"/>
                <a:gd name="connsiteY526" fmla="*/ 1990341 h 3037893"/>
                <a:gd name="connsiteX527" fmla="*/ 1047552 w 3037893"/>
                <a:gd name="connsiteY527" fmla="*/ 2095097 h 3037893"/>
                <a:gd name="connsiteX528" fmla="*/ 1152308 w 3037893"/>
                <a:gd name="connsiteY528" fmla="*/ 2095097 h 3037893"/>
                <a:gd name="connsiteX529" fmla="*/ 1257057 w 3037893"/>
                <a:gd name="connsiteY529" fmla="*/ 2095097 h 3037893"/>
                <a:gd name="connsiteX530" fmla="*/ 1257057 w 3037893"/>
                <a:gd name="connsiteY530" fmla="*/ 1990341 h 3037893"/>
                <a:gd name="connsiteX531" fmla="*/ 1361813 w 3037893"/>
                <a:gd name="connsiteY531" fmla="*/ 1990341 h 3037893"/>
                <a:gd name="connsiteX532" fmla="*/ 1361813 w 3037893"/>
                <a:gd name="connsiteY532" fmla="*/ 1885585 h 3037893"/>
                <a:gd name="connsiteX533" fmla="*/ 1257057 w 3037893"/>
                <a:gd name="connsiteY533" fmla="*/ 1885585 h 3037893"/>
                <a:gd name="connsiteX534" fmla="*/ 1152308 w 3037893"/>
                <a:gd name="connsiteY534" fmla="*/ 1885585 h 3037893"/>
                <a:gd name="connsiteX535" fmla="*/ 1152308 w 3037893"/>
                <a:gd name="connsiteY535" fmla="*/ 1780837 h 3037893"/>
                <a:gd name="connsiteX536" fmla="*/ 1047552 w 3037893"/>
                <a:gd name="connsiteY536" fmla="*/ 1780837 h 3037893"/>
                <a:gd name="connsiteX537" fmla="*/ 1047552 w 3037893"/>
                <a:gd name="connsiteY537" fmla="*/ 1676081 h 3037893"/>
                <a:gd name="connsiteX538" fmla="*/ 1152308 w 3037893"/>
                <a:gd name="connsiteY538" fmla="*/ 1676081 h 3037893"/>
                <a:gd name="connsiteX539" fmla="*/ 1257057 w 3037893"/>
                <a:gd name="connsiteY539" fmla="*/ 1676081 h 3037893"/>
                <a:gd name="connsiteX540" fmla="*/ 1257057 w 3037893"/>
                <a:gd name="connsiteY540" fmla="*/ 1780837 h 3037893"/>
                <a:gd name="connsiteX541" fmla="*/ 1361813 w 3037893"/>
                <a:gd name="connsiteY541" fmla="*/ 1780837 h 3037893"/>
                <a:gd name="connsiteX542" fmla="*/ 1361813 w 3037893"/>
                <a:gd name="connsiteY542" fmla="*/ 1676081 h 3037893"/>
                <a:gd name="connsiteX543" fmla="*/ 1361813 w 3037893"/>
                <a:gd name="connsiteY543" fmla="*/ 1571325 h 3037893"/>
                <a:gd name="connsiteX544" fmla="*/ 1361813 w 3037893"/>
                <a:gd name="connsiteY544" fmla="*/ 1466569 h 3037893"/>
                <a:gd name="connsiteX545" fmla="*/ 1361813 w 3037893"/>
                <a:gd name="connsiteY545" fmla="*/ 1361813 h 3037893"/>
                <a:gd name="connsiteX546" fmla="*/ 1257057 w 3037893"/>
                <a:gd name="connsiteY546" fmla="*/ 1361813 h 3037893"/>
                <a:gd name="connsiteX547" fmla="*/ 1257057 w 3037893"/>
                <a:gd name="connsiteY547" fmla="*/ 1466569 h 3037893"/>
                <a:gd name="connsiteX548" fmla="*/ 1152308 w 3037893"/>
                <a:gd name="connsiteY548" fmla="*/ 1466569 h 3037893"/>
                <a:gd name="connsiteX549" fmla="*/ 1152308 w 3037893"/>
                <a:gd name="connsiteY549" fmla="*/ 1361813 h 3037893"/>
                <a:gd name="connsiteX550" fmla="*/ 1047552 w 3037893"/>
                <a:gd name="connsiteY550" fmla="*/ 1361813 h 3037893"/>
                <a:gd name="connsiteX551" fmla="*/ 942796 w 3037893"/>
                <a:gd name="connsiteY551" fmla="*/ 1361813 h 3037893"/>
                <a:gd name="connsiteX552" fmla="*/ 942796 w 3037893"/>
                <a:gd name="connsiteY552" fmla="*/ 1257057 h 3037893"/>
                <a:gd name="connsiteX553" fmla="*/ 942796 w 3037893"/>
                <a:gd name="connsiteY553" fmla="*/ 1152308 h 3037893"/>
                <a:gd name="connsiteX554" fmla="*/ 838040 w 3037893"/>
                <a:gd name="connsiteY554" fmla="*/ 1152308 h 3037893"/>
                <a:gd name="connsiteX555" fmla="*/ 838040 w 3037893"/>
                <a:gd name="connsiteY555" fmla="*/ 1257057 h 3037893"/>
                <a:gd name="connsiteX556" fmla="*/ 838040 w 3037893"/>
                <a:gd name="connsiteY556" fmla="*/ 1361813 h 3037893"/>
                <a:gd name="connsiteX557" fmla="*/ 733284 w 3037893"/>
                <a:gd name="connsiteY557" fmla="*/ 1361813 h 3037893"/>
                <a:gd name="connsiteX558" fmla="*/ 1152308 w 3037893"/>
                <a:gd name="connsiteY558" fmla="*/ 1361813 h 3037893"/>
                <a:gd name="connsiteX559" fmla="*/ 1257057 w 3037893"/>
                <a:gd name="connsiteY559" fmla="*/ 1361813 h 3037893"/>
                <a:gd name="connsiteX560" fmla="*/ 1257057 w 3037893"/>
                <a:gd name="connsiteY560" fmla="*/ 1257057 h 3037893"/>
                <a:gd name="connsiteX561" fmla="*/ 1152308 w 3037893"/>
                <a:gd name="connsiteY561" fmla="*/ 1257057 h 3037893"/>
                <a:gd name="connsiteX562" fmla="*/ 1152308 w 3037893"/>
                <a:gd name="connsiteY562" fmla="*/ 1361813 h 3037893"/>
                <a:gd name="connsiteX563" fmla="*/ 1361813 w 3037893"/>
                <a:gd name="connsiteY563" fmla="*/ 1780837 h 3037893"/>
                <a:gd name="connsiteX564" fmla="*/ 1361813 w 3037893"/>
                <a:gd name="connsiteY564" fmla="*/ 1885585 h 3037893"/>
                <a:gd name="connsiteX565" fmla="*/ 1466569 w 3037893"/>
                <a:gd name="connsiteY565" fmla="*/ 1885585 h 3037893"/>
                <a:gd name="connsiteX566" fmla="*/ 1466569 w 3037893"/>
                <a:gd name="connsiteY566" fmla="*/ 1780837 h 3037893"/>
                <a:gd name="connsiteX567" fmla="*/ 1361813 w 3037893"/>
                <a:gd name="connsiteY567" fmla="*/ 1780837 h 3037893"/>
                <a:gd name="connsiteX568" fmla="*/ 1361813 w 3037893"/>
                <a:gd name="connsiteY568" fmla="*/ 1990341 h 3037893"/>
                <a:gd name="connsiteX569" fmla="*/ 1361813 w 3037893"/>
                <a:gd name="connsiteY569" fmla="*/ 2095097 h 3037893"/>
                <a:gd name="connsiteX570" fmla="*/ 1466569 w 3037893"/>
                <a:gd name="connsiteY570" fmla="*/ 2095097 h 3037893"/>
                <a:gd name="connsiteX571" fmla="*/ 1466569 w 3037893"/>
                <a:gd name="connsiteY571" fmla="*/ 1990341 h 3037893"/>
                <a:gd name="connsiteX572" fmla="*/ 1361813 w 3037893"/>
                <a:gd name="connsiteY572" fmla="*/ 1990341 h 3037893"/>
                <a:gd name="connsiteX573" fmla="*/ 733284 w 3037893"/>
                <a:gd name="connsiteY573" fmla="*/ 1676081 h 3037893"/>
                <a:gd name="connsiteX574" fmla="*/ 628528 w 3037893"/>
                <a:gd name="connsiteY574" fmla="*/ 1676081 h 3037893"/>
                <a:gd name="connsiteX575" fmla="*/ 628528 w 3037893"/>
                <a:gd name="connsiteY575" fmla="*/ 1780837 h 3037893"/>
                <a:gd name="connsiteX576" fmla="*/ 733284 w 3037893"/>
                <a:gd name="connsiteY576" fmla="*/ 1780837 h 3037893"/>
                <a:gd name="connsiteX577" fmla="*/ 733284 w 3037893"/>
                <a:gd name="connsiteY577" fmla="*/ 1676081 h 3037893"/>
                <a:gd name="connsiteX578" fmla="*/ 628528 w 3037893"/>
                <a:gd name="connsiteY578" fmla="*/ 1676081 h 3037893"/>
                <a:gd name="connsiteX579" fmla="*/ 628528 w 3037893"/>
                <a:gd name="connsiteY579" fmla="*/ 1571325 h 3037893"/>
                <a:gd name="connsiteX580" fmla="*/ 523780 w 3037893"/>
                <a:gd name="connsiteY580" fmla="*/ 1571325 h 3037893"/>
                <a:gd name="connsiteX581" fmla="*/ 523780 w 3037893"/>
                <a:gd name="connsiteY581" fmla="*/ 1676081 h 3037893"/>
                <a:gd name="connsiteX582" fmla="*/ 628528 w 3037893"/>
                <a:gd name="connsiteY582" fmla="*/ 1676081 h 3037893"/>
                <a:gd name="connsiteX583" fmla="*/ 523780 w 3037893"/>
                <a:gd name="connsiteY583" fmla="*/ 1676081 h 3037893"/>
                <a:gd name="connsiteX584" fmla="*/ 419024 w 3037893"/>
                <a:gd name="connsiteY584" fmla="*/ 1676081 h 3037893"/>
                <a:gd name="connsiteX585" fmla="*/ 419024 w 3037893"/>
                <a:gd name="connsiteY585" fmla="*/ 1780837 h 3037893"/>
                <a:gd name="connsiteX586" fmla="*/ 523780 w 3037893"/>
                <a:gd name="connsiteY586" fmla="*/ 1780837 h 3037893"/>
                <a:gd name="connsiteX587" fmla="*/ 523780 w 3037893"/>
                <a:gd name="connsiteY587" fmla="*/ 1676081 h 3037893"/>
                <a:gd name="connsiteX588" fmla="*/ 419024 w 3037893"/>
                <a:gd name="connsiteY588" fmla="*/ 1676081 h 3037893"/>
                <a:gd name="connsiteX589" fmla="*/ 419024 w 3037893"/>
                <a:gd name="connsiteY589" fmla="*/ 1571325 h 3037893"/>
                <a:gd name="connsiteX590" fmla="*/ 314268 w 3037893"/>
                <a:gd name="connsiteY590" fmla="*/ 1571325 h 3037893"/>
                <a:gd name="connsiteX591" fmla="*/ 209512 w 3037893"/>
                <a:gd name="connsiteY591" fmla="*/ 1571325 h 3037893"/>
                <a:gd name="connsiteX592" fmla="*/ 209512 w 3037893"/>
                <a:gd name="connsiteY592" fmla="*/ 1676081 h 3037893"/>
                <a:gd name="connsiteX593" fmla="*/ 314268 w 3037893"/>
                <a:gd name="connsiteY593" fmla="*/ 1676081 h 3037893"/>
                <a:gd name="connsiteX594" fmla="*/ 419024 w 3037893"/>
                <a:gd name="connsiteY594" fmla="*/ 1676081 h 3037893"/>
                <a:gd name="connsiteX595" fmla="*/ 1047552 w 3037893"/>
                <a:gd name="connsiteY595" fmla="*/ 2199853 h 3037893"/>
                <a:gd name="connsiteX596" fmla="*/ 1047552 w 3037893"/>
                <a:gd name="connsiteY596" fmla="*/ 2304609 h 3037893"/>
                <a:gd name="connsiteX597" fmla="*/ 1152308 w 3037893"/>
                <a:gd name="connsiteY597" fmla="*/ 2304609 h 3037893"/>
                <a:gd name="connsiteX598" fmla="*/ 1257057 w 3037893"/>
                <a:gd name="connsiteY598" fmla="*/ 2304609 h 3037893"/>
                <a:gd name="connsiteX599" fmla="*/ 1257057 w 3037893"/>
                <a:gd name="connsiteY599" fmla="*/ 2199853 h 3037893"/>
                <a:gd name="connsiteX600" fmla="*/ 1152308 w 3037893"/>
                <a:gd name="connsiteY600" fmla="*/ 2199853 h 3037893"/>
                <a:gd name="connsiteX601" fmla="*/ 1047552 w 3037893"/>
                <a:gd name="connsiteY601" fmla="*/ 2199853 h 3037893"/>
                <a:gd name="connsiteX602" fmla="*/ 1257057 w 3037893"/>
                <a:gd name="connsiteY602" fmla="*/ 2304609 h 3037893"/>
                <a:gd name="connsiteX603" fmla="*/ 1257057 w 3037893"/>
                <a:gd name="connsiteY603" fmla="*/ 2409365 h 3037893"/>
                <a:gd name="connsiteX604" fmla="*/ 1257057 w 3037893"/>
                <a:gd name="connsiteY604" fmla="*/ 2514113 h 3037893"/>
                <a:gd name="connsiteX605" fmla="*/ 1257057 w 3037893"/>
                <a:gd name="connsiteY605" fmla="*/ 2618869 h 3037893"/>
                <a:gd name="connsiteX606" fmla="*/ 1152308 w 3037893"/>
                <a:gd name="connsiteY606" fmla="*/ 2618869 h 3037893"/>
                <a:gd name="connsiteX607" fmla="*/ 1152308 w 3037893"/>
                <a:gd name="connsiteY607" fmla="*/ 2723625 h 3037893"/>
                <a:gd name="connsiteX608" fmla="*/ 1152308 w 3037893"/>
                <a:gd name="connsiteY608" fmla="*/ 2828381 h 3037893"/>
                <a:gd name="connsiteX609" fmla="*/ 1257057 w 3037893"/>
                <a:gd name="connsiteY609" fmla="*/ 2828381 h 3037893"/>
                <a:gd name="connsiteX610" fmla="*/ 1257057 w 3037893"/>
                <a:gd name="connsiteY610" fmla="*/ 2723625 h 3037893"/>
                <a:gd name="connsiteX611" fmla="*/ 1361813 w 3037893"/>
                <a:gd name="connsiteY611" fmla="*/ 2723625 h 3037893"/>
                <a:gd name="connsiteX612" fmla="*/ 1466569 w 3037893"/>
                <a:gd name="connsiteY612" fmla="*/ 2723625 h 3037893"/>
                <a:gd name="connsiteX613" fmla="*/ 1466569 w 3037893"/>
                <a:gd name="connsiteY613" fmla="*/ 2828381 h 3037893"/>
                <a:gd name="connsiteX614" fmla="*/ 1571325 w 3037893"/>
                <a:gd name="connsiteY614" fmla="*/ 2828381 h 3037893"/>
                <a:gd name="connsiteX615" fmla="*/ 1571325 w 3037893"/>
                <a:gd name="connsiteY615" fmla="*/ 2723625 h 3037893"/>
                <a:gd name="connsiteX616" fmla="*/ 1676081 w 3037893"/>
                <a:gd name="connsiteY616" fmla="*/ 2723625 h 3037893"/>
                <a:gd name="connsiteX617" fmla="*/ 1676081 w 3037893"/>
                <a:gd name="connsiteY617" fmla="*/ 2618869 h 3037893"/>
                <a:gd name="connsiteX618" fmla="*/ 1676081 w 3037893"/>
                <a:gd name="connsiteY618" fmla="*/ 2514113 h 3037893"/>
                <a:gd name="connsiteX619" fmla="*/ 1676081 w 3037893"/>
                <a:gd name="connsiteY619" fmla="*/ 2409365 h 3037893"/>
                <a:gd name="connsiteX620" fmla="*/ 1571325 w 3037893"/>
                <a:gd name="connsiteY620" fmla="*/ 2409365 h 3037893"/>
                <a:gd name="connsiteX621" fmla="*/ 1466569 w 3037893"/>
                <a:gd name="connsiteY621" fmla="*/ 2409365 h 3037893"/>
                <a:gd name="connsiteX622" fmla="*/ 1466569 w 3037893"/>
                <a:gd name="connsiteY622" fmla="*/ 2514113 h 3037893"/>
                <a:gd name="connsiteX623" fmla="*/ 1361813 w 3037893"/>
                <a:gd name="connsiteY623" fmla="*/ 2514113 h 3037893"/>
                <a:gd name="connsiteX624" fmla="*/ 1361813 w 3037893"/>
                <a:gd name="connsiteY624" fmla="*/ 2409365 h 3037893"/>
                <a:gd name="connsiteX625" fmla="*/ 1361813 w 3037893"/>
                <a:gd name="connsiteY625" fmla="*/ 2304609 h 3037893"/>
                <a:gd name="connsiteX626" fmla="*/ 1257057 w 3037893"/>
                <a:gd name="connsiteY626" fmla="*/ 2304609 h 3037893"/>
                <a:gd name="connsiteX627" fmla="*/ 1885585 w 3037893"/>
                <a:gd name="connsiteY627" fmla="*/ 2618869 h 3037893"/>
                <a:gd name="connsiteX628" fmla="*/ 1885585 w 3037893"/>
                <a:gd name="connsiteY628" fmla="*/ 2514113 h 3037893"/>
                <a:gd name="connsiteX629" fmla="*/ 1780837 w 3037893"/>
                <a:gd name="connsiteY629" fmla="*/ 2514113 h 3037893"/>
                <a:gd name="connsiteX630" fmla="*/ 1780837 w 3037893"/>
                <a:gd name="connsiteY630" fmla="*/ 2618869 h 3037893"/>
                <a:gd name="connsiteX631" fmla="*/ 1885585 w 3037893"/>
                <a:gd name="connsiteY631" fmla="*/ 2618869 h 3037893"/>
                <a:gd name="connsiteX632" fmla="*/ 1885585 w 3037893"/>
                <a:gd name="connsiteY632" fmla="*/ 2514113 h 3037893"/>
                <a:gd name="connsiteX633" fmla="*/ 1990341 w 3037893"/>
                <a:gd name="connsiteY633" fmla="*/ 2514113 h 3037893"/>
                <a:gd name="connsiteX634" fmla="*/ 1990341 w 3037893"/>
                <a:gd name="connsiteY634" fmla="*/ 2409365 h 3037893"/>
                <a:gd name="connsiteX635" fmla="*/ 1885585 w 3037893"/>
                <a:gd name="connsiteY635" fmla="*/ 2409365 h 3037893"/>
                <a:gd name="connsiteX636" fmla="*/ 1885585 w 3037893"/>
                <a:gd name="connsiteY636" fmla="*/ 2514113 h 3037893"/>
                <a:gd name="connsiteX637" fmla="*/ 1885585 w 3037893"/>
                <a:gd name="connsiteY637" fmla="*/ 2409365 h 3037893"/>
                <a:gd name="connsiteX638" fmla="*/ 1885585 w 3037893"/>
                <a:gd name="connsiteY638" fmla="*/ 2304609 h 3037893"/>
                <a:gd name="connsiteX639" fmla="*/ 1780837 w 3037893"/>
                <a:gd name="connsiteY639" fmla="*/ 2304609 h 3037893"/>
                <a:gd name="connsiteX640" fmla="*/ 1780837 w 3037893"/>
                <a:gd name="connsiteY640" fmla="*/ 2409365 h 3037893"/>
                <a:gd name="connsiteX641" fmla="*/ 1885585 w 3037893"/>
                <a:gd name="connsiteY641" fmla="*/ 2409365 h 3037893"/>
                <a:gd name="connsiteX642" fmla="*/ 1676081 w 3037893"/>
                <a:gd name="connsiteY642" fmla="*/ 1990341 h 3037893"/>
                <a:gd name="connsiteX643" fmla="*/ 1676081 w 3037893"/>
                <a:gd name="connsiteY643" fmla="*/ 1885585 h 3037893"/>
                <a:gd name="connsiteX644" fmla="*/ 1780837 w 3037893"/>
                <a:gd name="connsiteY644" fmla="*/ 1885585 h 3037893"/>
                <a:gd name="connsiteX645" fmla="*/ 1780837 w 3037893"/>
                <a:gd name="connsiteY645" fmla="*/ 1780837 h 3037893"/>
                <a:gd name="connsiteX646" fmla="*/ 1676081 w 3037893"/>
                <a:gd name="connsiteY646" fmla="*/ 1780837 h 3037893"/>
                <a:gd name="connsiteX647" fmla="*/ 1676081 w 3037893"/>
                <a:gd name="connsiteY647" fmla="*/ 1676081 h 3037893"/>
                <a:gd name="connsiteX648" fmla="*/ 1571325 w 3037893"/>
                <a:gd name="connsiteY648" fmla="*/ 1676081 h 3037893"/>
                <a:gd name="connsiteX649" fmla="*/ 1571325 w 3037893"/>
                <a:gd name="connsiteY649" fmla="*/ 1780837 h 3037893"/>
                <a:gd name="connsiteX650" fmla="*/ 1571325 w 3037893"/>
                <a:gd name="connsiteY650" fmla="*/ 1885585 h 3037893"/>
                <a:gd name="connsiteX651" fmla="*/ 1571325 w 3037893"/>
                <a:gd name="connsiteY651" fmla="*/ 1990341 h 3037893"/>
                <a:gd name="connsiteX652" fmla="*/ 1676081 w 3037893"/>
                <a:gd name="connsiteY652" fmla="*/ 1990341 h 3037893"/>
                <a:gd name="connsiteX653" fmla="*/ 1571325 w 3037893"/>
                <a:gd name="connsiteY653" fmla="*/ 1676081 h 3037893"/>
                <a:gd name="connsiteX654" fmla="*/ 1571325 w 3037893"/>
                <a:gd name="connsiteY654" fmla="*/ 1571325 h 3037893"/>
                <a:gd name="connsiteX655" fmla="*/ 1466569 w 3037893"/>
                <a:gd name="connsiteY655" fmla="*/ 1571325 h 3037893"/>
                <a:gd name="connsiteX656" fmla="*/ 1466569 w 3037893"/>
                <a:gd name="connsiteY656" fmla="*/ 1676081 h 3037893"/>
                <a:gd name="connsiteX657" fmla="*/ 1571325 w 3037893"/>
                <a:gd name="connsiteY657" fmla="*/ 1676081 h 3037893"/>
                <a:gd name="connsiteX658" fmla="*/ 1571325 w 3037893"/>
                <a:gd name="connsiteY658" fmla="*/ 1571325 h 3037893"/>
                <a:gd name="connsiteX659" fmla="*/ 1676081 w 3037893"/>
                <a:gd name="connsiteY659" fmla="*/ 1571325 h 3037893"/>
                <a:gd name="connsiteX660" fmla="*/ 1676081 w 3037893"/>
                <a:gd name="connsiteY660" fmla="*/ 1466569 h 3037893"/>
                <a:gd name="connsiteX661" fmla="*/ 1571325 w 3037893"/>
                <a:gd name="connsiteY661" fmla="*/ 1466569 h 3037893"/>
                <a:gd name="connsiteX662" fmla="*/ 1571325 w 3037893"/>
                <a:gd name="connsiteY662" fmla="*/ 1571325 h 3037893"/>
                <a:gd name="connsiteX663" fmla="*/ 1571325 w 3037893"/>
                <a:gd name="connsiteY663" fmla="*/ 1466569 h 3037893"/>
                <a:gd name="connsiteX664" fmla="*/ 1571325 w 3037893"/>
                <a:gd name="connsiteY664" fmla="*/ 1361813 h 3037893"/>
                <a:gd name="connsiteX665" fmla="*/ 1676081 w 3037893"/>
                <a:gd name="connsiteY665" fmla="*/ 1361813 h 3037893"/>
                <a:gd name="connsiteX666" fmla="*/ 1676081 w 3037893"/>
                <a:gd name="connsiteY666" fmla="*/ 1257057 h 3037893"/>
                <a:gd name="connsiteX667" fmla="*/ 1571325 w 3037893"/>
                <a:gd name="connsiteY667" fmla="*/ 1257057 h 3037893"/>
                <a:gd name="connsiteX668" fmla="*/ 1571325 w 3037893"/>
                <a:gd name="connsiteY668" fmla="*/ 1152308 h 3037893"/>
                <a:gd name="connsiteX669" fmla="*/ 1676081 w 3037893"/>
                <a:gd name="connsiteY669" fmla="*/ 1152308 h 3037893"/>
                <a:gd name="connsiteX670" fmla="*/ 1676081 w 3037893"/>
                <a:gd name="connsiteY670" fmla="*/ 1047552 h 3037893"/>
                <a:gd name="connsiteX671" fmla="*/ 1676081 w 3037893"/>
                <a:gd name="connsiteY671" fmla="*/ 942796 h 3037893"/>
                <a:gd name="connsiteX672" fmla="*/ 1780837 w 3037893"/>
                <a:gd name="connsiteY672" fmla="*/ 942796 h 3037893"/>
                <a:gd name="connsiteX673" fmla="*/ 1780837 w 3037893"/>
                <a:gd name="connsiteY673" fmla="*/ 838040 h 3037893"/>
                <a:gd name="connsiteX674" fmla="*/ 1780837 w 3037893"/>
                <a:gd name="connsiteY674" fmla="*/ 733284 h 3037893"/>
                <a:gd name="connsiteX675" fmla="*/ 1780837 w 3037893"/>
                <a:gd name="connsiteY675" fmla="*/ 628528 h 3037893"/>
                <a:gd name="connsiteX676" fmla="*/ 1885585 w 3037893"/>
                <a:gd name="connsiteY676" fmla="*/ 628528 h 3037893"/>
                <a:gd name="connsiteX677" fmla="*/ 1885585 w 3037893"/>
                <a:gd name="connsiteY677" fmla="*/ 523780 h 3037893"/>
                <a:gd name="connsiteX678" fmla="*/ 1780837 w 3037893"/>
                <a:gd name="connsiteY678" fmla="*/ 523780 h 3037893"/>
                <a:gd name="connsiteX679" fmla="*/ 1676081 w 3037893"/>
                <a:gd name="connsiteY679" fmla="*/ 523780 h 3037893"/>
                <a:gd name="connsiteX680" fmla="*/ 1676081 w 3037893"/>
                <a:gd name="connsiteY680" fmla="*/ 628528 h 3037893"/>
                <a:gd name="connsiteX681" fmla="*/ 1676081 w 3037893"/>
                <a:gd name="connsiteY681" fmla="*/ 733284 h 3037893"/>
                <a:gd name="connsiteX682" fmla="*/ 1676081 w 3037893"/>
                <a:gd name="connsiteY682" fmla="*/ 838040 h 3037893"/>
                <a:gd name="connsiteX683" fmla="*/ 1571325 w 3037893"/>
                <a:gd name="connsiteY683" fmla="*/ 838040 h 3037893"/>
                <a:gd name="connsiteX684" fmla="*/ 1571325 w 3037893"/>
                <a:gd name="connsiteY684" fmla="*/ 942796 h 3037893"/>
                <a:gd name="connsiteX685" fmla="*/ 1571325 w 3037893"/>
                <a:gd name="connsiteY685" fmla="*/ 1047552 h 3037893"/>
                <a:gd name="connsiteX686" fmla="*/ 1466569 w 3037893"/>
                <a:gd name="connsiteY686" fmla="*/ 1047552 h 3037893"/>
                <a:gd name="connsiteX687" fmla="*/ 1466569 w 3037893"/>
                <a:gd name="connsiteY687" fmla="*/ 1152308 h 3037893"/>
                <a:gd name="connsiteX688" fmla="*/ 1466569 w 3037893"/>
                <a:gd name="connsiteY688" fmla="*/ 1257057 h 3037893"/>
                <a:gd name="connsiteX689" fmla="*/ 1466569 w 3037893"/>
                <a:gd name="connsiteY689" fmla="*/ 1361813 h 3037893"/>
                <a:gd name="connsiteX690" fmla="*/ 1466569 w 3037893"/>
                <a:gd name="connsiteY690" fmla="*/ 1466569 h 3037893"/>
                <a:gd name="connsiteX691" fmla="*/ 1571325 w 3037893"/>
                <a:gd name="connsiteY691" fmla="*/ 1466569 h 3037893"/>
                <a:gd name="connsiteX692" fmla="*/ 1885585 w 3037893"/>
                <a:gd name="connsiteY692" fmla="*/ 628528 h 3037893"/>
                <a:gd name="connsiteX693" fmla="*/ 1885585 w 3037893"/>
                <a:gd name="connsiteY693" fmla="*/ 733284 h 3037893"/>
                <a:gd name="connsiteX694" fmla="*/ 1885585 w 3037893"/>
                <a:gd name="connsiteY694" fmla="*/ 838040 h 3037893"/>
                <a:gd name="connsiteX695" fmla="*/ 1885585 w 3037893"/>
                <a:gd name="connsiteY695" fmla="*/ 942796 h 3037893"/>
                <a:gd name="connsiteX696" fmla="*/ 1990341 w 3037893"/>
                <a:gd name="connsiteY696" fmla="*/ 942796 h 3037893"/>
                <a:gd name="connsiteX697" fmla="*/ 1990341 w 3037893"/>
                <a:gd name="connsiteY697" fmla="*/ 838040 h 3037893"/>
                <a:gd name="connsiteX698" fmla="*/ 1990341 w 3037893"/>
                <a:gd name="connsiteY698" fmla="*/ 733284 h 3037893"/>
                <a:gd name="connsiteX699" fmla="*/ 1990341 w 3037893"/>
                <a:gd name="connsiteY699" fmla="*/ 628528 h 3037893"/>
                <a:gd name="connsiteX700" fmla="*/ 1885585 w 3037893"/>
                <a:gd name="connsiteY700" fmla="*/ 628528 h 3037893"/>
                <a:gd name="connsiteX701" fmla="*/ 1990341 w 3037893"/>
                <a:gd name="connsiteY701" fmla="*/ 942796 h 3037893"/>
                <a:gd name="connsiteX702" fmla="*/ 1990341 w 3037893"/>
                <a:gd name="connsiteY702" fmla="*/ 1047552 h 3037893"/>
                <a:gd name="connsiteX703" fmla="*/ 1990341 w 3037893"/>
                <a:gd name="connsiteY703" fmla="*/ 1152308 h 3037893"/>
                <a:gd name="connsiteX704" fmla="*/ 1885585 w 3037893"/>
                <a:gd name="connsiteY704" fmla="*/ 1152308 h 3037893"/>
                <a:gd name="connsiteX705" fmla="*/ 1885585 w 3037893"/>
                <a:gd name="connsiteY705" fmla="*/ 1257057 h 3037893"/>
                <a:gd name="connsiteX706" fmla="*/ 1885585 w 3037893"/>
                <a:gd name="connsiteY706" fmla="*/ 1361813 h 3037893"/>
                <a:gd name="connsiteX707" fmla="*/ 1885585 w 3037893"/>
                <a:gd name="connsiteY707" fmla="*/ 1466569 h 3037893"/>
                <a:gd name="connsiteX708" fmla="*/ 1990341 w 3037893"/>
                <a:gd name="connsiteY708" fmla="*/ 1466569 h 3037893"/>
                <a:gd name="connsiteX709" fmla="*/ 1990341 w 3037893"/>
                <a:gd name="connsiteY709" fmla="*/ 1361813 h 3037893"/>
                <a:gd name="connsiteX710" fmla="*/ 2095097 w 3037893"/>
                <a:gd name="connsiteY710" fmla="*/ 1361813 h 3037893"/>
                <a:gd name="connsiteX711" fmla="*/ 2095097 w 3037893"/>
                <a:gd name="connsiteY711" fmla="*/ 1257057 h 3037893"/>
                <a:gd name="connsiteX712" fmla="*/ 2095097 w 3037893"/>
                <a:gd name="connsiteY712" fmla="*/ 1152308 h 3037893"/>
                <a:gd name="connsiteX713" fmla="*/ 2095097 w 3037893"/>
                <a:gd name="connsiteY713" fmla="*/ 1047552 h 3037893"/>
                <a:gd name="connsiteX714" fmla="*/ 2095097 w 3037893"/>
                <a:gd name="connsiteY714" fmla="*/ 942796 h 3037893"/>
                <a:gd name="connsiteX715" fmla="*/ 1990341 w 3037893"/>
                <a:gd name="connsiteY715" fmla="*/ 942796 h 3037893"/>
                <a:gd name="connsiteX716" fmla="*/ 2095097 w 3037893"/>
                <a:gd name="connsiteY716" fmla="*/ 1361813 h 3037893"/>
                <a:gd name="connsiteX717" fmla="*/ 2095097 w 3037893"/>
                <a:gd name="connsiteY717" fmla="*/ 1466569 h 3037893"/>
                <a:gd name="connsiteX718" fmla="*/ 2199853 w 3037893"/>
                <a:gd name="connsiteY718" fmla="*/ 1466569 h 3037893"/>
                <a:gd name="connsiteX719" fmla="*/ 2199853 w 3037893"/>
                <a:gd name="connsiteY719" fmla="*/ 1361813 h 3037893"/>
                <a:gd name="connsiteX720" fmla="*/ 2095097 w 3037893"/>
                <a:gd name="connsiteY720" fmla="*/ 1361813 h 3037893"/>
                <a:gd name="connsiteX721" fmla="*/ 2199853 w 3037893"/>
                <a:gd name="connsiteY721" fmla="*/ 1361813 h 3037893"/>
                <a:gd name="connsiteX722" fmla="*/ 2304609 w 3037893"/>
                <a:gd name="connsiteY722" fmla="*/ 1361813 h 3037893"/>
                <a:gd name="connsiteX723" fmla="*/ 2304609 w 3037893"/>
                <a:gd name="connsiteY723" fmla="*/ 1257057 h 3037893"/>
                <a:gd name="connsiteX724" fmla="*/ 2199853 w 3037893"/>
                <a:gd name="connsiteY724" fmla="*/ 1257057 h 3037893"/>
                <a:gd name="connsiteX725" fmla="*/ 2199853 w 3037893"/>
                <a:gd name="connsiteY725" fmla="*/ 1361813 h 3037893"/>
                <a:gd name="connsiteX726" fmla="*/ 2095097 w 3037893"/>
                <a:gd name="connsiteY726" fmla="*/ 1466569 h 3037893"/>
                <a:gd name="connsiteX727" fmla="*/ 1990341 w 3037893"/>
                <a:gd name="connsiteY727" fmla="*/ 1466569 h 3037893"/>
                <a:gd name="connsiteX728" fmla="*/ 1990341 w 3037893"/>
                <a:gd name="connsiteY728" fmla="*/ 1571325 h 3037893"/>
                <a:gd name="connsiteX729" fmla="*/ 1885585 w 3037893"/>
                <a:gd name="connsiteY729" fmla="*/ 1571325 h 3037893"/>
                <a:gd name="connsiteX730" fmla="*/ 1885585 w 3037893"/>
                <a:gd name="connsiteY730" fmla="*/ 1466569 h 3037893"/>
                <a:gd name="connsiteX731" fmla="*/ 1780837 w 3037893"/>
                <a:gd name="connsiteY731" fmla="*/ 1466569 h 3037893"/>
                <a:gd name="connsiteX732" fmla="*/ 1780837 w 3037893"/>
                <a:gd name="connsiteY732" fmla="*/ 1571325 h 3037893"/>
                <a:gd name="connsiteX733" fmla="*/ 1780837 w 3037893"/>
                <a:gd name="connsiteY733" fmla="*/ 1676081 h 3037893"/>
                <a:gd name="connsiteX734" fmla="*/ 1780837 w 3037893"/>
                <a:gd name="connsiteY734" fmla="*/ 1780837 h 3037893"/>
                <a:gd name="connsiteX735" fmla="*/ 1885585 w 3037893"/>
                <a:gd name="connsiteY735" fmla="*/ 1780837 h 3037893"/>
                <a:gd name="connsiteX736" fmla="*/ 1885585 w 3037893"/>
                <a:gd name="connsiteY736" fmla="*/ 1676081 h 3037893"/>
                <a:gd name="connsiteX737" fmla="*/ 1990341 w 3037893"/>
                <a:gd name="connsiteY737" fmla="*/ 1676081 h 3037893"/>
                <a:gd name="connsiteX738" fmla="*/ 2095097 w 3037893"/>
                <a:gd name="connsiteY738" fmla="*/ 1676081 h 3037893"/>
                <a:gd name="connsiteX739" fmla="*/ 2095097 w 3037893"/>
                <a:gd name="connsiteY739" fmla="*/ 1571325 h 3037893"/>
                <a:gd name="connsiteX740" fmla="*/ 2095097 w 3037893"/>
                <a:gd name="connsiteY740" fmla="*/ 1466569 h 3037893"/>
                <a:gd name="connsiteX741" fmla="*/ 1780837 w 3037893"/>
                <a:gd name="connsiteY741" fmla="*/ 1466569 h 3037893"/>
                <a:gd name="connsiteX742" fmla="*/ 1780837 w 3037893"/>
                <a:gd name="connsiteY742" fmla="*/ 1361813 h 3037893"/>
                <a:gd name="connsiteX743" fmla="*/ 1676081 w 3037893"/>
                <a:gd name="connsiteY743" fmla="*/ 1361813 h 3037893"/>
                <a:gd name="connsiteX744" fmla="*/ 1676081 w 3037893"/>
                <a:gd name="connsiteY744" fmla="*/ 1466569 h 3037893"/>
                <a:gd name="connsiteX745" fmla="*/ 1780837 w 3037893"/>
                <a:gd name="connsiteY745" fmla="*/ 1466569 h 3037893"/>
                <a:gd name="connsiteX746" fmla="*/ 1885585 w 3037893"/>
                <a:gd name="connsiteY746" fmla="*/ 1152308 h 3037893"/>
                <a:gd name="connsiteX747" fmla="*/ 1885585 w 3037893"/>
                <a:gd name="connsiteY747" fmla="*/ 1047552 h 3037893"/>
                <a:gd name="connsiteX748" fmla="*/ 1780837 w 3037893"/>
                <a:gd name="connsiteY748" fmla="*/ 1047552 h 3037893"/>
                <a:gd name="connsiteX749" fmla="*/ 1780837 w 3037893"/>
                <a:gd name="connsiteY749" fmla="*/ 1152308 h 3037893"/>
                <a:gd name="connsiteX750" fmla="*/ 1885585 w 3037893"/>
                <a:gd name="connsiteY750" fmla="*/ 1152308 h 3037893"/>
                <a:gd name="connsiteX751" fmla="*/ 1780837 w 3037893"/>
                <a:gd name="connsiteY751" fmla="*/ 1152308 h 3037893"/>
                <a:gd name="connsiteX752" fmla="*/ 1676081 w 3037893"/>
                <a:gd name="connsiteY752" fmla="*/ 1152308 h 3037893"/>
                <a:gd name="connsiteX753" fmla="*/ 1676081 w 3037893"/>
                <a:gd name="connsiteY753" fmla="*/ 1257057 h 3037893"/>
                <a:gd name="connsiteX754" fmla="*/ 1780837 w 3037893"/>
                <a:gd name="connsiteY754" fmla="*/ 1257057 h 3037893"/>
                <a:gd name="connsiteX755" fmla="*/ 1780837 w 3037893"/>
                <a:gd name="connsiteY755" fmla="*/ 1152308 h 3037893"/>
                <a:gd name="connsiteX756" fmla="*/ 2199853 w 3037893"/>
                <a:gd name="connsiteY756" fmla="*/ 1676081 h 3037893"/>
                <a:gd name="connsiteX757" fmla="*/ 2304609 w 3037893"/>
                <a:gd name="connsiteY757" fmla="*/ 1676081 h 3037893"/>
                <a:gd name="connsiteX758" fmla="*/ 2304609 w 3037893"/>
                <a:gd name="connsiteY758" fmla="*/ 1571325 h 3037893"/>
                <a:gd name="connsiteX759" fmla="*/ 2199853 w 3037893"/>
                <a:gd name="connsiteY759" fmla="*/ 1571325 h 3037893"/>
                <a:gd name="connsiteX760" fmla="*/ 2199853 w 3037893"/>
                <a:gd name="connsiteY760" fmla="*/ 1676081 h 3037893"/>
                <a:gd name="connsiteX761" fmla="*/ 1990341 w 3037893"/>
                <a:gd name="connsiteY761" fmla="*/ 0 h 3037893"/>
                <a:gd name="connsiteX762" fmla="*/ 1990341 w 3037893"/>
                <a:gd name="connsiteY762" fmla="*/ 104756 h 3037893"/>
                <a:gd name="connsiteX763" fmla="*/ 2095097 w 3037893"/>
                <a:gd name="connsiteY763" fmla="*/ 104756 h 3037893"/>
                <a:gd name="connsiteX764" fmla="*/ 2199853 w 3037893"/>
                <a:gd name="connsiteY764" fmla="*/ 104756 h 3037893"/>
                <a:gd name="connsiteX765" fmla="*/ 2199853 w 3037893"/>
                <a:gd name="connsiteY765" fmla="*/ 0 h 3037893"/>
                <a:gd name="connsiteX766" fmla="*/ 2095097 w 3037893"/>
                <a:gd name="connsiteY766" fmla="*/ 0 h 3037893"/>
                <a:gd name="connsiteX767" fmla="*/ 1990341 w 3037893"/>
                <a:gd name="connsiteY767" fmla="*/ 0 h 3037893"/>
                <a:gd name="connsiteX768" fmla="*/ 209512 w 3037893"/>
                <a:gd name="connsiteY768" fmla="*/ 209512 h 3037893"/>
                <a:gd name="connsiteX769" fmla="*/ 209512 w 3037893"/>
                <a:gd name="connsiteY769" fmla="*/ 523780 h 3037893"/>
                <a:gd name="connsiteX770" fmla="*/ 523780 w 3037893"/>
                <a:gd name="connsiteY770" fmla="*/ 523780 h 3037893"/>
                <a:gd name="connsiteX771" fmla="*/ 523780 w 3037893"/>
                <a:gd name="connsiteY771" fmla="*/ 209512 h 3037893"/>
                <a:gd name="connsiteX772" fmla="*/ 209512 w 3037893"/>
                <a:gd name="connsiteY772" fmla="*/ 209512 h 3037893"/>
                <a:gd name="connsiteX773" fmla="*/ 2514113 w 3037893"/>
                <a:gd name="connsiteY773" fmla="*/ 209512 h 3037893"/>
                <a:gd name="connsiteX774" fmla="*/ 2514113 w 3037893"/>
                <a:gd name="connsiteY774" fmla="*/ 523780 h 3037893"/>
                <a:gd name="connsiteX775" fmla="*/ 2828381 w 3037893"/>
                <a:gd name="connsiteY775" fmla="*/ 523780 h 3037893"/>
                <a:gd name="connsiteX776" fmla="*/ 2828381 w 3037893"/>
                <a:gd name="connsiteY776" fmla="*/ 209512 h 3037893"/>
                <a:gd name="connsiteX777" fmla="*/ 2514113 w 3037893"/>
                <a:gd name="connsiteY777" fmla="*/ 209512 h 3037893"/>
                <a:gd name="connsiteX778" fmla="*/ 2514113 w 3037893"/>
                <a:gd name="connsiteY778" fmla="*/ 1047552 h 3037893"/>
                <a:gd name="connsiteX779" fmla="*/ 2618869 w 3037893"/>
                <a:gd name="connsiteY779" fmla="*/ 1047552 h 3037893"/>
                <a:gd name="connsiteX780" fmla="*/ 2618869 w 3037893"/>
                <a:gd name="connsiteY780" fmla="*/ 1152308 h 3037893"/>
                <a:gd name="connsiteX781" fmla="*/ 2514113 w 3037893"/>
                <a:gd name="connsiteY781" fmla="*/ 1152308 h 3037893"/>
                <a:gd name="connsiteX782" fmla="*/ 2514113 w 3037893"/>
                <a:gd name="connsiteY782" fmla="*/ 1047552 h 3037893"/>
                <a:gd name="connsiteX783" fmla="*/ 2199853 w 3037893"/>
                <a:gd name="connsiteY783" fmla="*/ 2199853 h 3037893"/>
                <a:gd name="connsiteX784" fmla="*/ 2304609 w 3037893"/>
                <a:gd name="connsiteY784" fmla="*/ 2199853 h 3037893"/>
                <a:gd name="connsiteX785" fmla="*/ 2409365 w 3037893"/>
                <a:gd name="connsiteY785" fmla="*/ 2199853 h 3037893"/>
                <a:gd name="connsiteX786" fmla="*/ 2514113 w 3037893"/>
                <a:gd name="connsiteY786" fmla="*/ 2199853 h 3037893"/>
                <a:gd name="connsiteX787" fmla="*/ 2514113 w 3037893"/>
                <a:gd name="connsiteY787" fmla="*/ 2304609 h 3037893"/>
                <a:gd name="connsiteX788" fmla="*/ 2514113 w 3037893"/>
                <a:gd name="connsiteY788" fmla="*/ 2409365 h 3037893"/>
                <a:gd name="connsiteX789" fmla="*/ 2514113 w 3037893"/>
                <a:gd name="connsiteY789" fmla="*/ 2514113 h 3037893"/>
                <a:gd name="connsiteX790" fmla="*/ 2409365 w 3037893"/>
                <a:gd name="connsiteY790" fmla="*/ 2514113 h 3037893"/>
                <a:gd name="connsiteX791" fmla="*/ 2304609 w 3037893"/>
                <a:gd name="connsiteY791" fmla="*/ 2514113 h 3037893"/>
                <a:gd name="connsiteX792" fmla="*/ 2199853 w 3037893"/>
                <a:gd name="connsiteY792" fmla="*/ 2514113 h 3037893"/>
                <a:gd name="connsiteX793" fmla="*/ 2199853 w 3037893"/>
                <a:gd name="connsiteY793" fmla="*/ 2409365 h 3037893"/>
                <a:gd name="connsiteX794" fmla="*/ 2199853 w 3037893"/>
                <a:gd name="connsiteY794" fmla="*/ 2304609 h 3037893"/>
                <a:gd name="connsiteX795" fmla="*/ 2199853 w 3037893"/>
                <a:gd name="connsiteY795" fmla="*/ 2199853 h 3037893"/>
                <a:gd name="connsiteX796" fmla="*/ 2618869 w 3037893"/>
                <a:gd name="connsiteY796" fmla="*/ 2199853 h 3037893"/>
                <a:gd name="connsiteX797" fmla="*/ 2723625 w 3037893"/>
                <a:gd name="connsiteY797" fmla="*/ 2199853 h 3037893"/>
                <a:gd name="connsiteX798" fmla="*/ 2723625 w 3037893"/>
                <a:gd name="connsiteY798" fmla="*/ 2304609 h 3037893"/>
                <a:gd name="connsiteX799" fmla="*/ 2618869 w 3037893"/>
                <a:gd name="connsiteY799" fmla="*/ 2304609 h 3037893"/>
                <a:gd name="connsiteX800" fmla="*/ 2618869 w 3037893"/>
                <a:gd name="connsiteY800" fmla="*/ 2199853 h 3037893"/>
                <a:gd name="connsiteX801" fmla="*/ 2304609 w 3037893"/>
                <a:gd name="connsiteY801" fmla="*/ 2304609 h 3037893"/>
                <a:gd name="connsiteX802" fmla="*/ 2304609 w 3037893"/>
                <a:gd name="connsiteY802" fmla="*/ 2409365 h 3037893"/>
                <a:gd name="connsiteX803" fmla="*/ 2409365 w 3037893"/>
                <a:gd name="connsiteY803" fmla="*/ 2409365 h 3037893"/>
                <a:gd name="connsiteX804" fmla="*/ 2409365 w 3037893"/>
                <a:gd name="connsiteY804" fmla="*/ 2304609 h 3037893"/>
                <a:gd name="connsiteX805" fmla="*/ 2304609 w 3037893"/>
                <a:gd name="connsiteY805" fmla="*/ 2304609 h 3037893"/>
                <a:gd name="connsiteX806" fmla="*/ 209512 w 3037893"/>
                <a:gd name="connsiteY806" fmla="*/ 2514113 h 3037893"/>
                <a:gd name="connsiteX807" fmla="*/ 209512 w 3037893"/>
                <a:gd name="connsiteY807" fmla="*/ 2828381 h 3037893"/>
                <a:gd name="connsiteX808" fmla="*/ 523780 w 3037893"/>
                <a:gd name="connsiteY808" fmla="*/ 2828381 h 3037893"/>
                <a:gd name="connsiteX809" fmla="*/ 523780 w 3037893"/>
                <a:gd name="connsiteY809" fmla="*/ 2514113 h 3037893"/>
                <a:gd name="connsiteX810" fmla="*/ 209512 w 3037893"/>
                <a:gd name="connsiteY810" fmla="*/ 2514113 h 30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</a:cxnLst>
              <a:rect l="l" t="t" r="r" b="b"/>
              <a:pathLst>
                <a:path w="3037893" h="3037893">
                  <a:moveTo>
                    <a:pt x="1047552" y="0"/>
                  </a:moveTo>
                  <a:lnTo>
                    <a:pt x="1047552" y="104756"/>
                  </a:lnTo>
                  <a:lnTo>
                    <a:pt x="1152308" y="104756"/>
                  </a:lnTo>
                  <a:lnTo>
                    <a:pt x="1257057" y="104756"/>
                  </a:lnTo>
                  <a:lnTo>
                    <a:pt x="1361813" y="104756"/>
                  </a:lnTo>
                  <a:lnTo>
                    <a:pt x="1466569" y="104756"/>
                  </a:lnTo>
                  <a:lnTo>
                    <a:pt x="1466569" y="0"/>
                  </a:lnTo>
                  <a:lnTo>
                    <a:pt x="1361813" y="0"/>
                  </a:lnTo>
                  <a:lnTo>
                    <a:pt x="1257057" y="0"/>
                  </a:lnTo>
                  <a:lnTo>
                    <a:pt x="1152308" y="0"/>
                  </a:lnTo>
                  <a:lnTo>
                    <a:pt x="1047552" y="0"/>
                  </a:lnTo>
                  <a:close/>
                  <a:moveTo>
                    <a:pt x="1466569" y="104756"/>
                  </a:moveTo>
                  <a:lnTo>
                    <a:pt x="1466569" y="209512"/>
                  </a:lnTo>
                  <a:lnTo>
                    <a:pt x="1466569" y="314268"/>
                  </a:lnTo>
                  <a:lnTo>
                    <a:pt x="1361813" y="314268"/>
                  </a:lnTo>
                  <a:lnTo>
                    <a:pt x="1361813" y="419024"/>
                  </a:lnTo>
                  <a:lnTo>
                    <a:pt x="1466569" y="419024"/>
                  </a:lnTo>
                  <a:lnTo>
                    <a:pt x="1571325" y="419024"/>
                  </a:lnTo>
                  <a:lnTo>
                    <a:pt x="1571325" y="314268"/>
                  </a:lnTo>
                  <a:lnTo>
                    <a:pt x="1676081" y="314268"/>
                  </a:lnTo>
                  <a:lnTo>
                    <a:pt x="1676081" y="419024"/>
                  </a:lnTo>
                  <a:lnTo>
                    <a:pt x="1780837" y="419024"/>
                  </a:lnTo>
                  <a:lnTo>
                    <a:pt x="1885585" y="419024"/>
                  </a:lnTo>
                  <a:lnTo>
                    <a:pt x="1885585" y="314268"/>
                  </a:lnTo>
                  <a:lnTo>
                    <a:pt x="1780837" y="314268"/>
                  </a:lnTo>
                  <a:lnTo>
                    <a:pt x="1780837" y="209512"/>
                  </a:lnTo>
                  <a:lnTo>
                    <a:pt x="1676081" y="209512"/>
                  </a:lnTo>
                  <a:lnTo>
                    <a:pt x="1571325" y="209512"/>
                  </a:lnTo>
                  <a:lnTo>
                    <a:pt x="1571325" y="104756"/>
                  </a:lnTo>
                  <a:lnTo>
                    <a:pt x="1466569" y="104756"/>
                  </a:lnTo>
                  <a:close/>
                  <a:moveTo>
                    <a:pt x="1571325" y="104756"/>
                  </a:moveTo>
                  <a:lnTo>
                    <a:pt x="1676081" y="104756"/>
                  </a:lnTo>
                  <a:lnTo>
                    <a:pt x="1780837" y="104756"/>
                  </a:lnTo>
                  <a:lnTo>
                    <a:pt x="1780837" y="209512"/>
                  </a:lnTo>
                  <a:lnTo>
                    <a:pt x="1885585" y="209512"/>
                  </a:lnTo>
                  <a:lnTo>
                    <a:pt x="1885585" y="104756"/>
                  </a:lnTo>
                  <a:lnTo>
                    <a:pt x="1885585" y="0"/>
                  </a:lnTo>
                  <a:lnTo>
                    <a:pt x="1780837" y="0"/>
                  </a:lnTo>
                  <a:lnTo>
                    <a:pt x="1676081" y="0"/>
                  </a:lnTo>
                  <a:lnTo>
                    <a:pt x="1571325" y="0"/>
                  </a:lnTo>
                  <a:lnTo>
                    <a:pt x="1571325" y="104756"/>
                  </a:lnTo>
                  <a:close/>
                  <a:moveTo>
                    <a:pt x="1885585" y="209512"/>
                  </a:moveTo>
                  <a:lnTo>
                    <a:pt x="1885585" y="314268"/>
                  </a:lnTo>
                  <a:lnTo>
                    <a:pt x="1990341" y="314268"/>
                  </a:lnTo>
                  <a:lnTo>
                    <a:pt x="2095097" y="314268"/>
                  </a:lnTo>
                  <a:lnTo>
                    <a:pt x="2095097" y="419024"/>
                  </a:lnTo>
                  <a:lnTo>
                    <a:pt x="1990341" y="419024"/>
                  </a:lnTo>
                  <a:lnTo>
                    <a:pt x="1990341" y="523780"/>
                  </a:lnTo>
                  <a:lnTo>
                    <a:pt x="2095097" y="523780"/>
                  </a:lnTo>
                  <a:lnTo>
                    <a:pt x="2095097" y="628528"/>
                  </a:lnTo>
                  <a:lnTo>
                    <a:pt x="2095097" y="733284"/>
                  </a:lnTo>
                  <a:lnTo>
                    <a:pt x="2095097" y="838040"/>
                  </a:lnTo>
                  <a:lnTo>
                    <a:pt x="2095097" y="942796"/>
                  </a:lnTo>
                  <a:lnTo>
                    <a:pt x="2199853" y="942796"/>
                  </a:lnTo>
                  <a:lnTo>
                    <a:pt x="2304609" y="942796"/>
                  </a:lnTo>
                  <a:lnTo>
                    <a:pt x="2304609" y="1047552"/>
                  </a:lnTo>
                  <a:lnTo>
                    <a:pt x="2409365" y="1047552"/>
                  </a:lnTo>
                  <a:lnTo>
                    <a:pt x="2409365" y="1152308"/>
                  </a:lnTo>
                  <a:lnTo>
                    <a:pt x="2304609" y="1152308"/>
                  </a:lnTo>
                  <a:lnTo>
                    <a:pt x="2304609" y="1257057"/>
                  </a:lnTo>
                  <a:lnTo>
                    <a:pt x="2409365" y="1257057"/>
                  </a:lnTo>
                  <a:lnTo>
                    <a:pt x="2514113" y="1257057"/>
                  </a:lnTo>
                  <a:lnTo>
                    <a:pt x="2514113" y="1361813"/>
                  </a:lnTo>
                  <a:lnTo>
                    <a:pt x="2618869" y="1361813"/>
                  </a:lnTo>
                  <a:lnTo>
                    <a:pt x="2618869" y="1466569"/>
                  </a:lnTo>
                  <a:lnTo>
                    <a:pt x="2618869" y="1571325"/>
                  </a:lnTo>
                  <a:lnTo>
                    <a:pt x="2723625" y="1571325"/>
                  </a:lnTo>
                  <a:lnTo>
                    <a:pt x="2723625" y="1676081"/>
                  </a:lnTo>
                  <a:lnTo>
                    <a:pt x="2828381" y="1676081"/>
                  </a:lnTo>
                  <a:lnTo>
                    <a:pt x="2828381" y="1571325"/>
                  </a:lnTo>
                  <a:lnTo>
                    <a:pt x="2933137" y="1571325"/>
                  </a:lnTo>
                  <a:lnTo>
                    <a:pt x="3037893" y="1571325"/>
                  </a:lnTo>
                  <a:lnTo>
                    <a:pt x="3037893" y="1466569"/>
                  </a:lnTo>
                  <a:lnTo>
                    <a:pt x="2933137" y="1466569"/>
                  </a:lnTo>
                  <a:lnTo>
                    <a:pt x="2828381" y="1466569"/>
                  </a:lnTo>
                  <a:lnTo>
                    <a:pt x="2723625" y="1466569"/>
                  </a:lnTo>
                  <a:lnTo>
                    <a:pt x="2723625" y="1361813"/>
                  </a:lnTo>
                  <a:lnTo>
                    <a:pt x="2828381" y="1361813"/>
                  </a:lnTo>
                  <a:lnTo>
                    <a:pt x="2828381" y="1257057"/>
                  </a:lnTo>
                  <a:lnTo>
                    <a:pt x="2723625" y="1257057"/>
                  </a:lnTo>
                  <a:lnTo>
                    <a:pt x="2723625" y="1152308"/>
                  </a:lnTo>
                  <a:lnTo>
                    <a:pt x="2828381" y="1152308"/>
                  </a:lnTo>
                  <a:lnTo>
                    <a:pt x="2828381" y="1047552"/>
                  </a:lnTo>
                  <a:lnTo>
                    <a:pt x="2828381" y="942796"/>
                  </a:lnTo>
                  <a:lnTo>
                    <a:pt x="2933137" y="942796"/>
                  </a:lnTo>
                  <a:lnTo>
                    <a:pt x="2933137" y="838040"/>
                  </a:lnTo>
                  <a:lnTo>
                    <a:pt x="2828381" y="838040"/>
                  </a:lnTo>
                  <a:lnTo>
                    <a:pt x="2723625" y="838040"/>
                  </a:lnTo>
                  <a:lnTo>
                    <a:pt x="2618869" y="838040"/>
                  </a:lnTo>
                  <a:lnTo>
                    <a:pt x="2618869" y="942796"/>
                  </a:lnTo>
                  <a:lnTo>
                    <a:pt x="2514113" y="942796"/>
                  </a:lnTo>
                  <a:lnTo>
                    <a:pt x="2409365" y="942796"/>
                  </a:lnTo>
                  <a:lnTo>
                    <a:pt x="2409365" y="838040"/>
                  </a:lnTo>
                  <a:lnTo>
                    <a:pt x="2304609" y="838040"/>
                  </a:lnTo>
                  <a:lnTo>
                    <a:pt x="2199853" y="838040"/>
                  </a:lnTo>
                  <a:lnTo>
                    <a:pt x="2199853" y="733284"/>
                  </a:lnTo>
                  <a:lnTo>
                    <a:pt x="2199853" y="628528"/>
                  </a:lnTo>
                  <a:lnTo>
                    <a:pt x="2199853" y="523780"/>
                  </a:lnTo>
                  <a:lnTo>
                    <a:pt x="2199853" y="419024"/>
                  </a:lnTo>
                  <a:lnTo>
                    <a:pt x="2199853" y="314268"/>
                  </a:lnTo>
                  <a:lnTo>
                    <a:pt x="2199853" y="209512"/>
                  </a:lnTo>
                  <a:lnTo>
                    <a:pt x="2095097" y="209512"/>
                  </a:lnTo>
                  <a:lnTo>
                    <a:pt x="1990341" y="209512"/>
                  </a:lnTo>
                  <a:lnTo>
                    <a:pt x="1885585" y="209512"/>
                  </a:lnTo>
                  <a:close/>
                  <a:moveTo>
                    <a:pt x="2933137" y="942796"/>
                  </a:moveTo>
                  <a:lnTo>
                    <a:pt x="2933137" y="1047552"/>
                  </a:lnTo>
                  <a:lnTo>
                    <a:pt x="3037893" y="1047552"/>
                  </a:lnTo>
                  <a:lnTo>
                    <a:pt x="3037893" y="942796"/>
                  </a:lnTo>
                  <a:lnTo>
                    <a:pt x="2933137" y="942796"/>
                  </a:lnTo>
                  <a:close/>
                  <a:moveTo>
                    <a:pt x="2828381" y="1152308"/>
                  </a:moveTo>
                  <a:lnTo>
                    <a:pt x="2828381" y="1257057"/>
                  </a:lnTo>
                  <a:lnTo>
                    <a:pt x="2933137" y="1257057"/>
                  </a:lnTo>
                  <a:lnTo>
                    <a:pt x="2933137" y="1361813"/>
                  </a:lnTo>
                  <a:lnTo>
                    <a:pt x="3037893" y="1361813"/>
                  </a:lnTo>
                  <a:lnTo>
                    <a:pt x="3037893" y="1257057"/>
                  </a:lnTo>
                  <a:lnTo>
                    <a:pt x="3037893" y="1152308"/>
                  </a:lnTo>
                  <a:lnTo>
                    <a:pt x="2933137" y="1152308"/>
                  </a:lnTo>
                  <a:lnTo>
                    <a:pt x="2828381" y="1152308"/>
                  </a:lnTo>
                  <a:close/>
                  <a:moveTo>
                    <a:pt x="2618869" y="1571325"/>
                  </a:moveTo>
                  <a:lnTo>
                    <a:pt x="2514113" y="1571325"/>
                  </a:lnTo>
                  <a:lnTo>
                    <a:pt x="2409365" y="1571325"/>
                  </a:lnTo>
                  <a:lnTo>
                    <a:pt x="2409365" y="1676081"/>
                  </a:lnTo>
                  <a:lnTo>
                    <a:pt x="2409365" y="1780837"/>
                  </a:lnTo>
                  <a:lnTo>
                    <a:pt x="2409365" y="1885585"/>
                  </a:lnTo>
                  <a:lnTo>
                    <a:pt x="2304609" y="1885585"/>
                  </a:lnTo>
                  <a:lnTo>
                    <a:pt x="2304609" y="1990341"/>
                  </a:lnTo>
                  <a:lnTo>
                    <a:pt x="2304609" y="2095097"/>
                  </a:lnTo>
                  <a:lnTo>
                    <a:pt x="2199853" y="2095097"/>
                  </a:lnTo>
                  <a:lnTo>
                    <a:pt x="2199853" y="1990341"/>
                  </a:lnTo>
                  <a:lnTo>
                    <a:pt x="2199853" y="1885585"/>
                  </a:lnTo>
                  <a:lnTo>
                    <a:pt x="2304609" y="1885585"/>
                  </a:lnTo>
                  <a:lnTo>
                    <a:pt x="2304609" y="1780837"/>
                  </a:lnTo>
                  <a:lnTo>
                    <a:pt x="2199853" y="1780837"/>
                  </a:lnTo>
                  <a:lnTo>
                    <a:pt x="2199853" y="1676081"/>
                  </a:lnTo>
                  <a:lnTo>
                    <a:pt x="2095097" y="1676081"/>
                  </a:lnTo>
                  <a:lnTo>
                    <a:pt x="2095097" y="1780837"/>
                  </a:lnTo>
                  <a:lnTo>
                    <a:pt x="1990341" y="1780837"/>
                  </a:lnTo>
                  <a:lnTo>
                    <a:pt x="1990341" y="1885585"/>
                  </a:lnTo>
                  <a:lnTo>
                    <a:pt x="2095097" y="1885585"/>
                  </a:lnTo>
                  <a:lnTo>
                    <a:pt x="2095097" y="1990341"/>
                  </a:lnTo>
                  <a:lnTo>
                    <a:pt x="1990341" y="1990341"/>
                  </a:lnTo>
                  <a:lnTo>
                    <a:pt x="1885585" y="1990341"/>
                  </a:lnTo>
                  <a:lnTo>
                    <a:pt x="1780837" y="1990341"/>
                  </a:lnTo>
                  <a:lnTo>
                    <a:pt x="1676081" y="1990341"/>
                  </a:lnTo>
                  <a:lnTo>
                    <a:pt x="1676081" y="2095097"/>
                  </a:lnTo>
                  <a:lnTo>
                    <a:pt x="1571325" y="2095097"/>
                  </a:lnTo>
                  <a:lnTo>
                    <a:pt x="1466569" y="2095097"/>
                  </a:lnTo>
                  <a:lnTo>
                    <a:pt x="1466569" y="2199853"/>
                  </a:lnTo>
                  <a:lnTo>
                    <a:pt x="1466569" y="2304609"/>
                  </a:lnTo>
                  <a:lnTo>
                    <a:pt x="1571325" y="2304609"/>
                  </a:lnTo>
                  <a:lnTo>
                    <a:pt x="1676081" y="2304609"/>
                  </a:lnTo>
                  <a:lnTo>
                    <a:pt x="1676081" y="2199853"/>
                  </a:lnTo>
                  <a:lnTo>
                    <a:pt x="1780837" y="2199853"/>
                  </a:lnTo>
                  <a:lnTo>
                    <a:pt x="1885585" y="2199853"/>
                  </a:lnTo>
                  <a:lnTo>
                    <a:pt x="1885585" y="2095097"/>
                  </a:lnTo>
                  <a:lnTo>
                    <a:pt x="1990341" y="2095097"/>
                  </a:lnTo>
                  <a:lnTo>
                    <a:pt x="2095097" y="2095097"/>
                  </a:lnTo>
                  <a:lnTo>
                    <a:pt x="2095097" y="2199853"/>
                  </a:lnTo>
                  <a:lnTo>
                    <a:pt x="1990341" y="2199853"/>
                  </a:lnTo>
                  <a:lnTo>
                    <a:pt x="1885585" y="2199853"/>
                  </a:lnTo>
                  <a:lnTo>
                    <a:pt x="1885585" y="2304609"/>
                  </a:lnTo>
                  <a:lnTo>
                    <a:pt x="1990341" y="2304609"/>
                  </a:lnTo>
                  <a:lnTo>
                    <a:pt x="1990341" y="2409365"/>
                  </a:lnTo>
                  <a:lnTo>
                    <a:pt x="2095097" y="2409365"/>
                  </a:lnTo>
                  <a:lnTo>
                    <a:pt x="2095097" y="2514113"/>
                  </a:lnTo>
                  <a:lnTo>
                    <a:pt x="1990341" y="2514113"/>
                  </a:lnTo>
                  <a:lnTo>
                    <a:pt x="1990341" y="2618869"/>
                  </a:lnTo>
                  <a:lnTo>
                    <a:pt x="2095097" y="2618869"/>
                  </a:lnTo>
                  <a:lnTo>
                    <a:pt x="2095097" y="2723625"/>
                  </a:lnTo>
                  <a:lnTo>
                    <a:pt x="2199853" y="2723625"/>
                  </a:lnTo>
                  <a:lnTo>
                    <a:pt x="2199853" y="2618869"/>
                  </a:lnTo>
                  <a:lnTo>
                    <a:pt x="2304609" y="2618869"/>
                  </a:lnTo>
                  <a:lnTo>
                    <a:pt x="2409365" y="2618869"/>
                  </a:lnTo>
                  <a:lnTo>
                    <a:pt x="2409365" y="2723625"/>
                  </a:lnTo>
                  <a:lnTo>
                    <a:pt x="2304609" y="2723625"/>
                  </a:lnTo>
                  <a:lnTo>
                    <a:pt x="2199853" y="2723625"/>
                  </a:lnTo>
                  <a:lnTo>
                    <a:pt x="2199853" y="2828381"/>
                  </a:lnTo>
                  <a:lnTo>
                    <a:pt x="2304609" y="2828381"/>
                  </a:lnTo>
                  <a:lnTo>
                    <a:pt x="2304609" y="2933137"/>
                  </a:lnTo>
                  <a:lnTo>
                    <a:pt x="2199853" y="2933137"/>
                  </a:lnTo>
                  <a:lnTo>
                    <a:pt x="2095097" y="2933137"/>
                  </a:lnTo>
                  <a:lnTo>
                    <a:pt x="1990341" y="2933137"/>
                  </a:lnTo>
                  <a:lnTo>
                    <a:pt x="1990341" y="3037893"/>
                  </a:lnTo>
                  <a:lnTo>
                    <a:pt x="2095097" y="3037893"/>
                  </a:lnTo>
                  <a:lnTo>
                    <a:pt x="2199853" y="3037893"/>
                  </a:lnTo>
                  <a:lnTo>
                    <a:pt x="2304609" y="3037893"/>
                  </a:lnTo>
                  <a:lnTo>
                    <a:pt x="2409365" y="3037893"/>
                  </a:lnTo>
                  <a:lnTo>
                    <a:pt x="2409365" y="2933137"/>
                  </a:lnTo>
                  <a:lnTo>
                    <a:pt x="2409365" y="2828381"/>
                  </a:lnTo>
                  <a:lnTo>
                    <a:pt x="2514113" y="2828381"/>
                  </a:lnTo>
                  <a:lnTo>
                    <a:pt x="2514113" y="2723625"/>
                  </a:lnTo>
                  <a:lnTo>
                    <a:pt x="2514113" y="2618869"/>
                  </a:lnTo>
                  <a:lnTo>
                    <a:pt x="2618869" y="2618869"/>
                  </a:lnTo>
                  <a:lnTo>
                    <a:pt x="2723625" y="2618869"/>
                  </a:lnTo>
                  <a:lnTo>
                    <a:pt x="2723625" y="2514113"/>
                  </a:lnTo>
                  <a:lnTo>
                    <a:pt x="2618869" y="2514113"/>
                  </a:lnTo>
                  <a:lnTo>
                    <a:pt x="2618869" y="2409365"/>
                  </a:lnTo>
                  <a:lnTo>
                    <a:pt x="2723625" y="2409365"/>
                  </a:lnTo>
                  <a:lnTo>
                    <a:pt x="2723625" y="2514113"/>
                  </a:lnTo>
                  <a:lnTo>
                    <a:pt x="2828381" y="2514113"/>
                  </a:lnTo>
                  <a:lnTo>
                    <a:pt x="2828381" y="2409365"/>
                  </a:lnTo>
                  <a:lnTo>
                    <a:pt x="2828381" y="2304609"/>
                  </a:lnTo>
                  <a:lnTo>
                    <a:pt x="2828381" y="2199853"/>
                  </a:lnTo>
                  <a:lnTo>
                    <a:pt x="2933137" y="2199853"/>
                  </a:lnTo>
                  <a:lnTo>
                    <a:pt x="2933137" y="2095097"/>
                  </a:lnTo>
                  <a:lnTo>
                    <a:pt x="2828381" y="2095097"/>
                  </a:lnTo>
                  <a:lnTo>
                    <a:pt x="2723625" y="2095097"/>
                  </a:lnTo>
                  <a:lnTo>
                    <a:pt x="2618869" y="2095097"/>
                  </a:lnTo>
                  <a:lnTo>
                    <a:pt x="2618869" y="1990341"/>
                  </a:lnTo>
                  <a:lnTo>
                    <a:pt x="2514113" y="1990341"/>
                  </a:lnTo>
                  <a:lnTo>
                    <a:pt x="2514113" y="1885585"/>
                  </a:lnTo>
                  <a:lnTo>
                    <a:pt x="2618869" y="1885585"/>
                  </a:lnTo>
                  <a:lnTo>
                    <a:pt x="2723625" y="1885585"/>
                  </a:lnTo>
                  <a:lnTo>
                    <a:pt x="2723625" y="1780837"/>
                  </a:lnTo>
                  <a:lnTo>
                    <a:pt x="2618869" y="1780837"/>
                  </a:lnTo>
                  <a:lnTo>
                    <a:pt x="2514113" y="1780837"/>
                  </a:lnTo>
                  <a:lnTo>
                    <a:pt x="2514113" y="1676081"/>
                  </a:lnTo>
                  <a:lnTo>
                    <a:pt x="2618869" y="1676081"/>
                  </a:lnTo>
                  <a:lnTo>
                    <a:pt x="2618869" y="1571325"/>
                  </a:lnTo>
                  <a:close/>
                  <a:moveTo>
                    <a:pt x="2933137" y="2095097"/>
                  </a:moveTo>
                  <a:lnTo>
                    <a:pt x="3037893" y="2095097"/>
                  </a:lnTo>
                  <a:lnTo>
                    <a:pt x="3037893" y="1990341"/>
                  </a:lnTo>
                  <a:lnTo>
                    <a:pt x="3037893" y="1885585"/>
                  </a:lnTo>
                  <a:lnTo>
                    <a:pt x="3037893" y="1780837"/>
                  </a:lnTo>
                  <a:lnTo>
                    <a:pt x="2933137" y="1780837"/>
                  </a:lnTo>
                  <a:lnTo>
                    <a:pt x="2933137" y="1885585"/>
                  </a:lnTo>
                  <a:lnTo>
                    <a:pt x="2933137" y="1990341"/>
                  </a:lnTo>
                  <a:lnTo>
                    <a:pt x="2933137" y="2095097"/>
                  </a:lnTo>
                  <a:close/>
                  <a:moveTo>
                    <a:pt x="2933137" y="2199853"/>
                  </a:moveTo>
                  <a:lnTo>
                    <a:pt x="2933137" y="2304609"/>
                  </a:lnTo>
                  <a:lnTo>
                    <a:pt x="3037893" y="2304609"/>
                  </a:lnTo>
                  <a:lnTo>
                    <a:pt x="3037893" y="2199853"/>
                  </a:lnTo>
                  <a:lnTo>
                    <a:pt x="2933137" y="2199853"/>
                  </a:lnTo>
                  <a:close/>
                  <a:moveTo>
                    <a:pt x="2828381" y="2514113"/>
                  </a:moveTo>
                  <a:lnTo>
                    <a:pt x="2828381" y="2618869"/>
                  </a:lnTo>
                  <a:lnTo>
                    <a:pt x="2828381" y="2723625"/>
                  </a:lnTo>
                  <a:lnTo>
                    <a:pt x="2723625" y="2723625"/>
                  </a:lnTo>
                  <a:lnTo>
                    <a:pt x="2723625" y="2828381"/>
                  </a:lnTo>
                  <a:lnTo>
                    <a:pt x="2828381" y="2828381"/>
                  </a:lnTo>
                  <a:lnTo>
                    <a:pt x="2828381" y="2933137"/>
                  </a:lnTo>
                  <a:lnTo>
                    <a:pt x="2933137" y="2933137"/>
                  </a:lnTo>
                  <a:lnTo>
                    <a:pt x="2933137" y="2828381"/>
                  </a:lnTo>
                  <a:lnTo>
                    <a:pt x="2933137" y="2723625"/>
                  </a:lnTo>
                  <a:lnTo>
                    <a:pt x="2933137" y="2618869"/>
                  </a:lnTo>
                  <a:lnTo>
                    <a:pt x="2933137" y="2514113"/>
                  </a:lnTo>
                  <a:lnTo>
                    <a:pt x="2828381" y="2514113"/>
                  </a:lnTo>
                  <a:close/>
                  <a:moveTo>
                    <a:pt x="2933137" y="2514113"/>
                  </a:moveTo>
                  <a:lnTo>
                    <a:pt x="3037893" y="2514113"/>
                  </a:lnTo>
                  <a:lnTo>
                    <a:pt x="3037893" y="2409365"/>
                  </a:lnTo>
                  <a:lnTo>
                    <a:pt x="2933137" y="2409365"/>
                  </a:lnTo>
                  <a:lnTo>
                    <a:pt x="2933137" y="2514113"/>
                  </a:lnTo>
                  <a:close/>
                  <a:moveTo>
                    <a:pt x="2828381" y="2933137"/>
                  </a:moveTo>
                  <a:lnTo>
                    <a:pt x="2723625" y="2933137"/>
                  </a:lnTo>
                  <a:lnTo>
                    <a:pt x="2723625" y="2828381"/>
                  </a:lnTo>
                  <a:lnTo>
                    <a:pt x="2618869" y="2828381"/>
                  </a:lnTo>
                  <a:lnTo>
                    <a:pt x="2618869" y="2933137"/>
                  </a:lnTo>
                  <a:lnTo>
                    <a:pt x="2514113" y="2933137"/>
                  </a:lnTo>
                  <a:lnTo>
                    <a:pt x="2514113" y="3037893"/>
                  </a:lnTo>
                  <a:lnTo>
                    <a:pt x="2618869" y="3037893"/>
                  </a:lnTo>
                  <a:lnTo>
                    <a:pt x="2723625" y="3037893"/>
                  </a:lnTo>
                  <a:lnTo>
                    <a:pt x="2828381" y="3037893"/>
                  </a:lnTo>
                  <a:lnTo>
                    <a:pt x="2828381" y="2933137"/>
                  </a:lnTo>
                  <a:close/>
                  <a:moveTo>
                    <a:pt x="1990341" y="2933137"/>
                  </a:moveTo>
                  <a:lnTo>
                    <a:pt x="1990341" y="2828381"/>
                  </a:lnTo>
                  <a:lnTo>
                    <a:pt x="2095097" y="2828381"/>
                  </a:lnTo>
                  <a:lnTo>
                    <a:pt x="2095097" y="2723625"/>
                  </a:lnTo>
                  <a:lnTo>
                    <a:pt x="1990341" y="2723625"/>
                  </a:lnTo>
                  <a:lnTo>
                    <a:pt x="1990341" y="2618869"/>
                  </a:lnTo>
                  <a:lnTo>
                    <a:pt x="1885585" y="2618869"/>
                  </a:lnTo>
                  <a:lnTo>
                    <a:pt x="1885585" y="2723625"/>
                  </a:lnTo>
                  <a:lnTo>
                    <a:pt x="1780837" y="2723625"/>
                  </a:lnTo>
                  <a:lnTo>
                    <a:pt x="1780837" y="2828381"/>
                  </a:lnTo>
                  <a:lnTo>
                    <a:pt x="1780837" y="2933137"/>
                  </a:lnTo>
                  <a:lnTo>
                    <a:pt x="1885585" y="2933137"/>
                  </a:lnTo>
                  <a:lnTo>
                    <a:pt x="1990341" y="2933137"/>
                  </a:lnTo>
                  <a:close/>
                  <a:moveTo>
                    <a:pt x="1780837" y="2933137"/>
                  </a:moveTo>
                  <a:lnTo>
                    <a:pt x="1676081" y="2933137"/>
                  </a:lnTo>
                  <a:lnTo>
                    <a:pt x="1571325" y="2933137"/>
                  </a:lnTo>
                  <a:lnTo>
                    <a:pt x="1466569" y="2933137"/>
                  </a:lnTo>
                  <a:lnTo>
                    <a:pt x="1466569" y="3037893"/>
                  </a:lnTo>
                  <a:lnTo>
                    <a:pt x="1571325" y="3037893"/>
                  </a:lnTo>
                  <a:lnTo>
                    <a:pt x="1676081" y="3037893"/>
                  </a:lnTo>
                  <a:lnTo>
                    <a:pt x="1780837" y="3037893"/>
                  </a:lnTo>
                  <a:lnTo>
                    <a:pt x="1780837" y="2933137"/>
                  </a:lnTo>
                  <a:close/>
                  <a:moveTo>
                    <a:pt x="1466569" y="2933137"/>
                  </a:moveTo>
                  <a:lnTo>
                    <a:pt x="1466569" y="2828381"/>
                  </a:lnTo>
                  <a:lnTo>
                    <a:pt x="1361813" y="2828381"/>
                  </a:lnTo>
                  <a:lnTo>
                    <a:pt x="1257057" y="2828381"/>
                  </a:lnTo>
                  <a:lnTo>
                    <a:pt x="1257057" y="2933137"/>
                  </a:lnTo>
                  <a:lnTo>
                    <a:pt x="1361813" y="2933137"/>
                  </a:lnTo>
                  <a:lnTo>
                    <a:pt x="1466569" y="2933137"/>
                  </a:lnTo>
                  <a:close/>
                  <a:moveTo>
                    <a:pt x="1257057" y="2933137"/>
                  </a:moveTo>
                  <a:lnTo>
                    <a:pt x="1152308" y="2933137"/>
                  </a:lnTo>
                  <a:lnTo>
                    <a:pt x="1047552" y="2933137"/>
                  </a:lnTo>
                  <a:lnTo>
                    <a:pt x="1047552" y="2828381"/>
                  </a:lnTo>
                  <a:lnTo>
                    <a:pt x="1047552" y="2723625"/>
                  </a:lnTo>
                  <a:lnTo>
                    <a:pt x="1047552" y="2618869"/>
                  </a:lnTo>
                  <a:lnTo>
                    <a:pt x="1152308" y="2618869"/>
                  </a:lnTo>
                  <a:lnTo>
                    <a:pt x="1152308" y="2514113"/>
                  </a:lnTo>
                  <a:lnTo>
                    <a:pt x="1047552" y="2514113"/>
                  </a:lnTo>
                  <a:lnTo>
                    <a:pt x="1047552" y="2409365"/>
                  </a:lnTo>
                  <a:lnTo>
                    <a:pt x="1047552" y="2304609"/>
                  </a:lnTo>
                  <a:lnTo>
                    <a:pt x="942796" y="2304609"/>
                  </a:lnTo>
                  <a:lnTo>
                    <a:pt x="942796" y="2409365"/>
                  </a:lnTo>
                  <a:lnTo>
                    <a:pt x="942796" y="2514113"/>
                  </a:lnTo>
                  <a:lnTo>
                    <a:pt x="942796" y="2618869"/>
                  </a:lnTo>
                  <a:lnTo>
                    <a:pt x="942796" y="2723625"/>
                  </a:lnTo>
                  <a:lnTo>
                    <a:pt x="942796" y="2828381"/>
                  </a:lnTo>
                  <a:lnTo>
                    <a:pt x="942796" y="2933137"/>
                  </a:lnTo>
                  <a:lnTo>
                    <a:pt x="838040" y="2933137"/>
                  </a:lnTo>
                  <a:lnTo>
                    <a:pt x="838040" y="3037893"/>
                  </a:lnTo>
                  <a:lnTo>
                    <a:pt x="942796" y="3037893"/>
                  </a:lnTo>
                  <a:lnTo>
                    <a:pt x="1047552" y="3037893"/>
                  </a:lnTo>
                  <a:lnTo>
                    <a:pt x="1152308" y="3037893"/>
                  </a:lnTo>
                  <a:lnTo>
                    <a:pt x="1257057" y="3037893"/>
                  </a:lnTo>
                  <a:lnTo>
                    <a:pt x="1257057" y="2933137"/>
                  </a:lnTo>
                  <a:close/>
                  <a:moveTo>
                    <a:pt x="942796" y="2304609"/>
                  </a:moveTo>
                  <a:lnTo>
                    <a:pt x="942796" y="2199853"/>
                  </a:lnTo>
                  <a:lnTo>
                    <a:pt x="1047552" y="2199853"/>
                  </a:lnTo>
                  <a:lnTo>
                    <a:pt x="1047552" y="2095097"/>
                  </a:lnTo>
                  <a:lnTo>
                    <a:pt x="942796" y="2095097"/>
                  </a:lnTo>
                  <a:lnTo>
                    <a:pt x="838040" y="2095097"/>
                  </a:lnTo>
                  <a:lnTo>
                    <a:pt x="733284" y="2095097"/>
                  </a:lnTo>
                  <a:lnTo>
                    <a:pt x="628528" y="2095097"/>
                  </a:lnTo>
                  <a:lnTo>
                    <a:pt x="628528" y="2199853"/>
                  </a:lnTo>
                  <a:lnTo>
                    <a:pt x="733284" y="2199853"/>
                  </a:lnTo>
                  <a:lnTo>
                    <a:pt x="838040" y="2199853"/>
                  </a:lnTo>
                  <a:lnTo>
                    <a:pt x="838040" y="2304609"/>
                  </a:lnTo>
                  <a:lnTo>
                    <a:pt x="942796" y="2304609"/>
                  </a:lnTo>
                  <a:close/>
                  <a:moveTo>
                    <a:pt x="628528" y="2095097"/>
                  </a:moveTo>
                  <a:lnTo>
                    <a:pt x="628528" y="1990341"/>
                  </a:lnTo>
                  <a:lnTo>
                    <a:pt x="733284" y="1990341"/>
                  </a:lnTo>
                  <a:lnTo>
                    <a:pt x="838040" y="1990341"/>
                  </a:lnTo>
                  <a:lnTo>
                    <a:pt x="838040" y="1885585"/>
                  </a:lnTo>
                  <a:lnTo>
                    <a:pt x="733284" y="1885585"/>
                  </a:lnTo>
                  <a:lnTo>
                    <a:pt x="628528" y="1885585"/>
                  </a:lnTo>
                  <a:lnTo>
                    <a:pt x="628528" y="1780837"/>
                  </a:lnTo>
                  <a:lnTo>
                    <a:pt x="523780" y="1780837"/>
                  </a:lnTo>
                  <a:lnTo>
                    <a:pt x="523780" y="1885585"/>
                  </a:lnTo>
                  <a:lnTo>
                    <a:pt x="419024" y="1885585"/>
                  </a:lnTo>
                  <a:lnTo>
                    <a:pt x="314268" y="1885585"/>
                  </a:lnTo>
                  <a:lnTo>
                    <a:pt x="314268" y="1990341"/>
                  </a:lnTo>
                  <a:lnTo>
                    <a:pt x="419024" y="1990341"/>
                  </a:lnTo>
                  <a:lnTo>
                    <a:pt x="523780" y="1990341"/>
                  </a:lnTo>
                  <a:lnTo>
                    <a:pt x="523780" y="2095097"/>
                  </a:lnTo>
                  <a:lnTo>
                    <a:pt x="628528" y="2095097"/>
                  </a:lnTo>
                  <a:close/>
                  <a:moveTo>
                    <a:pt x="523780" y="2095097"/>
                  </a:moveTo>
                  <a:lnTo>
                    <a:pt x="419024" y="2095097"/>
                  </a:lnTo>
                  <a:lnTo>
                    <a:pt x="314268" y="2095097"/>
                  </a:lnTo>
                  <a:lnTo>
                    <a:pt x="209512" y="2095097"/>
                  </a:lnTo>
                  <a:lnTo>
                    <a:pt x="209512" y="2199853"/>
                  </a:lnTo>
                  <a:lnTo>
                    <a:pt x="314268" y="2199853"/>
                  </a:lnTo>
                  <a:lnTo>
                    <a:pt x="419024" y="2199853"/>
                  </a:lnTo>
                  <a:lnTo>
                    <a:pt x="523780" y="2199853"/>
                  </a:lnTo>
                  <a:lnTo>
                    <a:pt x="523780" y="2095097"/>
                  </a:lnTo>
                  <a:close/>
                  <a:moveTo>
                    <a:pt x="314268" y="1885585"/>
                  </a:moveTo>
                  <a:lnTo>
                    <a:pt x="314268" y="1780837"/>
                  </a:lnTo>
                  <a:lnTo>
                    <a:pt x="209512" y="1780837"/>
                  </a:lnTo>
                  <a:lnTo>
                    <a:pt x="209512" y="1676081"/>
                  </a:lnTo>
                  <a:lnTo>
                    <a:pt x="104756" y="1676081"/>
                  </a:lnTo>
                  <a:lnTo>
                    <a:pt x="104756" y="1571325"/>
                  </a:lnTo>
                  <a:lnTo>
                    <a:pt x="0" y="1571325"/>
                  </a:lnTo>
                  <a:lnTo>
                    <a:pt x="0" y="1676081"/>
                  </a:lnTo>
                  <a:lnTo>
                    <a:pt x="0" y="1780837"/>
                  </a:lnTo>
                  <a:lnTo>
                    <a:pt x="0" y="1885585"/>
                  </a:lnTo>
                  <a:lnTo>
                    <a:pt x="0" y="1990341"/>
                  </a:lnTo>
                  <a:lnTo>
                    <a:pt x="0" y="2095097"/>
                  </a:lnTo>
                  <a:lnTo>
                    <a:pt x="0" y="2199853"/>
                  </a:lnTo>
                  <a:lnTo>
                    <a:pt x="104756" y="2199853"/>
                  </a:lnTo>
                  <a:lnTo>
                    <a:pt x="104756" y="2095097"/>
                  </a:lnTo>
                  <a:lnTo>
                    <a:pt x="104756" y="1990341"/>
                  </a:lnTo>
                  <a:lnTo>
                    <a:pt x="209512" y="1990341"/>
                  </a:lnTo>
                  <a:lnTo>
                    <a:pt x="209512" y="1885585"/>
                  </a:lnTo>
                  <a:lnTo>
                    <a:pt x="314268" y="1885585"/>
                  </a:lnTo>
                  <a:close/>
                  <a:moveTo>
                    <a:pt x="104756" y="1571325"/>
                  </a:moveTo>
                  <a:lnTo>
                    <a:pt x="209512" y="1571325"/>
                  </a:lnTo>
                  <a:lnTo>
                    <a:pt x="209512" y="1466569"/>
                  </a:lnTo>
                  <a:lnTo>
                    <a:pt x="104756" y="1466569"/>
                  </a:lnTo>
                  <a:lnTo>
                    <a:pt x="104756" y="1571325"/>
                  </a:lnTo>
                  <a:close/>
                  <a:moveTo>
                    <a:pt x="209512" y="1466569"/>
                  </a:moveTo>
                  <a:lnTo>
                    <a:pt x="314268" y="1466569"/>
                  </a:lnTo>
                  <a:lnTo>
                    <a:pt x="419024" y="1466569"/>
                  </a:lnTo>
                  <a:lnTo>
                    <a:pt x="523780" y="1466569"/>
                  </a:lnTo>
                  <a:lnTo>
                    <a:pt x="523780" y="1361813"/>
                  </a:lnTo>
                  <a:lnTo>
                    <a:pt x="419024" y="1361813"/>
                  </a:lnTo>
                  <a:lnTo>
                    <a:pt x="314268" y="1361813"/>
                  </a:lnTo>
                  <a:lnTo>
                    <a:pt x="314268" y="1257057"/>
                  </a:lnTo>
                  <a:lnTo>
                    <a:pt x="209512" y="1257057"/>
                  </a:lnTo>
                  <a:lnTo>
                    <a:pt x="104756" y="1257057"/>
                  </a:lnTo>
                  <a:lnTo>
                    <a:pt x="104756" y="1361813"/>
                  </a:lnTo>
                  <a:lnTo>
                    <a:pt x="209512" y="1361813"/>
                  </a:lnTo>
                  <a:lnTo>
                    <a:pt x="209512" y="1466569"/>
                  </a:lnTo>
                  <a:close/>
                  <a:moveTo>
                    <a:pt x="523780" y="1361813"/>
                  </a:moveTo>
                  <a:lnTo>
                    <a:pt x="628528" y="1361813"/>
                  </a:lnTo>
                  <a:lnTo>
                    <a:pt x="733284" y="1361813"/>
                  </a:lnTo>
                  <a:lnTo>
                    <a:pt x="733284" y="1257057"/>
                  </a:lnTo>
                  <a:lnTo>
                    <a:pt x="628528" y="1257057"/>
                  </a:lnTo>
                  <a:lnTo>
                    <a:pt x="628528" y="1152308"/>
                  </a:lnTo>
                  <a:lnTo>
                    <a:pt x="523780" y="1152308"/>
                  </a:lnTo>
                  <a:lnTo>
                    <a:pt x="419024" y="1152308"/>
                  </a:lnTo>
                  <a:lnTo>
                    <a:pt x="419024" y="1257057"/>
                  </a:lnTo>
                  <a:lnTo>
                    <a:pt x="523780" y="1257057"/>
                  </a:lnTo>
                  <a:lnTo>
                    <a:pt x="523780" y="1361813"/>
                  </a:lnTo>
                  <a:close/>
                  <a:moveTo>
                    <a:pt x="419024" y="1152308"/>
                  </a:moveTo>
                  <a:lnTo>
                    <a:pt x="419024" y="1047552"/>
                  </a:lnTo>
                  <a:lnTo>
                    <a:pt x="523780" y="1047552"/>
                  </a:lnTo>
                  <a:lnTo>
                    <a:pt x="628528" y="1047552"/>
                  </a:lnTo>
                  <a:lnTo>
                    <a:pt x="628528" y="942796"/>
                  </a:lnTo>
                  <a:lnTo>
                    <a:pt x="523780" y="942796"/>
                  </a:lnTo>
                  <a:lnTo>
                    <a:pt x="419024" y="942796"/>
                  </a:lnTo>
                  <a:lnTo>
                    <a:pt x="314268" y="942796"/>
                  </a:lnTo>
                  <a:lnTo>
                    <a:pt x="209512" y="942796"/>
                  </a:lnTo>
                  <a:lnTo>
                    <a:pt x="104756" y="942796"/>
                  </a:lnTo>
                  <a:lnTo>
                    <a:pt x="104756" y="838040"/>
                  </a:lnTo>
                  <a:lnTo>
                    <a:pt x="0" y="838040"/>
                  </a:lnTo>
                  <a:lnTo>
                    <a:pt x="0" y="942796"/>
                  </a:lnTo>
                  <a:lnTo>
                    <a:pt x="0" y="1047552"/>
                  </a:lnTo>
                  <a:lnTo>
                    <a:pt x="104756" y="1047552"/>
                  </a:lnTo>
                  <a:lnTo>
                    <a:pt x="104756" y="1152308"/>
                  </a:lnTo>
                  <a:lnTo>
                    <a:pt x="209512" y="1152308"/>
                  </a:lnTo>
                  <a:lnTo>
                    <a:pt x="209512" y="1047552"/>
                  </a:lnTo>
                  <a:lnTo>
                    <a:pt x="314268" y="1047552"/>
                  </a:lnTo>
                  <a:lnTo>
                    <a:pt x="314268" y="1152308"/>
                  </a:lnTo>
                  <a:lnTo>
                    <a:pt x="419024" y="1152308"/>
                  </a:lnTo>
                  <a:close/>
                  <a:moveTo>
                    <a:pt x="628528" y="942796"/>
                  </a:moveTo>
                  <a:lnTo>
                    <a:pt x="733284" y="942796"/>
                  </a:lnTo>
                  <a:lnTo>
                    <a:pt x="733284" y="838040"/>
                  </a:lnTo>
                  <a:lnTo>
                    <a:pt x="628528" y="838040"/>
                  </a:lnTo>
                  <a:lnTo>
                    <a:pt x="628528" y="942796"/>
                  </a:lnTo>
                  <a:close/>
                  <a:moveTo>
                    <a:pt x="733284" y="942796"/>
                  </a:moveTo>
                  <a:lnTo>
                    <a:pt x="733284" y="1047552"/>
                  </a:lnTo>
                  <a:lnTo>
                    <a:pt x="838040" y="1047552"/>
                  </a:lnTo>
                  <a:lnTo>
                    <a:pt x="942796" y="1047552"/>
                  </a:lnTo>
                  <a:lnTo>
                    <a:pt x="1047552" y="1047552"/>
                  </a:lnTo>
                  <a:lnTo>
                    <a:pt x="1047552" y="942796"/>
                  </a:lnTo>
                  <a:lnTo>
                    <a:pt x="1152308" y="942796"/>
                  </a:lnTo>
                  <a:lnTo>
                    <a:pt x="1152308" y="1047552"/>
                  </a:lnTo>
                  <a:lnTo>
                    <a:pt x="1047552" y="1047552"/>
                  </a:lnTo>
                  <a:lnTo>
                    <a:pt x="1047552" y="1152308"/>
                  </a:lnTo>
                  <a:lnTo>
                    <a:pt x="1152308" y="1152308"/>
                  </a:lnTo>
                  <a:lnTo>
                    <a:pt x="1257057" y="1152308"/>
                  </a:lnTo>
                  <a:lnTo>
                    <a:pt x="1361813" y="1152308"/>
                  </a:lnTo>
                  <a:lnTo>
                    <a:pt x="1361813" y="1047552"/>
                  </a:lnTo>
                  <a:lnTo>
                    <a:pt x="1257057" y="1047552"/>
                  </a:lnTo>
                  <a:lnTo>
                    <a:pt x="1257057" y="942796"/>
                  </a:lnTo>
                  <a:lnTo>
                    <a:pt x="1257057" y="838040"/>
                  </a:lnTo>
                  <a:lnTo>
                    <a:pt x="1257057" y="733284"/>
                  </a:lnTo>
                  <a:lnTo>
                    <a:pt x="1152308" y="733284"/>
                  </a:lnTo>
                  <a:lnTo>
                    <a:pt x="1152308" y="838040"/>
                  </a:lnTo>
                  <a:lnTo>
                    <a:pt x="1047552" y="838040"/>
                  </a:lnTo>
                  <a:lnTo>
                    <a:pt x="1047552" y="733284"/>
                  </a:lnTo>
                  <a:lnTo>
                    <a:pt x="942796" y="733284"/>
                  </a:lnTo>
                  <a:lnTo>
                    <a:pt x="942796" y="628528"/>
                  </a:lnTo>
                  <a:lnTo>
                    <a:pt x="838040" y="628528"/>
                  </a:lnTo>
                  <a:lnTo>
                    <a:pt x="838040" y="733284"/>
                  </a:lnTo>
                  <a:lnTo>
                    <a:pt x="838040" y="838040"/>
                  </a:lnTo>
                  <a:lnTo>
                    <a:pt x="838040" y="942796"/>
                  </a:lnTo>
                  <a:lnTo>
                    <a:pt x="733284" y="942796"/>
                  </a:lnTo>
                  <a:close/>
                  <a:moveTo>
                    <a:pt x="942796" y="628528"/>
                  </a:moveTo>
                  <a:lnTo>
                    <a:pt x="1047552" y="628528"/>
                  </a:lnTo>
                  <a:lnTo>
                    <a:pt x="1047552" y="733284"/>
                  </a:lnTo>
                  <a:lnTo>
                    <a:pt x="1152308" y="733284"/>
                  </a:lnTo>
                  <a:lnTo>
                    <a:pt x="1152308" y="628528"/>
                  </a:lnTo>
                  <a:lnTo>
                    <a:pt x="1152308" y="523780"/>
                  </a:lnTo>
                  <a:lnTo>
                    <a:pt x="1152308" y="419024"/>
                  </a:lnTo>
                  <a:lnTo>
                    <a:pt x="1257057" y="419024"/>
                  </a:lnTo>
                  <a:lnTo>
                    <a:pt x="1257057" y="314268"/>
                  </a:lnTo>
                  <a:lnTo>
                    <a:pt x="1152308" y="314268"/>
                  </a:lnTo>
                  <a:lnTo>
                    <a:pt x="1047552" y="314268"/>
                  </a:lnTo>
                  <a:lnTo>
                    <a:pt x="1047552" y="209512"/>
                  </a:lnTo>
                  <a:lnTo>
                    <a:pt x="942796" y="209512"/>
                  </a:lnTo>
                  <a:lnTo>
                    <a:pt x="942796" y="104756"/>
                  </a:lnTo>
                  <a:lnTo>
                    <a:pt x="838040" y="104756"/>
                  </a:lnTo>
                  <a:lnTo>
                    <a:pt x="838040" y="209512"/>
                  </a:lnTo>
                  <a:lnTo>
                    <a:pt x="838040" y="314268"/>
                  </a:lnTo>
                  <a:lnTo>
                    <a:pt x="838040" y="419024"/>
                  </a:lnTo>
                  <a:lnTo>
                    <a:pt x="942796" y="419024"/>
                  </a:lnTo>
                  <a:lnTo>
                    <a:pt x="1047552" y="419024"/>
                  </a:lnTo>
                  <a:lnTo>
                    <a:pt x="1047552" y="523780"/>
                  </a:lnTo>
                  <a:lnTo>
                    <a:pt x="942796" y="523780"/>
                  </a:lnTo>
                  <a:lnTo>
                    <a:pt x="942796" y="628528"/>
                  </a:lnTo>
                  <a:close/>
                  <a:moveTo>
                    <a:pt x="1257057" y="314268"/>
                  </a:moveTo>
                  <a:lnTo>
                    <a:pt x="1361813" y="314268"/>
                  </a:lnTo>
                  <a:lnTo>
                    <a:pt x="1361813" y="209512"/>
                  </a:lnTo>
                  <a:lnTo>
                    <a:pt x="1257057" y="209512"/>
                  </a:lnTo>
                  <a:lnTo>
                    <a:pt x="1257057" y="314268"/>
                  </a:lnTo>
                  <a:close/>
                  <a:moveTo>
                    <a:pt x="1257057" y="419024"/>
                  </a:moveTo>
                  <a:lnTo>
                    <a:pt x="1257057" y="523780"/>
                  </a:lnTo>
                  <a:lnTo>
                    <a:pt x="1361813" y="523780"/>
                  </a:lnTo>
                  <a:lnTo>
                    <a:pt x="1361813" y="419024"/>
                  </a:lnTo>
                  <a:lnTo>
                    <a:pt x="1257057" y="419024"/>
                  </a:lnTo>
                  <a:close/>
                  <a:moveTo>
                    <a:pt x="1257057" y="733284"/>
                  </a:moveTo>
                  <a:lnTo>
                    <a:pt x="1361813" y="733284"/>
                  </a:lnTo>
                  <a:lnTo>
                    <a:pt x="1361813" y="628528"/>
                  </a:lnTo>
                  <a:lnTo>
                    <a:pt x="1257057" y="628528"/>
                  </a:lnTo>
                  <a:lnTo>
                    <a:pt x="1257057" y="733284"/>
                  </a:lnTo>
                  <a:close/>
                  <a:moveTo>
                    <a:pt x="1361813" y="733284"/>
                  </a:moveTo>
                  <a:lnTo>
                    <a:pt x="1361813" y="838040"/>
                  </a:lnTo>
                  <a:lnTo>
                    <a:pt x="1466569" y="838040"/>
                  </a:lnTo>
                  <a:lnTo>
                    <a:pt x="1466569" y="733284"/>
                  </a:lnTo>
                  <a:lnTo>
                    <a:pt x="1361813" y="733284"/>
                  </a:lnTo>
                  <a:close/>
                  <a:moveTo>
                    <a:pt x="1466569" y="733284"/>
                  </a:moveTo>
                  <a:lnTo>
                    <a:pt x="1571325" y="733284"/>
                  </a:lnTo>
                  <a:lnTo>
                    <a:pt x="1571325" y="628528"/>
                  </a:lnTo>
                  <a:lnTo>
                    <a:pt x="1571325" y="523780"/>
                  </a:lnTo>
                  <a:lnTo>
                    <a:pt x="1466569" y="523780"/>
                  </a:lnTo>
                  <a:lnTo>
                    <a:pt x="1466569" y="628528"/>
                  </a:lnTo>
                  <a:lnTo>
                    <a:pt x="1466569" y="733284"/>
                  </a:lnTo>
                  <a:close/>
                  <a:moveTo>
                    <a:pt x="733284" y="1047552"/>
                  </a:moveTo>
                  <a:lnTo>
                    <a:pt x="628528" y="1047552"/>
                  </a:lnTo>
                  <a:lnTo>
                    <a:pt x="628528" y="1152308"/>
                  </a:lnTo>
                  <a:lnTo>
                    <a:pt x="733284" y="1152308"/>
                  </a:lnTo>
                  <a:lnTo>
                    <a:pt x="733284" y="1047552"/>
                  </a:lnTo>
                  <a:close/>
                  <a:moveTo>
                    <a:pt x="733284" y="1361813"/>
                  </a:moveTo>
                  <a:lnTo>
                    <a:pt x="733284" y="1466569"/>
                  </a:lnTo>
                  <a:lnTo>
                    <a:pt x="628528" y="1466569"/>
                  </a:lnTo>
                  <a:lnTo>
                    <a:pt x="628528" y="1571325"/>
                  </a:lnTo>
                  <a:lnTo>
                    <a:pt x="733284" y="1571325"/>
                  </a:lnTo>
                  <a:lnTo>
                    <a:pt x="733284" y="1676081"/>
                  </a:lnTo>
                  <a:lnTo>
                    <a:pt x="838040" y="1676081"/>
                  </a:lnTo>
                  <a:lnTo>
                    <a:pt x="942796" y="1676081"/>
                  </a:lnTo>
                  <a:lnTo>
                    <a:pt x="942796" y="1780837"/>
                  </a:lnTo>
                  <a:lnTo>
                    <a:pt x="838040" y="1780837"/>
                  </a:lnTo>
                  <a:lnTo>
                    <a:pt x="838040" y="1885585"/>
                  </a:lnTo>
                  <a:lnTo>
                    <a:pt x="942796" y="1885585"/>
                  </a:lnTo>
                  <a:lnTo>
                    <a:pt x="942796" y="1990341"/>
                  </a:lnTo>
                  <a:lnTo>
                    <a:pt x="1047552" y="1990341"/>
                  </a:lnTo>
                  <a:lnTo>
                    <a:pt x="1047552" y="2095097"/>
                  </a:lnTo>
                  <a:lnTo>
                    <a:pt x="1152308" y="2095097"/>
                  </a:lnTo>
                  <a:lnTo>
                    <a:pt x="1257057" y="2095097"/>
                  </a:lnTo>
                  <a:lnTo>
                    <a:pt x="1257057" y="1990341"/>
                  </a:lnTo>
                  <a:lnTo>
                    <a:pt x="1361813" y="1990341"/>
                  </a:lnTo>
                  <a:lnTo>
                    <a:pt x="1361813" y="1885585"/>
                  </a:lnTo>
                  <a:lnTo>
                    <a:pt x="1257057" y="1885585"/>
                  </a:lnTo>
                  <a:lnTo>
                    <a:pt x="1152308" y="1885585"/>
                  </a:lnTo>
                  <a:lnTo>
                    <a:pt x="1152308" y="1780837"/>
                  </a:lnTo>
                  <a:lnTo>
                    <a:pt x="1047552" y="1780837"/>
                  </a:lnTo>
                  <a:lnTo>
                    <a:pt x="1047552" y="1676081"/>
                  </a:lnTo>
                  <a:lnTo>
                    <a:pt x="1152308" y="1676081"/>
                  </a:lnTo>
                  <a:lnTo>
                    <a:pt x="1257057" y="1676081"/>
                  </a:lnTo>
                  <a:lnTo>
                    <a:pt x="1257057" y="1780837"/>
                  </a:lnTo>
                  <a:lnTo>
                    <a:pt x="1361813" y="1780837"/>
                  </a:lnTo>
                  <a:lnTo>
                    <a:pt x="1361813" y="1676081"/>
                  </a:lnTo>
                  <a:lnTo>
                    <a:pt x="1361813" y="1571325"/>
                  </a:lnTo>
                  <a:lnTo>
                    <a:pt x="1361813" y="1466569"/>
                  </a:lnTo>
                  <a:lnTo>
                    <a:pt x="1361813" y="1361813"/>
                  </a:lnTo>
                  <a:lnTo>
                    <a:pt x="1257057" y="1361813"/>
                  </a:lnTo>
                  <a:lnTo>
                    <a:pt x="1257057" y="1466569"/>
                  </a:lnTo>
                  <a:lnTo>
                    <a:pt x="1152308" y="1466569"/>
                  </a:lnTo>
                  <a:lnTo>
                    <a:pt x="1152308" y="1361813"/>
                  </a:lnTo>
                  <a:lnTo>
                    <a:pt x="1047552" y="1361813"/>
                  </a:lnTo>
                  <a:lnTo>
                    <a:pt x="942796" y="1361813"/>
                  </a:lnTo>
                  <a:lnTo>
                    <a:pt x="942796" y="1257057"/>
                  </a:lnTo>
                  <a:lnTo>
                    <a:pt x="942796" y="1152308"/>
                  </a:lnTo>
                  <a:lnTo>
                    <a:pt x="838040" y="1152308"/>
                  </a:lnTo>
                  <a:lnTo>
                    <a:pt x="838040" y="1257057"/>
                  </a:lnTo>
                  <a:lnTo>
                    <a:pt x="838040" y="1361813"/>
                  </a:lnTo>
                  <a:lnTo>
                    <a:pt x="733284" y="1361813"/>
                  </a:lnTo>
                  <a:close/>
                  <a:moveTo>
                    <a:pt x="1152308" y="1361813"/>
                  </a:moveTo>
                  <a:lnTo>
                    <a:pt x="1257057" y="1361813"/>
                  </a:lnTo>
                  <a:lnTo>
                    <a:pt x="1257057" y="1257057"/>
                  </a:lnTo>
                  <a:lnTo>
                    <a:pt x="1152308" y="1257057"/>
                  </a:lnTo>
                  <a:lnTo>
                    <a:pt x="1152308" y="1361813"/>
                  </a:lnTo>
                  <a:close/>
                  <a:moveTo>
                    <a:pt x="1361813" y="1780837"/>
                  </a:moveTo>
                  <a:lnTo>
                    <a:pt x="1361813" y="1885585"/>
                  </a:lnTo>
                  <a:lnTo>
                    <a:pt x="1466569" y="1885585"/>
                  </a:lnTo>
                  <a:lnTo>
                    <a:pt x="1466569" y="1780837"/>
                  </a:lnTo>
                  <a:lnTo>
                    <a:pt x="1361813" y="1780837"/>
                  </a:lnTo>
                  <a:close/>
                  <a:moveTo>
                    <a:pt x="1361813" y="1990341"/>
                  </a:moveTo>
                  <a:lnTo>
                    <a:pt x="1361813" y="2095097"/>
                  </a:lnTo>
                  <a:lnTo>
                    <a:pt x="1466569" y="2095097"/>
                  </a:lnTo>
                  <a:lnTo>
                    <a:pt x="1466569" y="1990341"/>
                  </a:lnTo>
                  <a:lnTo>
                    <a:pt x="1361813" y="1990341"/>
                  </a:lnTo>
                  <a:close/>
                  <a:moveTo>
                    <a:pt x="733284" y="1676081"/>
                  </a:moveTo>
                  <a:lnTo>
                    <a:pt x="628528" y="1676081"/>
                  </a:lnTo>
                  <a:lnTo>
                    <a:pt x="628528" y="1780837"/>
                  </a:lnTo>
                  <a:lnTo>
                    <a:pt x="733284" y="1780837"/>
                  </a:lnTo>
                  <a:lnTo>
                    <a:pt x="733284" y="1676081"/>
                  </a:lnTo>
                  <a:close/>
                  <a:moveTo>
                    <a:pt x="628528" y="1676081"/>
                  </a:moveTo>
                  <a:lnTo>
                    <a:pt x="628528" y="1571325"/>
                  </a:lnTo>
                  <a:lnTo>
                    <a:pt x="523780" y="1571325"/>
                  </a:lnTo>
                  <a:lnTo>
                    <a:pt x="523780" y="1676081"/>
                  </a:lnTo>
                  <a:lnTo>
                    <a:pt x="628528" y="1676081"/>
                  </a:lnTo>
                  <a:close/>
                  <a:moveTo>
                    <a:pt x="523780" y="1676081"/>
                  </a:moveTo>
                  <a:lnTo>
                    <a:pt x="419024" y="1676081"/>
                  </a:lnTo>
                  <a:lnTo>
                    <a:pt x="419024" y="1780837"/>
                  </a:lnTo>
                  <a:lnTo>
                    <a:pt x="523780" y="1780837"/>
                  </a:lnTo>
                  <a:lnTo>
                    <a:pt x="523780" y="1676081"/>
                  </a:lnTo>
                  <a:close/>
                  <a:moveTo>
                    <a:pt x="419024" y="1676081"/>
                  </a:moveTo>
                  <a:lnTo>
                    <a:pt x="419024" y="1571325"/>
                  </a:lnTo>
                  <a:lnTo>
                    <a:pt x="314268" y="1571325"/>
                  </a:lnTo>
                  <a:lnTo>
                    <a:pt x="209512" y="1571325"/>
                  </a:lnTo>
                  <a:lnTo>
                    <a:pt x="209512" y="1676081"/>
                  </a:lnTo>
                  <a:lnTo>
                    <a:pt x="314268" y="1676081"/>
                  </a:lnTo>
                  <a:lnTo>
                    <a:pt x="419024" y="1676081"/>
                  </a:lnTo>
                  <a:close/>
                  <a:moveTo>
                    <a:pt x="1047552" y="2199853"/>
                  </a:moveTo>
                  <a:lnTo>
                    <a:pt x="1047552" y="2304609"/>
                  </a:lnTo>
                  <a:lnTo>
                    <a:pt x="1152308" y="2304609"/>
                  </a:lnTo>
                  <a:lnTo>
                    <a:pt x="1257057" y="2304609"/>
                  </a:lnTo>
                  <a:lnTo>
                    <a:pt x="1257057" y="2199853"/>
                  </a:lnTo>
                  <a:lnTo>
                    <a:pt x="1152308" y="2199853"/>
                  </a:lnTo>
                  <a:lnTo>
                    <a:pt x="1047552" y="2199853"/>
                  </a:lnTo>
                  <a:close/>
                  <a:moveTo>
                    <a:pt x="1257057" y="2304609"/>
                  </a:moveTo>
                  <a:lnTo>
                    <a:pt x="1257057" y="2409365"/>
                  </a:lnTo>
                  <a:lnTo>
                    <a:pt x="1257057" y="2514113"/>
                  </a:lnTo>
                  <a:lnTo>
                    <a:pt x="1257057" y="2618869"/>
                  </a:lnTo>
                  <a:lnTo>
                    <a:pt x="1152308" y="2618869"/>
                  </a:lnTo>
                  <a:lnTo>
                    <a:pt x="1152308" y="2723625"/>
                  </a:lnTo>
                  <a:lnTo>
                    <a:pt x="1152308" y="2828381"/>
                  </a:lnTo>
                  <a:lnTo>
                    <a:pt x="1257057" y="2828381"/>
                  </a:lnTo>
                  <a:lnTo>
                    <a:pt x="1257057" y="2723625"/>
                  </a:lnTo>
                  <a:lnTo>
                    <a:pt x="1361813" y="2723625"/>
                  </a:lnTo>
                  <a:lnTo>
                    <a:pt x="1466569" y="2723625"/>
                  </a:lnTo>
                  <a:lnTo>
                    <a:pt x="1466569" y="2828381"/>
                  </a:lnTo>
                  <a:lnTo>
                    <a:pt x="1571325" y="2828381"/>
                  </a:lnTo>
                  <a:lnTo>
                    <a:pt x="1571325" y="2723625"/>
                  </a:lnTo>
                  <a:lnTo>
                    <a:pt x="1676081" y="2723625"/>
                  </a:lnTo>
                  <a:lnTo>
                    <a:pt x="1676081" y="2618869"/>
                  </a:lnTo>
                  <a:lnTo>
                    <a:pt x="1676081" y="2514113"/>
                  </a:lnTo>
                  <a:lnTo>
                    <a:pt x="1676081" y="2409365"/>
                  </a:lnTo>
                  <a:lnTo>
                    <a:pt x="1571325" y="2409365"/>
                  </a:lnTo>
                  <a:lnTo>
                    <a:pt x="1466569" y="2409365"/>
                  </a:lnTo>
                  <a:lnTo>
                    <a:pt x="1466569" y="2514113"/>
                  </a:lnTo>
                  <a:lnTo>
                    <a:pt x="1361813" y="2514113"/>
                  </a:lnTo>
                  <a:lnTo>
                    <a:pt x="1361813" y="2409365"/>
                  </a:lnTo>
                  <a:lnTo>
                    <a:pt x="1361813" y="2304609"/>
                  </a:lnTo>
                  <a:lnTo>
                    <a:pt x="1257057" y="2304609"/>
                  </a:lnTo>
                  <a:close/>
                  <a:moveTo>
                    <a:pt x="1885585" y="2618869"/>
                  </a:moveTo>
                  <a:lnTo>
                    <a:pt x="1885585" y="2514113"/>
                  </a:lnTo>
                  <a:lnTo>
                    <a:pt x="1780837" y="2514113"/>
                  </a:lnTo>
                  <a:lnTo>
                    <a:pt x="1780837" y="2618869"/>
                  </a:lnTo>
                  <a:lnTo>
                    <a:pt x="1885585" y="2618869"/>
                  </a:lnTo>
                  <a:close/>
                  <a:moveTo>
                    <a:pt x="1885585" y="2514113"/>
                  </a:moveTo>
                  <a:lnTo>
                    <a:pt x="1990341" y="2514113"/>
                  </a:lnTo>
                  <a:lnTo>
                    <a:pt x="1990341" y="2409365"/>
                  </a:lnTo>
                  <a:lnTo>
                    <a:pt x="1885585" y="2409365"/>
                  </a:lnTo>
                  <a:lnTo>
                    <a:pt x="1885585" y="2514113"/>
                  </a:lnTo>
                  <a:close/>
                  <a:moveTo>
                    <a:pt x="1885585" y="2409365"/>
                  </a:moveTo>
                  <a:lnTo>
                    <a:pt x="1885585" y="2304609"/>
                  </a:lnTo>
                  <a:lnTo>
                    <a:pt x="1780837" y="2304609"/>
                  </a:lnTo>
                  <a:lnTo>
                    <a:pt x="1780837" y="2409365"/>
                  </a:lnTo>
                  <a:lnTo>
                    <a:pt x="1885585" y="2409365"/>
                  </a:lnTo>
                  <a:close/>
                  <a:moveTo>
                    <a:pt x="1676081" y="1990341"/>
                  </a:moveTo>
                  <a:lnTo>
                    <a:pt x="1676081" y="1885585"/>
                  </a:lnTo>
                  <a:lnTo>
                    <a:pt x="1780837" y="1885585"/>
                  </a:lnTo>
                  <a:lnTo>
                    <a:pt x="1780837" y="1780837"/>
                  </a:lnTo>
                  <a:lnTo>
                    <a:pt x="1676081" y="1780837"/>
                  </a:lnTo>
                  <a:lnTo>
                    <a:pt x="1676081" y="1676081"/>
                  </a:lnTo>
                  <a:lnTo>
                    <a:pt x="1571325" y="1676081"/>
                  </a:lnTo>
                  <a:lnTo>
                    <a:pt x="1571325" y="1780837"/>
                  </a:lnTo>
                  <a:lnTo>
                    <a:pt x="1571325" y="1885585"/>
                  </a:lnTo>
                  <a:lnTo>
                    <a:pt x="1571325" y="1990341"/>
                  </a:lnTo>
                  <a:lnTo>
                    <a:pt x="1676081" y="1990341"/>
                  </a:lnTo>
                  <a:close/>
                  <a:moveTo>
                    <a:pt x="1571325" y="1676081"/>
                  </a:moveTo>
                  <a:lnTo>
                    <a:pt x="1571325" y="1571325"/>
                  </a:lnTo>
                  <a:lnTo>
                    <a:pt x="1466569" y="1571325"/>
                  </a:lnTo>
                  <a:lnTo>
                    <a:pt x="1466569" y="1676081"/>
                  </a:lnTo>
                  <a:lnTo>
                    <a:pt x="1571325" y="1676081"/>
                  </a:lnTo>
                  <a:close/>
                  <a:moveTo>
                    <a:pt x="1571325" y="1571325"/>
                  </a:moveTo>
                  <a:lnTo>
                    <a:pt x="1676081" y="1571325"/>
                  </a:lnTo>
                  <a:lnTo>
                    <a:pt x="1676081" y="1466569"/>
                  </a:lnTo>
                  <a:lnTo>
                    <a:pt x="1571325" y="1466569"/>
                  </a:lnTo>
                  <a:lnTo>
                    <a:pt x="1571325" y="1571325"/>
                  </a:lnTo>
                  <a:close/>
                  <a:moveTo>
                    <a:pt x="1571325" y="1466569"/>
                  </a:moveTo>
                  <a:lnTo>
                    <a:pt x="1571325" y="1361813"/>
                  </a:lnTo>
                  <a:lnTo>
                    <a:pt x="1676081" y="1361813"/>
                  </a:lnTo>
                  <a:lnTo>
                    <a:pt x="1676081" y="1257057"/>
                  </a:lnTo>
                  <a:lnTo>
                    <a:pt x="1571325" y="1257057"/>
                  </a:lnTo>
                  <a:lnTo>
                    <a:pt x="1571325" y="1152308"/>
                  </a:lnTo>
                  <a:lnTo>
                    <a:pt x="1676081" y="1152308"/>
                  </a:lnTo>
                  <a:lnTo>
                    <a:pt x="1676081" y="1047552"/>
                  </a:lnTo>
                  <a:lnTo>
                    <a:pt x="1676081" y="942796"/>
                  </a:lnTo>
                  <a:lnTo>
                    <a:pt x="1780837" y="942796"/>
                  </a:lnTo>
                  <a:lnTo>
                    <a:pt x="1780837" y="838040"/>
                  </a:lnTo>
                  <a:lnTo>
                    <a:pt x="1780837" y="733284"/>
                  </a:lnTo>
                  <a:lnTo>
                    <a:pt x="1780837" y="628528"/>
                  </a:lnTo>
                  <a:lnTo>
                    <a:pt x="1885585" y="628528"/>
                  </a:lnTo>
                  <a:lnTo>
                    <a:pt x="1885585" y="523780"/>
                  </a:lnTo>
                  <a:lnTo>
                    <a:pt x="1780837" y="523780"/>
                  </a:lnTo>
                  <a:lnTo>
                    <a:pt x="1676081" y="523780"/>
                  </a:lnTo>
                  <a:lnTo>
                    <a:pt x="1676081" y="628528"/>
                  </a:lnTo>
                  <a:lnTo>
                    <a:pt x="1676081" y="733284"/>
                  </a:lnTo>
                  <a:lnTo>
                    <a:pt x="1676081" y="838040"/>
                  </a:lnTo>
                  <a:lnTo>
                    <a:pt x="1571325" y="838040"/>
                  </a:lnTo>
                  <a:lnTo>
                    <a:pt x="1571325" y="942796"/>
                  </a:lnTo>
                  <a:lnTo>
                    <a:pt x="1571325" y="1047552"/>
                  </a:lnTo>
                  <a:lnTo>
                    <a:pt x="1466569" y="1047552"/>
                  </a:lnTo>
                  <a:lnTo>
                    <a:pt x="1466569" y="1152308"/>
                  </a:lnTo>
                  <a:lnTo>
                    <a:pt x="1466569" y="1257057"/>
                  </a:lnTo>
                  <a:lnTo>
                    <a:pt x="1466569" y="1361813"/>
                  </a:lnTo>
                  <a:lnTo>
                    <a:pt x="1466569" y="1466569"/>
                  </a:lnTo>
                  <a:lnTo>
                    <a:pt x="1571325" y="1466569"/>
                  </a:lnTo>
                  <a:close/>
                  <a:moveTo>
                    <a:pt x="1885585" y="628528"/>
                  </a:moveTo>
                  <a:lnTo>
                    <a:pt x="1885585" y="733284"/>
                  </a:lnTo>
                  <a:lnTo>
                    <a:pt x="1885585" y="838040"/>
                  </a:lnTo>
                  <a:lnTo>
                    <a:pt x="1885585" y="942796"/>
                  </a:lnTo>
                  <a:lnTo>
                    <a:pt x="1990341" y="942796"/>
                  </a:lnTo>
                  <a:lnTo>
                    <a:pt x="1990341" y="838040"/>
                  </a:lnTo>
                  <a:lnTo>
                    <a:pt x="1990341" y="733284"/>
                  </a:lnTo>
                  <a:lnTo>
                    <a:pt x="1990341" y="628528"/>
                  </a:lnTo>
                  <a:lnTo>
                    <a:pt x="1885585" y="628528"/>
                  </a:lnTo>
                  <a:close/>
                  <a:moveTo>
                    <a:pt x="1990341" y="942796"/>
                  </a:moveTo>
                  <a:lnTo>
                    <a:pt x="1990341" y="1047552"/>
                  </a:lnTo>
                  <a:lnTo>
                    <a:pt x="1990341" y="1152308"/>
                  </a:lnTo>
                  <a:lnTo>
                    <a:pt x="1885585" y="1152308"/>
                  </a:lnTo>
                  <a:lnTo>
                    <a:pt x="1885585" y="1257057"/>
                  </a:lnTo>
                  <a:lnTo>
                    <a:pt x="1885585" y="1361813"/>
                  </a:lnTo>
                  <a:lnTo>
                    <a:pt x="1885585" y="1466569"/>
                  </a:lnTo>
                  <a:lnTo>
                    <a:pt x="1990341" y="1466569"/>
                  </a:lnTo>
                  <a:lnTo>
                    <a:pt x="1990341" y="1361813"/>
                  </a:lnTo>
                  <a:lnTo>
                    <a:pt x="2095097" y="1361813"/>
                  </a:lnTo>
                  <a:lnTo>
                    <a:pt x="2095097" y="1257057"/>
                  </a:lnTo>
                  <a:lnTo>
                    <a:pt x="2095097" y="1152308"/>
                  </a:lnTo>
                  <a:lnTo>
                    <a:pt x="2095097" y="1047552"/>
                  </a:lnTo>
                  <a:lnTo>
                    <a:pt x="2095097" y="942796"/>
                  </a:lnTo>
                  <a:lnTo>
                    <a:pt x="1990341" y="942796"/>
                  </a:lnTo>
                  <a:close/>
                  <a:moveTo>
                    <a:pt x="2095097" y="1361813"/>
                  </a:moveTo>
                  <a:lnTo>
                    <a:pt x="2095097" y="1466569"/>
                  </a:lnTo>
                  <a:lnTo>
                    <a:pt x="2199853" y="1466569"/>
                  </a:lnTo>
                  <a:lnTo>
                    <a:pt x="2199853" y="1361813"/>
                  </a:lnTo>
                  <a:lnTo>
                    <a:pt x="2095097" y="1361813"/>
                  </a:lnTo>
                  <a:close/>
                  <a:moveTo>
                    <a:pt x="2199853" y="1361813"/>
                  </a:moveTo>
                  <a:lnTo>
                    <a:pt x="2304609" y="1361813"/>
                  </a:lnTo>
                  <a:lnTo>
                    <a:pt x="2304609" y="1257057"/>
                  </a:lnTo>
                  <a:lnTo>
                    <a:pt x="2199853" y="1257057"/>
                  </a:lnTo>
                  <a:lnTo>
                    <a:pt x="2199853" y="1361813"/>
                  </a:lnTo>
                  <a:close/>
                  <a:moveTo>
                    <a:pt x="2095097" y="1466569"/>
                  </a:moveTo>
                  <a:lnTo>
                    <a:pt x="1990341" y="1466569"/>
                  </a:lnTo>
                  <a:lnTo>
                    <a:pt x="1990341" y="1571325"/>
                  </a:lnTo>
                  <a:lnTo>
                    <a:pt x="1885585" y="1571325"/>
                  </a:lnTo>
                  <a:lnTo>
                    <a:pt x="1885585" y="1466569"/>
                  </a:lnTo>
                  <a:lnTo>
                    <a:pt x="1780837" y="1466569"/>
                  </a:lnTo>
                  <a:lnTo>
                    <a:pt x="1780837" y="1571325"/>
                  </a:lnTo>
                  <a:lnTo>
                    <a:pt x="1780837" y="1676081"/>
                  </a:lnTo>
                  <a:lnTo>
                    <a:pt x="1780837" y="1780837"/>
                  </a:lnTo>
                  <a:lnTo>
                    <a:pt x="1885585" y="1780837"/>
                  </a:lnTo>
                  <a:lnTo>
                    <a:pt x="1885585" y="1676081"/>
                  </a:lnTo>
                  <a:lnTo>
                    <a:pt x="1990341" y="1676081"/>
                  </a:lnTo>
                  <a:lnTo>
                    <a:pt x="2095097" y="1676081"/>
                  </a:lnTo>
                  <a:lnTo>
                    <a:pt x="2095097" y="1571325"/>
                  </a:lnTo>
                  <a:lnTo>
                    <a:pt x="2095097" y="1466569"/>
                  </a:lnTo>
                  <a:close/>
                  <a:moveTo>
                    <a:pt x="1780837" y="1466569"/>
                  </a:moveTo>
                  <a:lnTo>
                    <a:pt x="1780837" y="1361813"/>
                  </a:lnTo>
                  <a:lnTo>
                    <a:pt x="1676081" y="1361813"/>
                  </a:lnTo>
                  <a:lnTo>
                    <a:pt x="1676081" y="1466569"/>
                  </a:lnTo>
                  <a:lnTo>
                    <a:pt x="1780837" y="1466569"/>
                  </a:lnTo>
                  <a:close/>
                  <a:moveTo>
                    <a:pt x="1885585" y="1152308"/>
                  </a:moveTo>
                  <a:lnTo>
                    <a:pt x="1885585" y="1047552"/>
                  </a:lnTo>
                  <a:lnTo>
                    <a:pt x="1780837" y="1047552"/>
                  </a:lnTo>
                  <a:lnTo>
                    <a:pt x="1780837" y="1152308"/>
                  </a:lnTo>
                  <a:lnTo>
                    <a:pt x="1885585" y="1152308"/>
                  </a:lnTo>
                  <a:close/>
                  <a:moveTo>
                    <a:pt x="1780837" y="1152308"/>
                  </a:moveTo>
                  <a:lnTo>
                    <a:pt x="1676081" y="1152308"/>
                  </a:lnTo>
                  <a:lnTo>
                    <a:pt x="1676081" y="1257057"/>
                  </a:lnTo>
                  <a:lnTo>
                    <a:pt x="1780837" y="1257057"/>
                  </a:lnTo>
                  <a:lnTo>
                    <a:pt x="1780837" y="1152308"/>
                  </a:lnTo>
                  <a:close/>
                  <a:moveTo>
                    <a:pt x="2199853" y="1676081"/>
                  </a:moveTo>
                  <a:lnTo>
                    <a:pt x="2304609" y="1676081"/>
                  </a:lnTo>
                  <a:lnTo>
                    <a:pt x="2304609" y="1571325"/>
                  </a:lnTo>
                  <a:lnTo>
                    <a:pt x="2199853" y="1571325"/>
                  </a:lnTo>
                  <a:lnTo>
                    <a:pt x="2199853" y="1676081"/>
                  </a:lnTo>
                  <a:close/>
                  <a:moveTo>
                    <a:pt x="1990341" y="0"/>
                  </a:moveTo>
                  <a:lnTo>
                    <a:pt x="1990341" y="104756"/>
                  </a:lnTo>
                  <a:lnTo>
                    <a:pt x="2095097" y="104756"/>
                  </a:lnTo>
                  <a:lnTo>
                    <a:pt x="2199853" y="104756"/>
                  </a:lnTo>
                  <a:lnTo>
                    <a:pt x="2199853" y="0"/>
                  </a:lnTo>
                  <a:lnTo>
                    <a:pt x="2095097" y="0"/>
                  </a:lnTo>
                  <a:lnTo>
                    <a:pt x="1990341" y="0"/>
                  </a:lnTo>
                  <a:close/>
                  <a:moveTo>
                    <a:pt x="209512" y="209512"/>
                  </a:moveTo>
                  <a:lnTo>
                    <a:pt x="209512" y="523780"/>
                  </a:lnTo>
                  <a:lnTo>
                    <a:pt x="523780" y="523780"/>
                  </a:lnTo>
                  <a:lnTo>
                    <a:pt x="523780" y="209512"/>
                  </a:lnTo>
                  <a:lnTo>
                    <a:pt x="209512" y="209512"/>
                  </a:lnTo>
                  <a:close/>
                  <a:moveTo>
                    <a:pt x="2514113" y="209512"/>
                  </a:moveTo>
                  <a:lnTo>
                    <a:pt x="2514113" y="523780"/>
                  </a:lnTo>
                  <a:lnTo>
                    <a:pt x="2828381" y="523780"/>
                  </a:lnTo>
                  <a:lnTo>
                    <a:pt x="2828381" y="209512"/>
                  </a:lnTo>
                  <a:lnTo>
                    <a:pt x="2514113" y="209512"/>
                  </a:lnTo>
                  <a:close/>
                  <a:moveTo>
                    <a:pt x="2514113" y="1047552"/>
                  </a:moveTo>
                  <a:lnTo>
                    <a:pt x="2618869" y="1047552"/>
                  </a:lnTo>
                  <a:lnTo>
                    <a:pt x="2618869" y="1152308"/>
                  </a:lnTo>
                  <a:lnTo>
                    <a:pt x="2514113" y="1152308"/>
                  </a:lnTo>
                  <a:lnTo>
                    <a:pt x="2514113" y="1047552"/>
                  </a:lnTo>
                  <a:close/>
                  <a:moveTo>
                    <a:pt x="2199853" y="2199853"/>
                  </a:moveTo>
                  <a:lnTo>
                    <a:pt x="2304609" y="2199853"/>
                  </a:lnTo>
                  <a:lnTo>
                    <a:pt x="2409365" y="2199853"/>
                  </a:lnTo>
                  <a:lnTo>
                    <a:pt x="2514113" y="2199853"/>
                  </a:lnTo>
                  <a:lnTo>
                    <a:pt x="2514113" y="2304609"/>
                  </a:lnTo>
                  <a:lnTo>
                    <a:pt x="2514113" y="2409365"/>
                  </a:lnTo>
                  <a:lnTo>
                    <a:pt x="2514113" y="2514113"/>
                  </a:lnTo>
                  <a:lnTo>
                    <a:pt x="2409365" y="2514113"/>
                  </a:lnTo>
                  <a:lnTo>
                    <a:pt x="2304609" y="2514113"/>
                  </a:lnTo>
                  <a:lnTo>
                    <a:pt x="2199853" y="2514113"/>
                  </a:lnTo>
                  <a:lnTo>
                    <a:pt x="2199853" y="2409365"/>
                  </a:lnTo>
                  <a:lnTo>
                    <a:pt x="2199853" y="2304609"/>
                  </a:lnTo>
                  <a:lnTo>
                    <a:pt x="2199853" y="2199853"/>
                  </a:lnTo>
                  <a:close/>
                  <a:moveTo>
                    <a:pt x="2618869" y="2199853"/>
                  </a:moveTo>
                  <a:lnTo>
                    <a:pt x="2723625" y="2199853"/>
                  </a:lnTo>
                  <a:lnTo>
                    <a:pt x="2723625" y="2304609"/>
                  </a:lnTo>
                  <a:lnTo>
                    <a:pt x="2618869" y="2304609"/>
                  </a:lnTo>
                  <a:lnTo>
                    <a:pt x="2618869" y="2199853"/>
                  </a:lnTo>
                  <a:close/>
                  <a:moveTo>
                    <a:pt x="2304609" y="2304609"/>
                  </a:moveTo>
                  <a:lnTo>
                    <a:pt x="2304609" y="2409365"/>
                  </a:lnTo>
                  <a:lnTo>
                    <a:pt x="2409365" y="2409365"/>
                  </a:lnTo>
                  <a:lnTo>
                    <a:pt x="2409365" y="2304609"/>
                  </a:lnTo>
                  <a:lnTo>
                    <a:pt x="2304609" y="2304609"/>
                  </a:lnTo>
                  <a:close/>
                  <a:moveTo>
                    <a:pt x="209512" y="2514113"/>
                  </a:moveTo>
                  <a:lnTo>
                    <a:pt x="209512" y="2828381"/>
                  </a:lnTo>
                  <a:lnTo>
                    <a:pt x="523780" y="2828381"/>
                  </a:lnTo>
                  <a:lnTo>
                    <a:pt x="523780" y="2514113"/>
                  </a:lnTo>
                  <a:lnTo>
                    <a:pt x="209512" y="2514113"/>
                  </a:lnTo>
                  <a:close/>
                </a:path>
              </a:pathLst>
            </a:custGeom>
            <a:grpFill/>
            <a:ln w="5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7E08085-997C-4BC3-D3D5-DA321AC95141}"/>
                </a:ext>
              </a:extLst>
            </p:cNvPr>
            <p:cNvSpPr/>
            <p:nvPr/>
          </p:nvSpPr>
          <p:spPr>
            <a:xfrm>
              <a:off x="8046018" y="2615120"/>
              <a:ext cx="733283" cy="733283"/>
            </a:xfrm>
            <a:custGeom>
              <a:avLst/>
              <a:gdLst>
                <a:gd name="connsiteX0" fmla="*/ 0 w 733283"/>
                <a:gd name="connsiteY0" fmla="*/ 0 h 733283"/>
                <a:gd name="connsiteX1" fmla="*/ 733283 w 733283"/>
                <a:gd name="connsiteY1" fmla="*/ 0 h 733283"/>
                <a:gd name="connsiteX2" fmla="*/ 733283 w 733283"/>
                <a:gd name="connsiteY2" fmla="*/ 733283 h 733283"/>
                <a:gd name="connsiteX3" fmla="*/ 0 w 733283"/>
                <a:gd name="connsiteY3" fmla="*/ 733283 h 733283"/>
                <a:gd name="connsiteX4" fmla="*/ 104755 w 733283"/>
                <a:gd name="connsiteY4" fmla="*/ 104755 h 733283"/>
                <a:gd name="connsiteX5" fmla="*/ 628529 w 733283"/>
                <a:gd name="connsiteY5" fmla="*/ 104755 h 733283"/>
                <a:gd name="connsiteX6" fmla="*/ 628529 w 733283"/>
                <a:gd name="connsiteY6" fmla="*/ 628529 h 733283"/>
                <a:gd name="connsiteX7" fmla="*/ 104755 w 733283"/>
                <a:gd name="connsiteY7" fmla="*/ 628529 h 7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283" h="733283">
                  <a:moveTo>
                    <a:pt x="0" y="0"/>
                  </a:moveTo>
                  <a:lnTo>
                    <a:pt x="733283" y="0"/>
                  </a:lnTo>
                  <a:lnTo>
                    <a:pt x="733283" y="733283"/>
                  </a:lnTo>
                  <a:lnTo>
                    <a:pt x="0" y="733283"/>
                  </a:lnTo>
                  <a:close/>
                  <a:moveTo>
                    <a:pt x="104755" y="104755"/>
                  </a:moveTo>
                  <a:lnTo>
                    <a:pt x="628529" y="104755"/>
                  </a:lnTo>
                  <a:lnTo>
                    <a:pt x="628529" y="628529"/>
                  </a:lnTo>
                  <a:lnTo>
                    <a:pt x="104755" y="628529"/>
                  </a:lnTo>
                  <a:close/>
                </a:path>
              </a:pathLst>
            </a:custGeom>
            <a:grpFill/>
            <a:ln w="5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BFB3EEE-7D20-D1FF-F62B-A2E25379703F}"/>
                </a:ext>
              </a:extLst>
            </p:cNvPr>
            <p:cNvSpPr/>
            <p:nvPr/>
          </p:nvSpPr>
          <p:spPr>
            <a:xfrm>
              <a:off x="10350622" y="2615120"/>
              <a:ext cx="733283" cy="733283"/>
            </a:xfrm>
            <a:custGeom>
              <a:avLst/>
              <a:gdLst>
                <a:gd name="connsiteX0" fmla="*/ 0 w 733283"/>
                <a:gd name="connsiteY0" fmla="*/ 0 h 733283"/>
                <a:gd name="connsiteX1" fmla="*/ 733283 w 733283"/>
                <a:gd name="connsiteY1" fmla="*/ 0 h 733283"/>
                <a:gd name="connsiteX2" fmla="*/ 733283 w 733283"/>
                <a:gd name="connsiteY2" fmla="*/ 733283 h 733283"/>
                <a:gd name="connsiteX3" fmla="*/ 0 w 733283"/>
                <a:gd name="connsiteY3" fmla="*/ 733283 h 733283"/>
                <a:gd name="connsiteX4" fmla="*/ 104755 w 733283"/>
                <a:gd name="connsiteY4" fmla="*/ 104755 h 733283"/>
                <a:gd name="connsiteX5" fmla="*/ 628529 w 733283"/>
                <a:gd name="connsiteY5" fmla="*/ 104755 h 733283"/>
                <a:gd name="connsiteX6" fmla="*/ 628529 w 733283"/>
                <a:gd name="connsiteY6" fmla="*/ 628529 h 733283"/>
                <a:gd name="connsiteX7" fmla="*/ 104755 w 733283"/>
                <a:gd name="connsiteY7" fmla="*/ 628529 h 7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283" h="733283">
                  <a:moveTo>
                    <a:pt x="0" y="0"/>
                  </a:moveTo>
                  <a:lnTo>
                    <a:pt x="733283" y="0"/>
                  </a:lnTo>
                  <a:lnTo>
                    <a:pt x="733283" y="733283"/>
                  </a:lnTo>
                  <a:lnTo>
                    <a:pt x="0" y="733283"/>
                  </a:lnTo>
                  <a:close/>
                  <a:moveTo>
                    <a:pt x="104755" y="104755"/>
                  </a:moveTo>
                  <a:lnTo>
                    <a:pt x="628529" y="104755"/>
                  </a:lnTo>
                  <a:lnTo>
                    <a:pt x="628529" y="628529"/>
                  </a:lnTo>
                  <a:lnTo>
                    <a:pt x="104755" y="628529"/>
                  </a:lnTo>
                  <a:close/>
                </a:path>
              </a:pathLst>
            </a:custGeom>
            <a:grpFill/>
            <a:ln w="5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EAE27AF-94FF-257A-EC03-FC4103794C10}"/>
                </a:ext>
              </a:extLst>
            </p:cNvPr>
            <p:cNvSpPr/>
            <p:nvPr/>
          </p:nvSpPr>
          <p:spPr>
            <a:xfrm>
              <a:off x="8046018" y="4919724"/>
              <a:ext cx="733283" cy="733283"/>
            </a:xfrm>
            <a:custGeom>
              <a:avLst/>
              <a:gdLst>
                <a:gd name="connsiteX0" fmla="*/ 0 w 733283"/>
                <a:gd name="connsiteY0" fmla="*/ 0 h 733283"/>
                <a:gd name="connsiteX1" fmla="*/ 733283 w 733283"/>
                <a:gd name="connsiteY1" fmla="*/ 0 h 733283"/>
                <a:gd name="connsiteX2" fmla="*/ 733283 w 733283"/>
                <a:gd name="connsiteY2" fmla="*/ 733283 h 733283"/>
                <a:gd name="connsiteX3" fmla="*/ 0 w 733283"/>
                <a:gd name="connsiteY3" fmla="*/ 733283 h 733283"/>
                <a:gd name="connsiteX4" fmla="*/ 104755 w 733283"/>
                <a:gd name="connsiteY4" fmla="*/ 104755 h 733283"/>
                <a:gd name="connsiteX5" fmla="*/ 628529 w 733283"/>
                <a:gd name="connsiteY5" fmla="*/ 104755 h 733283"/>
                <a:gd name="connsiteX6" fmla="*/ 628529 w 733283"/>
                <a:gd name="connsiteY6" fmla="*/ 628529 h 733283"/>
                <a:gd name="connsiteX7" fmla="*/ 104755 w 733283"/>
                <a:gd name="connsiteY7" fmla="*/ 628529 h 7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283" h="733283">
                  <a:moveTo>
                    <a:pt x="0" y="0"/>
                  </a:moveTo>
                  <a:lnTo>
                    <a:pt x="733283" y="0"/>
                  </a:lnTo>
                  <a:lnTo>
                    <a:pt x="733283" y="733283"/>
                  </a:lnTo>
                  <a:lnTo>
                    <a:pt x="0" y="733283"/>
                  </a:lnTo>
                  <a:close/>
                  <a:moveTo>
                    <a:pt x="104755" y="104755"/>
                  </a:moveTo>
                  <a:lnTo>
                    <a:pt x="628529" y="104755"/>
                  </a:lnTo>
                  <a:lnTo>
                    <a:pt x="628529" y="628529"/>
                  </a:lnTo>
                  <a:lnTo>
                    <a:pt x="104755" y="628529"/>
                  </a:lnTo>
                  <a:close/>
                </a:path>
              </a:pathLst>
            </a:custGeom>
            <a:grpFill/>
            <a:ln w="5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3352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4EE69-6BDF-637A-8317-E809E709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기반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D4ED81-5D51-F66D-989B-6D92B548F4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20" name="내용 개체 틀 5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08EF99-AAB6-2082-02D9-4075623AFE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221" y="1486968"/>
            <a:ext cx="2460835" cy="2303602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21" name="그림 20" descr="스크린샷, 멀티미디어 소프트웨어,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AE73F2-FA7D-DBD2-9941-4465F47D7C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49" y="1486968"/>
            <a:ext cx="2460836" cy="2303602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22" name="그림 21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E2B85C-9E42-4A34-2E23-6E836452F0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15" y="1486968"/>
            <a:ext cx="5010114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23" name="그림 22" descr="스크린샷, 텍스트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5D16B4-7B0D-B278-53A3-D78EFA56CD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220" y="3873361"/>
            <a:ext cx="2460836" cy="2303602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24" name="그림 23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C2C257-CEC2-01CD-07CD-C54C6438F89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49" y="3873361"/>
            <a:ext cx="2460836" cy="2303602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55CC9A-DDE1-E083-36C2-75FFDB20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711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A0B5-1824-C083-FE71-4BC07DE4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Blazor </a:t>
            </a:r>
            <a:r>
              <a:rPr lang="ko-KR" altLang="en-US" dirty="0"/>
              <a:t>기반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3D1411-274C-BE0A-C503-2D0856CD9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1DF32-FBC8-5CFC-D73C-2417960F01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https://vagabond-k.github.io/VegrarisDemo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AF8B7D-8DB6-A541-1F89-B0CEF2E8135B}"/>
              </a:ext>
            </a:extLst>
          </p:cNvPr>
          <p:cNvSpPr/>
          <p:nvPr/>
        </p:nvSpPr>
        <p:spPr>
          <a:xfrm>
            <a:off x="7499617" y="2085654"/>
            <a:ext cx="4089194" cy="4091312"/>
          </a:xfrm>
          <a:prstGeom prst="roundRect">
            <a:avLst>
              <a:gd name="adj" fmla="val 9572"/>
            </a:avLst>
          </a:prstGeom>
          <a:gradFill>
            <a:gsLst>
              <a:gs pos="100000">
                <a:schemeClr val="accent4"/>
              </a:gs>
              <a:gs pos="100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81" name="그룹 580">
            <a:extLst>
              <a:ext uri="{FF2B5EF4-FFF2-40B4-BE49-F238E27FC236}">
                <a16:creationId xmlns:a16="http://schemas.microsoft.com/office/drawing/2014/main" id="{54585F8C-9C34-8E9D-5DFB-699CAAFC98CE}"/>
              </a:ext>
            </a:extLst>
          </p:cNvPr>
          <p:cNvGrpSpPr/>
          <p:nvPr/>
        </p:nvGrpSpPr>
        <p:grpSpPr>
          <a:xfrm>
            <a:off x="7909141" y="2502436"/>
            <a:ext cx="3285938" cy="3285938"/>
            <a:chOff x="3031381" y="2616865"/>
            <a:chExt cx="3128574" cy="3128574"/>
          </a:xfrm>
          <a:solidFill>
            <a:schemeClr val="accent4">
              <a:lumMod val="25000"/>
            </a:schemeClr>
          </a:solidFill>
        </p:grpSpPr>
        <p:sp>
          <p:nvSpPr>
            <p:cNvPr id="582" name="자유형: 도형 581">
              <a:extLst>
                <a:ext uri="{FF2B5EF4-FFF2-40B4-BE49-F238E27FC236}">
                  <a16:creationId xmlns:a16="http://schemas.microsoft.com/office/drawing/2014/main" id="{A6F5D85F-7460-E30A-4790-AEC71F54BCE7}"/>
                </a:ext>
              </a:extLst>
            </p:cNvPr>
            <p:cNvSpPr/>
            <p:nvPr/>
          </p:nvSpPr>
          <p:spPr>
            <a:xfrm>
              <a:off x="3031381" y="2616865"/>
              <a:ext cx="3128574" cy="3128574"/>
            </a:xfrm>
            <a:custGeom>
              <a:avLst/>
              <a:gdLst>
                <a:gd name="connsiteX0" fmla="*/ 863056 w 3128574"/>
                <a:gd name="connsiteY0" fmla="*/ 0 h 3128574"/>
                <a:gd name="connsiteX1" fmla="*/ 863056 w 3128574"/>
                <a:gd name="connsiteY1" fmla="*/ 107883 h 3128574"/>
                <a:gd name="connsiteX2" fmla="*/ 863056 w 3128574"/>
                <a:gd name="connsiteY2" fmla="*/ 215766 h 3128574"/>
                <a:gd name="connsiteX3" fmla="*/ 863056 w 3128574"/>
                <a:gd name="connsiteY3" fmla="*/ 323649 h 3128574"/>
                <a:gd name="connsiteX4" fmla="*/ 970939 w 3128574"/>
                <a:gd name="connsiteY4" fmla="*/ 323649 h 3128574"/>
                <a:gd name="connsiteX5" fmla="*/ 1078822 w 3128574"/>
                <a:gd name="connsiteY5" fmla="*/ 323649 h 3128574"/>
                <a:gd name="connsiteX6" fmla="*/ 1078822 w 3128574"/>
                <a:gd name="connsiteY6" fmla="*/ 431532 h 3128574"/>
                <a:gd name="connsiteX7" fmla="*/ 1078822 w 3128574"/>
                <a:gd name="connsiteY7" fmla="*/ 539415 h 3128574"/>
                <a:gd name="connsiteX8" fmla="*/ 1186705 w 3128574"/>
                <a:gd name="connsiteY8" fmla="*/ 539415 h 3128574"/>
                <a:gd name="connsiteX9" fmla="*/ 1186705 w 3128574"/>
                <a:gd name="connsiteY9" fmla="*/ 431532 h 3128574"/>
                <a:gd name="connsiteX10" fmla="*/ 1294580 w 3128574"/>
                <a:gd name="connsiteY10" fmla="*/ 431532 h 3128574"/>
                <a:gd name="connsiteX11" fmla="*/ 1294580 w 3128574"/>
                <a:gd name="connsiteY11" fmla="*/ 323649 h 3128574"/>
                <a:gd name="connsiteX12" fmla="*/ 1294580 w 3128574"/>
                <a:gd name="connsiteY12" fmla="*/ 215766 h 3128574"/>
                <a:gd name="connsiteX13" fmla="*/ 1402463 w 3128574"/>
                <a:gd name="connsiteY13" fmla="*/ 215766 h 3128574"/>
                <a:gd name="connsiteX14" fmla="*/ 1402463 w 3128574"/>
                <a:gd name="connsiteY14" fmla="*/ 107883 h 3128574"/>
                <a:gd name="connsiteX15" fmla="*/ 1510346 w 3128574"/>
                <a:gd name="connsiteY15" fmla="*/ 107883 h 3128574"/>
                <a:gd name="connsiteX16" fmla="*/ 1618229 w 3128574"/>
                <a:gd name="connsiteY16" fmla="*/ 107883 h 3128574"/>
                <a:gd name="connsiteX17" fmla="*/ 1618229 w 3128574"/>
                <a:gd name="connsiteY17" fmla="*/ 0 h 3128574"/>
                <a:gd name="connsiteX18" fmla="*/ 1510346 w 3128574"/>
                <a:gd name="connsiteY18" fmla="*/ 0 h 3128574"/>
                <a:gd name="connsiteX19" fmla="*/ 1402463 w 3128574"/>
                <a:gd name="connsiteY19" fmla="*/ 0 h 3128574"/>
                <a:gd name="connsiteX20" fmla="*/ 1294580 w 3128574"/>
                <a:gd name="connsiteY20" fmla="*/ 0 h 3128574"/>
                <a:gd name="connsiteX21" fmla="*/ 1186705 w 3128574"/>
                <a:gd name="connsiteY21" fmla="*/ 0 h 3128574"/>
                <a:gd name="connsiteX22" fmla="*/ 1186705 w 3128574"/>
                <a:gd name="connsiteY22" fmla="*/ 107883 h 3128574"/>
                <a:gd name="connsiteX23" fmla="*/ 1078822 w 3128574"/>
                <a:gd name="connsiteY23" fmla="*/ 107883 h 3128574"/>
                <a:gd name="connsiteX24" fmla="*/ 1078822 w 3128574"/>
                <a:gd name="connsiteY24" fmla="*/ 215766 h 3128574"/>
                <a:gd name="connsiteX25" fmla="*/ 970939 w 3128574"/>
                <a:gd name="connsiteY25" fmla="*/ 215766 h 3128574"/>
                <a:gd name="connsiteX26" fmla="*/ 970939 w 3128574"/>
                <a:gd name="connsiteY26" fmla="*/ 107883 h 3128574"/>
                <a:gd name="connsiteX27" fmla="*/ 1078822 w 3128574"/>
                <a:gd name="connsiteY27" fmla="*/ 107883 h 3128574"/>
                <a:gd name="connsiteX28" fmla="*/ 1078822 w 3128574"/>
                <a:gd name="connsiteY28" fmla="*/ 0 h 3128574"/>
                <a:gd name="connsiteX29" fmla="*/ 970939 w 3128574"/>
                <a:gd name="connsiteY29" fmla="*/ 0 h 3128574"/>
                <a:gd name="connsiteX30" fmla="*/ 863056 w 3128574"/>
                <a:gd name="connsiteY30" fmla="*/ 0 h 3128574"/>
                <a:gd name="connsiteX31" fmla="*/ 1294580 w 3128574"/>
                <a:gd name="connsiteY31" fmla="*/ 431532 h 3128574"/>
                <a:gd name="connsiteX32" fmla="*/ 1294580 w 3128574"/>
                <a:gd name="connsiteY32" fmla="*/ 539415 h 3128574"/>
                <a:gd name="connsiteX33" fmla="*/ 1294580 w 3128574"/>
                <a:gd name="connsiteY33" fmla="*/ 647290 h 3128574"/>
                <a:gd name="connsiteX34" fmla="*/ 1294580 w 3128574"/>
                <a:gd name="connsiteY34" fmla="*/ 755173 h 3128574"/>
                <a:gd name="connsiteX35" fmla="*/ 1402463 w 3128574"/>
                <a:gd name="connsiteY35" fmla="*/ 755173 h 3128574"/>
                <a:gd name="connsiteX36" fmla="*/ 1402463 w 3128574"/>
                <a:gd name="connsiteY36" fmla="*/ 647290 h 3128574"/>
                <a:gd name="connsiteX37" fmla="*/ 1510346 w 3128574"/>
                <a:gd name="connsiteY37" fmla="*/ 647290 h 3128574"/>
                <a:gd name="connsiteX38" fmla="*/ 1510346 w 3128574"/>
                <a:gd name="connsiteY38" fmla="*/ 755173 h 3128574"/>
                <a:gd name="connsiteX39" fmla="*/ 1618229 w 3128574"/>
                <a:gd name="connsiteY39" fmla="*/ 755173 h 3128574"/>
                <a:gd name="connsiteX40" fmla="*/ 1618229 w 3128574"/>
                <a:gd name="connsiteY40" fmla="*/ 647290 h 3128574"/>
                <a:gd name="connsiteX41" fmla="*/ 1618229 w 3128574"/>
                <a:gd name="connsiteY41" fmla="*/ 539415 h 3128574"/>
                <a:gd name="connsiteX42" fmla="*/ 1510346 w 3128574"/>
                <a:gd name="connsiteY42" fmla="*/ 539415 h 3128574"/>
                <a:gd name="connsiteX43" fmla="*/ 1402463 w 3128574"/>
                <a:gd name="connsiteY43" fmla="*/ 539415 h 3128574"/>
                <a:gd name="connsiteX44" fmla="*/ 1402463 w 3128574"/>
                <a:gd name="connsiteY44" fmla="*/ 431532 h 3128574"/>
                <a:gd name="connsiteX45" fmla="*/ 1294580 w 3128574"/>
                <a:gd name="connsiteY45" fmla="*/ 431532 h 3128574"/>
                <a:gd name="connsiteX46" fmla="*/ 1618229 w 3128574"/>
                <a:gd name="connsiteY46" fmla="*/ 539415 h 3128574"/>
                <a:gd name="connsiteX47" fmla="*/ 1726112 w 3128574"/>
                <a:gd name="connsiteY47" fmla="*/ 539415 h 3128574"/>
                <a:gd name="connsiteX48" fmla="*/ 1726112 w 3128574"/>
                <a:gd name="connsiteY48" fmla="*/ 431532 h 3128574"/>
                <a:gd name="connsiteX49" fmla="*/ 1618229 w 3128574"/>
                <a:gd name="connsiteY49" fmla="*/ 431532 h 3128574"/>
                <a:gd name="connsiteX50" fmla="*/ 1618229 w 3128574"/>
                <a:gd name="connsiteY50" fmla="*/ 539415 h 3128574"/>
                <a:gd name="connsiteX51" fmla="*/ 1618229 w 3128574"/>
                <a:gd name="connsiteY51" fmla="*/ 431532 h 3128574"/>
                <a:gd name="connsiteX52" fmla="*/ 1618229 w 3128574"/>
                <a:gd name="connsiteY52" fmla="*/ 323649 h 3128574"/>
                <a:gd name="connsiteX53" fmla="*/ 1510346 w 3128574"/>
                <a:gd name="connsiteY53" fmla="*/ 323649 h 3128574"/>
                <a:gd name="connsiteX54" fmla="*/ 1510346 w 3128574"/>
                <a:gd name="connsiteY54" fmla="*/ 431532 h 3128574"/>
                <a:gd name="connsiteX55" fmla="*/ 1618229 w 3128574"/>
                <a:gd name="connsiteY55" fmla="*/ 431532 h 3128574"/>
                <a:gd name="connsiteX56" fmla="*/ 1726112 w 3128574"/>
                <a:gd name="connsiteY56" fmla="*/ 539415 h 3128574"/>
                <a:gd name="connsiteX57" fmla="*/ 1726112 w 3128574"/>
                <a:gd name="connsiteY57" fmla="*/ 647290 h 3128574"/>
                <a:gd name="connsiteX58" fmla="*/ 1726112 w 3128574"/>
                <a:gd name="connsiteY58" fmla="*/ 755173 h 3128574"/>
                <a:gd name="connsiteX59" fmla="*/ 1618229 w 3128574"/>
                <a:gd name="connsiteY59" fmla="*/ 755173 h 3128574"/>
                <a:gd name="connsiteX60" fmla="*/ 1618229 w 3128574"/>
                <a:gd name="connsiteY60" fmla="*/ 863056 h 3128574"/>
                <a:gd name="connsiteX61" fmla="*/ 1618229 w 3128574"/>
                <a:gd name="connsiteY61" fmla="*/ 970939 h 3128574"/>
                <a:gd name="connsiteX62" fmla="*/ 1618229 w 3128574"/>
                <a:gd name="connsiteY62" fmla="*/ 1078822 h 3128574"/>
                <a:gd name="connsiteX63" fmla="*/ 1618229 w 3128574"/>
                <a:gd name="connsiteY63" fmla="*/ 1186705 h 3128574"/>
                <a:gd name="connsiteX64" fmla="*/ 1618229 w 3128574"/>
                <a:gd name="connsiteY64" fmla="*/ 1294580 h 3128574"/>
                <a:gd name="connsiteX65" fmla="*/ 1618229 w 3128574"/>
                <a:gd name="connsiteY65" fmla="*/ 1402463 h 3128574"/>
                <a:gd name="connsiteX66" fmla="*/ 1510346 w 3128574"/>
                <a:gd name="connsiteY66" fmla="*/ 1402463 h 3128574"/>
                <a:gd name="connsiteX67" fmla="*/ 1510346 w 3128574"/>
                <a:gd name="connsiteY67" fmla="*/ 1294580 h 3128574"/>
                <a:gd name="connsiteX68" fmla="*/ 1402463 w 3128574"/>
                <a:gd name="connsiteY68" fmla="*/ 1294580 h 3128574"/>
                <a:gd name="connsiteX69" fmla="*/ 1402463 w 3128574"/>
                <a:gd name="connsiteY69" fmla="*/ 1186705 h 3128574"/>
                <a:gd name="connsiteX70" fmla="*/ 1402463 w 3128574"/>
                <a:gd name="connsiteY70" fmla="*/ 1078822 h 3128574"/>
                <a:gd name="connsiteX71" fmla="*/ 1402463 w 3128574"/>
                <a:gd name="connsiteY71" fmla="*/ 970939 h 3128574"/>
                <a:gd name="connsiteX72" fmla="*/ 1294580 w 3128574"/>
                <a:gd name="connsiteY72" fmla="*/ 970939 h 3128574"/>
                <a:gd name="connsiteX73" fmla="*/ 1294580 w 3128574"/>
                <a:gd name="connsiteY73" fmla="*/ 1078822 h 3128574"/>
                <a:gd name="connsiteX74" fmla="*/ 1294580 w 3128574"/>
                <a:gd name="connsiteY74" fmla="*/ 1186705 h 3128574"/>
                <a:gd name="connsiteX75" fmla="*/ 1186705 w 3128574"/>
                <a:gd name="connsiteY75" fmla="*/ 1186705 h 3128574"/>
                <a:gd name="connsiteX76" fmla="*/ 1186705 w 3128574"/>
                <a:gd name="connsiteY76" fmla="*/ 1294580 h 3128574"/>
                <a:gd name="connsiteX77" fmla="*/ 1294580 w 3128574"/>
                <a:gd name="connsiteY77" fmla="*/ 1294580 h 3128574"/>
                <a:gd name="connsiteX78" fmla="*/ 1294580 w 3128574"/>
                <a:gd name="connsiteY78" fmla="*/ 1402463 h 3128574"/>
                <a:gd name="connsiteX79" fmla="*/ 1402463 w 3128574"/>
                <a:gd name="connsiteY79" fmla="*/ 1402463 h 3128574"/>
                <a:gd name="connsiteX80" fmla="*/ 1402463 w 3128574"/>
                <a:gd name="connsiteY80" fmla="*/ 1510346 h 3128574"/>
                <a:gd name="connsiteX81" fmla="*/ 1510346 w 3128574"/>
                <a:gd name="connsiteY81" fmla="*/ 1510346 h 3128574"/>
                <a:gd name="connsiteX82" fmla="*/ 1510346 w 3128574"/>
                <a:gd name="connsiteY82" fmla="*/ 1618229 h 3128574"/>
                <a:gd name="connsiteX83" fmla="*/ 1510346 w 3128574"/>
                <a:gd name="connsiteY83" fmla="*/ 1726112 h 3128574"/>
                <a:gd name="connsiteX84" fmla="*/ 1618229 w 3128574"/>
                <a:gd name="connsiteY84" fmla="*/ 1726112 h 3128574"/>
                <a:gd name="connsiteX85" fmla="*/ 1618229 w 3128574"/>
                <a:gd name="connsiteY85" fmla="*/ 1833994 h 3128574"/>
                <a:gd name="connsiteX86" fmla="*/ 1726112 w 3128574"/>
                <a:gd name="connsiteY86" fmla="*/ 1833994 h 3128574"/>
                <a:gd name="connsiteX87" fmla="*/ 1833994 w 3128574"/>
                <a:gd name="connsiteY87" fmla="*/ 1833994 h 3128574"/>
                <a:gd name="connsiteX88" fmla="*/ 1833994 w 3128574"/>
                <a:gd name="connsiteY88" fmla="*/ 1726112 h 3128574"/>
                <a:gd name="connsiteX89" fmla="*/ 1726112 w 3128574"/>
                <a:gd name="connsiteY89" fmla="*/ 1726112 h 3128574"/>
                <a:gd name="connsiteX90" fmla="*/ 1726112 w 3128574"/>
                <a:gd name="connsiteY90" fmla="*/ 1618229 h 3128574"/>
                <a:gd name="connsiteX91" fmla="*/ 1833994 w 3128574"/>
                <a:gd name="connsiteY91" fmla="*/ 1618229 h 3128574"/>
                <a:gd name="connsiteX92" fmla="*/ 1941870 w 3128574"/>
                <a:gd name="connsiteY92" fmla="*/ 1618229 h 3128574"/>
                <a:gd name="connsiteX93" fmla="*/ 1941870 w 3128574"/>
                <a:gd name="connsiteY93" fmla="*/ 1510346 h 3128574"/>
                <a:gd name="connsiteX94" fmla="*/ 1833994 w 3128574"/>
                <a:gd name="connsiteY94" fmla="*/ 1510346 h 3128574"/>
                <a:gd name="connsiteX95" fmla="*/ 1833994 w 3128574"/>
                <a:gd name="connsiteY95" fmla="*/ 1402463 h 3128574"/>
                <a:gd name="connsiteX96" fmla="*/ 1726112 w 3128574"/>
                <a:gd name="connsiteY96" fmla="*/ 1402463 h 3128574"/>
                <a:gd name="connsiteX97" fmla="*/ 1726112 w 3128574"/>
                <a:gd name="connsiteY97" fmla="*/ 1294580 h 3128574"/>
                <a:gd name="connsiteX98" fmla="*/ 1726112 w 3128574"/>
                <a:gd name="connsiteY98" fmla="*/ 1186705 h 3128574"/>
                <a:gd name="connsiteX99" fmla="*/ 1833994 w 3128574"/>
                <a:gd name="connsiteY99" fmla="*/ 1186705 h 3128574"/>
                <a:gd name="connsiteX100" fmla="*/ 1833994 w 3128574"/>
                <a:gd name="connsiteY100" fmla="*/ 1078822 h 3128574"/>
                <a:gd name="connsiteX101" fmla="*/ 1833994 w 3128574"/>
                <a:gd name="connsiteY101" fmla="*/ 970939 h 3128574"/>
                <a:gd name="connsiteX102" fmla="*/ 1833994 w 3128574"/>
                <a:gd name="connsiteY102" fmla="*/ 863056 h 3128574"/>
                <a:gd name="connsiteX103" fmla="*/ 1941870 w 3128574"/>
                <a:gd name="connsiteY103" fmla="*/ 863056 h 3128574"/>
                <a:gd name="connsiteX104" fmla="*/ 1941870 w 3128574"/>
                <a:gd name="connsiteY104" fmla="*/ 970939 h 3128574"/>
                <a:gd name="connsiteX105" fmla="*/ 1941870 w 3128574"/>
                <a:gd name="connsiteY105" fmla="*/ 1078822 h 3128574"/>
                <a:gd name="connsiteX106" fmla="*/ 2049753 w 3128574"/>
                <a:gd name="connsiteY106" fmla="*/ 1078822 h 3128574"/>
                <a:gd name="connsiteX107" fmla="*/ 2049753 w 3128574"/>
                <a:gd name="connsiteY107" fmla="*/ 1186705 h 3128574"/>
                <a:gd name="connsiteX108" fmla="*/ 2049753 w 3128574"/>
                <a:gd name="connsiteY108" fmla="*/ 1294580 h 3128574"/>
                <a:gd name="connsiteX109" fmla="*/ 2049753 w 3128574"/>
                <a:gd name="connsiteY109" fmla="*/ 1402463 h 3128574"/>
                <a:gd name="connsiteX110" fmla="*/ 2157636 w 3128574"/>
                <a:gd name="connsiteY110" fmla="*/ 1402463 h 3128574"/>
                <a:gd name="connsiteX111" fmla="*/ 2157636 w 3128574"/>
                <a:gd name="connsiteY111" fmla="*/ 1294580 h 3128574"/>
                <a:gd name="connsiteX112" fmla="*/ 2157636 w 3128574"/>
                <a:gd name="connsiteY112" fmla="*/ 1186705 h 3128574"/>
                <a:gd name="connsiteX113" fmla="*/ 2265518 w 3128574"/>
                <a:gd name="connsiteY113" fmla="*/ 1186705 h 3128574"/>
                <a:gd name="connsiteX114" fmla="*/ 2265518 w 3128574"/>
                <a:gd name="connsiteY114" fmla="*/ 1078822 h 3128574"/>
                <a:gd name="connsiteX115" fmla="*/ 2157636 w 3128574"/>
                <a:gd name="connsiteY115" fmla="*/ 1078822 h 3128574"/>
                <a:gd name="connsiteX116" fmla="*/ 2157636 w 3128574"/>
                <a:gd name="connsiteY116" fmla="*/ 970939 h 3128574"/>
                <a:gd name="connsiteX117" fmla="*/ 2157636 w 3128574"/>
                <a:gd name="connsiteY117" fmla="*/ 863056 h 3128574"/>
                <a:gd name="connsiteX118" fmla="*/ 2049753 w 3128574"/>
                <a:gd name="connsiteY118" fmla="*/ 863056 h 3128574"/>
                <a:gd name="connsiteX119" fmla="*/ 2049753 w 3128574"/>
                <a:gd name="connsiteY119" fmla="*/ 755173 h 3128574"/>
                <a:gd name="connsiteX120" fmla="*/ 2049753 w 3128574"/>
                <a:gd name="connsiteY120" fmla="*/ 647290 h 3128574"/>
                <a:gd name="connsiteX121" fmla="*/ 1941870 w 3128574"/>
                <a:gd name="connsiteY121" fmla="*/ 647290 h 3128574"/>
                <a:gd name="connsiteX122" fmla="*/ 1941870 w 3128574"/>
                <a:gd name="connsiteY122" fmla="*/ 755173 h 3128574"/>
                <a:gd name="connsiteX123" fmla="*/ 1833994 w 3128574"/>
                <a:gd name="connsiteY123" fmla="*/ 755173 h 3128574"/>
                <a:gd name="connsiteX124" fmla="*/ 1833994 w 3128574"/>
                <a:gd name="connsiteY124" fmla="*/ 647290 h 3128574"/>
                <a:gd name="connsiteX125" fmla="*/ 1833994 w 3128574"/>
                <a:gd name="connsiteY125" fmla="*/ 539415 h 3128574"/>
                <a:gd name="connsiteX126" fmla="*/ 1726112 w 3128574"/>
                <a:gd name="connsiteY126" fmla="*/ 539415 h 3128574"/>
                <a:gd name="connsiteX127" fmla="*/ 1833994 w 3128574"/>
                <a:gd name="connsiteY127" fmla="*/ 539415 h 3128574"/>
                <a:gd name="connsiteX128" fmla="*/ 1941870 w 3128574"/>
                <a:gd name="connsiteY128" fmla="*/ 539415 h 3128574"/>
                <a:gd name="connsiteX129" fmla="*/ 2049753 w 3128574"/>
                <a:gd name="connsiteY129" fmla="*/ 539415 h 3128574"/>
                <a:gd name="connsiteX130" fmla="*/ 2157636 w 3128574"/>
                <a:gd name="connsiteY130" fmla="*/ 539415 h 3128574"/>
                <a:gd name="connsiteX131" fmla="*/ 2157636 w 3128574"/>
                <a:gd name="connsiteY131" fmla="*/ 431532 h 3128574"/>
                <a:gd name="connsiteX132" fmla="*/ 2049753 w 3128574"/>
                <a:gd name="connsiteY132" fmla="*/ 431532 h 3128574"/>
                <a:gd name="connsiteX133" fmla="*/ 1941870 w 3128574"/>
                <a:gd name="connsiteY133" fmla="*/ 431532 h 3128574"/>
                <a:gd name="connsiteX134" fmla="*/ 1833994 w 3128574"/>
                <a:gd name="connsiteY134" fmla="*/ 431532 h 3128574"/>
                <a:gd name="connsiteX135" fmla="*/ 1833994 w 3128574"/>
                <a:gd name="connsiteY135" fmla="*/ 539415 h 3128574"/>
                <a:gd name="connsiteX136" fmla="*/ 2265518 w 3128574"/>
                <a:gd name="connsiteY136" fmla="*/ 1078822 h 3128574"/>
                <a:gd name="connsiteX137" fmla="*/ 2373401 w 3128574"/>
                <a:gd name="connsiteY137" fmla="*/ 1078822 h 3128574"/>
                <a:gd name="connsiteX138" fmla="*/ 2373401 w 3128574"/>
                <a:gd name="connsiteY138" fmla="*/ 970939 h 3128574"/>
                <a:gd name="connsiteX139" fmla="*/ 2373401 w 3128574"/>
                <a:gd name="connsiteY139" fmla="*/ 863056 h 3128574"/>
                <a:gd name="connsiteX140" fmla="*/ 2265518 w 3128574"/>
                <a:gd name="connsiteY140" fmla="*/ 863056 h 3128574"/>
                <a:gd name="connsiteX141" fmla="*/ 2265518 w 3128574"/>
                <a:gd name="connsiteY141" fmla="*/ 970939 h 3128574"/>
                <a:gd name="connsiteX142" fmla="*/ 2265518 w 3128574"/>
                <a:gd name="connsiteY142" fmla="*/ 1078822 h 3128574"/>
                <a:gd name="connsiteX143" fmla="*/ 2157636 w 3128574"/>
                <a:gd name="connsiteY143" fmla="*/ 1402463 h 3128574"/>
                <a:gd name="connsiteX144" fmla="*/ 2157636 w 3128574"/>
                <a:gd name="connsiteY144" fmla="*/ 1510346 h 3128574"/>
                <a:gd name="connsiteX145" fmla="*/ 2265518 w 3128574"/>
                <a:gd name="connsiteY145" fmla="*/ 1510346 h 3128574"/>
                <a:gd name="connsiteX146" fmla="*/ 2373401 w 3128574"/>
                <a:gd name="connsiteY146" fmla="*/ 1510346 h 3128574"/>
                <a:gd name="connsiteX147" fmla="*/ 2373401 w 3128574"/>
                <a:gd name="connsiteY147" fmla="*/ 1402463 h 3128574"/>
                <a:gd name="connsiteX148" fmla="*/ 2481284 w 3128574"/>
                <a:gd name="connsiteY148" fmla="*/ 1402463 h 3128574"/>
                <a:gd name="connsiteX149" fmla="*/ 2481284 w 3128574"/>
                <a:gd name="connsiteY149" fmla="*/ 1294580 h 3128574"/>
                <a:gd name="connsiteX150" fmla="*/ 2373401 w 3128574"/>
                <a:gd name="connsiteY150" fmla="*/ 1294580 h 3128574"/>
                <a:gd name="connsiteX151" fmla="*/ 2265518 w 3128574"/>
                <a:gd name="connsiteY151" fmla="*/ 1294580 h 3128574"/>
                <a:gd name="connsiteX152" fmla="*/ 2265518 w 3128574"/>
                <a:gd name="connsiteY152" fmla="*/ 1402463 h 3128574"/>
                <a:gd name="connsiteX153" fmla="*/ 2157636 w 3128574"/>
                <a:gd name="connsiteY153" fmla="*/ 1402463 h 3128574"/>
                <a:gd name="connsiteX154" fmla="*/ 2373401 w 3128574"/>
                <a:gd name="connsiteY154" fmla="*/ 1510346 h 3128574"/>
                <a:gd name="connsiteX155" fmla="*/ 2373401 w 3128574"/>
                <a:gd name="connsiteY155" fmla="*/ 1618229 h 3128574"/>
                <a:gd name="connsiteX156" fmla="*/ 2481284 w 3128574"/>
                <a:gd name="connsiteY156" fmla="*/ 1618229 h 3128574"/>
                <a:gd name="connsiteX157" fmla="*/ 2481284 w 3128574"/>
                <a:gd name="connsiteY157" fmla="*/ 1510346 h 3128574"/>
                <a:gd name="connsiteX158" fmla="*/ 2373401 w 3128574"/>
                <a:gd name="connsiteY158" fmla="*/ 1510346 h 3128574"/>
                <a:gd name="connsiteX159" fmla="*/ 2481284 w 3128574"/>
                <a:gd name="connsiteY159" fmla="*/ 1618229 h 3128574"/>
                <a:gd name="connsiteX160" fmla="*/ 2481284 w 3128574"/>
                <a:gd name="connsiteY160" fmla="*/ 1726112 h 3128574"/>
                <a:gd name="connsiteX161" fmla="*/ 2481284 w 3128574"/>
                <a:gd name="connsiteY161" fmla="*/ 1833994 h 3128574"/>
                <a:gd name="connsiteX162" fmla="*/ 2589159 w 3128574"/>
                <a:gd name="connsiteY162" fmla="*/ 1833994 h 3128574"/>
                <a:gd name="connsiteX163" fmla="*/ 2589159 w 3128574"/>
                <a:gd name="connsiteY163" fmla="*/ 1726112 h 3128574"/>
                <a:gd name="connsiteX164" fmla="*/ 2697042 w 3128574"/>
                <a:gd name="connsiteY164" fmla="*/ 1726112 h 3128574"/>
                <a:gd name="connsiteX165" fmla="*/ 2697042 w 3128574"/>
                <a:gd name="connsiteY165" fmla="*/ 1618229 h 3128574"/>
                <a:gd name="connsiteX166" fmla="*/ 2589159 w 3128574"/>
                <a:gd name="connsiteY166" fmla="*/ 1618229 h 3128574"/>
                <a:gd name="connsiteX167" fmla="*/ 2481284 w 3128574"/>
                <a:gd name="connsiteY167" fmla="*/ 1618229 h 3128574"/>
                <a:gd name="connsiteX168" fmla="*/ 2589159 w 3128574"/>
                <a:gd name="connsiteY168" fmla="*/ 1833994 h 3128574"/>
                <a:gd name="connsiteX169" fmla="*/ 2589159 w 3128574"/>
                <a:gd name="connsiteY169" fmla="*/ 1941870 h 3128574"/>
                <a:gd name="connsiteX170" fmla="*/ 2697042 w 3128574"/>
                <a:gd name="connsiteY170" fmla="*/ 1941870 h 3128574"/>
                <a:gd name="connsiteX171" fmla="*/ 2804925 w 3128574"/>
                <a:gd name="connsiteY171" fmla="*/ 1941870 h 3128574"/>
                <a:gd name="connsiteX172" fmla="*/ 2804925 w 3128574"/>
                <a:gd name="connsiteY172" fmla="*/ 1833994 h 3128574"/>
                <a:gd name="connsiteX173" fmla="*/ 2697042 w 3128574"/>
                <a:gd name="connsiteY173" fmla="*/ 1833994 h 3128574"/>
                <a:gd name="connsiteX174" fmla="*/ 2589159 w 3128574"/>
                <a:gd name="connsiteY174" fmla="*/ 1833994 h 3128574"/>
                <a:gd name="connsiteX175" fmla="*/ 2804925 w 3128574"/>
                <a:gd name="connsiteY175" fmla="*/ 1833994 h 3128574"/>
                <a:gd name="connsiteX176" fmla="*/ 2912808 w 3128574"/>
                <a:gd name="connsiteY176" fmla="*/ 1833994 h 3128574"/>
                <a:gd name="connsiteX177" fmla="*/ 2912808 w 3128574"/>
                <a:gd name="connsiteY177" fmla="*/ 1726112 h 3128574"/>
                <a:gd name="connsiteX178" fmla="*/ 2912808 w 3128574"/>
                <a:gd name="connsiteY178" fmla="*/ 1618229 h 3128574"/>
                <a:gd name="connsiteX179" fmla="*/ 3020691 w 3128574"/>
                <a:gd name="connsiteY179" fmla="*/ 1618229 h 3128574"/>
                <a:gd name="connsiteX180" fmla="*/ 3020691 w 3128574"/>
                <a:gd name="connsiteY180" fmla="*/ 1510346 h 3128574"/>
                <a:gd name="connsiteX181" fmla="*/ 2912808 w 3128574"/>
                <a:gd name="connsiteY181" fmla="*/ 1510346 h 3128574"/>
                <a:gd name="connsiteX182" fmla="*/ 2912808 w 3128574"/>
                <a:gd name="connsiteY182" fmla="*/ 1402463 h 3128574"/>
                <a:gd name="connsiteX183" fmla="*/ 2912808 w 3128574"/>
                <a:gd name="connsiteY183" fmla="*/ 1294580 h 3128574"/>
                <a:gd name="connsiteX184" fmla="*/ 2804925 w 3128574"/>
                <a:gd name="connsiteY184" fmla="*/ 1294580 h 3128574"/>
                <a:gd name="connsiteX185" fmla="*/ 2804925 w 3128574"/>
                <a:gd name="connsiteY185" fmla="*/ 1186705 h 3128574"/>
                <a:gd name="connsiteX186" fmla="*/ 2804925 w 3128574"/>
                <a:gd name="connsiteY186" fmla="*/ 1078822 h 3128574"/>
                <a:gd name="connsiteX187" fmla="*/ 2912808 w 3128574"/>
                <a:gd name="connsiteY187" fmla="*/ 1078822 h 3128574"/>
                <a:gd name="connsiteX188" fmla="*/ 2912808 w 3128574"/>
                <a:gd name="connsiteY188" fmla="*/ 970939 h 3128574"/>
                <a:gd name="connsiteX189" fmla="*/ 3020691 w 3128574"/>
                <a:gd name="connsiteY189" fmla="*/ 970939 h 3128574"/>
                <a:gd name="connsiteX190" fmla="*/ 3020691 w 3128574"/>
                <a:gd name="connsiteY190" fmla="*/ 1078822 h 3128574"/>
                <a:gd name="connsiteX191" fmla="*/ 3128574 w 3128574"/>
                <a:gd name="connsiteY191" fmla="*/ 1078822 h 3128574"/>
                <a:gd name="connsiteX192" fmla="*/ 3128574 w 3128574"/>
                <a:gd name="connsiteY192" fmla="*/ 970939 h 3128574"/>
                <a:gd name="connsiteX193" fmla="*/ 3128574 w 3128574"/>
                <a:gd name="connsiteY193" fmla="*/ 863056 h 3128574"/>
                <a:gd name="connsiteX194" fmla="*/ 3020691 w 3128574"/>
                <a:gd name="connsiteY194" fmla="*/ 863056 h 3128574"/>
                <a:gd name="connsiteX195" fmla="*/ 2912808 w 3128574"/>
                <a:gd name="connsiteY195" fmla="*/ 863056 h 3128574"/>
                <a:gd name="connsiteX196" fmla="*/ 2804925 w 3128574"/>
                <a:gd name="connsiteY196" fmla="*/ 863056 h 3128574"/>
                <a:gd name="connsiteX197" fmla="*/ 2804925 w 3128574"/>
                <a:gd name="connsiteY197" fmla="*/ 970939 h 3128574"/>
                <a:gd name="connsiteX198" fmla="*/ 2697042 w 3128574"/>
                <a:gd name="connsiteY198" fmla="*/ 970939 h 3128574"/>
                <a:gd name="connsiteX199" fmla="*/ 2697042 w 3128574"/>
                <a:gd name="connsiteY199" fmla="*/ 863056 h 3128574"/>
                <a:gd name="connsiteX200" fmla="*/ 2589159 w 3128574"/>
                <a:gd name="connsiteY200" fmla="*/ 863056 h 3128574"/>
                <a:gd name="connsiteX201" fmla="*/ 2589159 w 3128574"/>
                <a:gd name="connsiteY201" fmla="*/ 970939 h 3128574"/>
                <a:gd name="connsiteX202" fmla="*/ 2481284 w 3128574"/>
                <a:gd name="connsiteY202" fmla="*/ 970939 h 3128574"/>
                <a:gd name="connsiteX203" fmla="*/ 2481284 w 3128574"/>
                <a:gd name="connsiteY203" fmla="*/ 1078822 h 3128574"/>
                <a:gd name="connsiteX204" fmla="*/ 2481284 w 3128574"/>
                <a:gd name="connsiteY204" fmla="*/ 1186705 h 3128574"/>
                <a:gd name="connsiteX205" fmla="*/ 2589159 w 3128574"/>
                <a:gd name="connsiteY205" fmla="*/ 1186705 h 3128574"/>
                <a:gd name="connsiteX206" fmla="*/ 2589159 w 3128574"/>
                <a:gd name="connsiteY206" fmla="*/ 1078822 h 3128574"/>
                <a:gd name="connsiteX207" fmla="*/ 2697042 w 3128574"/>
                <a:gd name="connsiteY207" fmla="*/ 1078822 h 3128574"/>
                <a:gd name="connsiteX208" fmla="*/ 2697042 w 3128574"/>
                <a:gd name="connsiteY208" fmla="*/ 1186705 h 3128574"/>
                <a:gd name="connsiteX209" fmla="*/ 2589159 w 3128574"/>
                <a:gd name="connsiteY209" fmla="*/ 1186705 h 3128574"/>
                <a:gd name="connsiteX210" fmla="*/ 2589159 w 3128574"/>
                <a:gd name="connsiteY210" fmla="*/ 1294580 h 3128574"/>
                <a:gd name="connsiteX211" fmla="*/ 2589159 w 3128574"/>
                <a:gd name="connsiteY211" fmla="*/ 1402463 h 3128574"/>
                <a:gd name="connsiteX212" fmla="*/ 2589159 w 3128574"/>
                <a:gd name="connsiteY212" fmla="*/ 1510346 h 3128574"/>
                <a:gd name="connsiteX213" fmla="*/ 2697042 w 3128574"/>
                <a:gd name="connsiteY213" fmla="*/ 1510346 h 3128574"/>
                <a:gd name="connsiteX214" fmla="*/ 2697042 w 3128574"/>
                <a:gd name="connsiteY214" fmla="*/ 1402463 h 3128574"/>
                <a:gd name="connsiteX215" fmla="*/ 2804925 w 3128574"/>
                <a:gd name="connsiteY215" fmla="*/ 1402463 h 3128574"/>
                <a:gd name="connsiteX216" fmla="*/ 2804925 w 3128574"/>
                <a:gd name="connsiteY216" fmla="*/ 1510346 h 3128574"/>
                <a:gd name="connsiteX217" fmla="*/ 2804925 w 3128574"/>
                <a:gd name="connsiteY217" fmla="*/ 1618229 h 3128574"/>
                <a:gd name="connsiteX218" fmla="*/ 2804925 w 3128574"/>
                <a:gd name="connsiteY218" fmla="*/ 1726112 h 3128574"/>
                <a:gd name="connsiteX219" fmla="*/ 2804925 w 3128574"/>
                <a:gd name="connsiteY219" fmla="*/ 1833994 h 3128574"/>
                <a:gd name="connsiteX220" fmla="*/ 2912808 w 3128574"/>
                <a:gd name="connsiteY220" fmla="*/ 1294580 h 3128574"/>
                <a:gd name="connsiteX221" fmla="*/ 3020691 w 3128574"/>
                <a:gd name="connsiteY221" fmla="*/ 1294580 h 3128574"/>
                <a:gd name="connsiteX222" fmla="*/ 3020691 w 3128574"/>
                <a:gd name="connsiteY222" fmla="*/ 1186705 h 3128574"/>
                <a:gd name="connsiteX223" fmla="*/ 2912808 w 3128574"/>
                <a:gd name="connsiteY223" fmla="*/ 1186705 h 3128574"/>
                <a:gd name="connsiteX224" fmla="*/ 2912808 w 3128574"/>
                <a:gd name="connsiteY224" fmla="*/ 1294580 h 3128574"/>
                <a:gd name="connsiteX225" fmla="*/ 3020691 w 3128574"/>
                <a:gd name="connsiteY225" fmla="*/ 1294580 h 3128574"/>
                <a:gd name="connsiteX226" fmla="*/ 3020691 w 3128574"/>
                <a:gd name="connsiteY226" fmla="*/ 1402463 h 3128574"/>
                <a:gd name="connsiteX227" fmla="*/ 3128574 w 3128574"/>
                <a:gd name="connsiteY227" fmla="*/ 1402463 h 3128574"/>
                <a:gd name="connsiteX228" fmla="*/ 3128574 w 3128574"/>
                <a:gd name="connsiteY228" fmla="*/ 1294580 h 3128574"/>
                <a:gd name="connsiteX229" fmla="*/ 3020691 w 3128574"/>
                <a:gd name="connsiteY229" fmla="*/ 1294580 h 3128574"/>
                <a:gd name="connsiteX230" fmla="*/ 2912808 w 3128574"/>
                <a:gd name="connsiteY230" fmla="*/ 1833994 h 3128574"/>
                <a:gd name="connsiteX231" fmla="*/ 2912808 w 3128574"/>
                <a:gd name="connsiteY231" fmla="*/ 1941870 h 3128574"/>
                <a:gd name="connsiteX232" fmla="*/ 2912808 w 3128574"/>
                <a:gd name="connsiteY232" fmla="*/ 2049753 h 3128574"/>
                <a:gd name="connsiteX233" fmla="*/ 3020691 w 3128574"/>
                <a:gd name="connsiteY233" fmla="*/ 2049753 h 3128574"/>
                <a:gd name="connsiteX234" fmla="*/ 3020691 w 3128574"/>
                <a:gd name="connsiteY234" fmla="*/ 1941870 h 3128574"/>
                <a:gd name="connsiteX235" fmla="*/ 3128574 w 3128574"/>
                <a:gd name="connsiteY235" fmla="*/ 1941870 h 3128574"/>
                <a:gd name="connsiteX236" fmla="*/ 3128574 w 3128574"/>
                <a:gd name="connsiteY236" fmla="*/ 1833994 h 3128574"/>
                <a:gd name="connsiteX237" fmla="*/ 3020691 w 3128574"/>
                <a:gd name="connsiteY237" fmla="*/ 1833994 h 3128574"/>
                <a:gd name="connsiteX238" fmla="*/ 2912808 w 3128574"/>
                <a:gd name="connsiteY238" fmla="*/ 1833994 h 3128574"/>
                <a:gd name="connsiteX239" fmla="*/ 3020691 w 3128574"/>
                <a:gd name="connsiteY239" fmla="*/ 2049753 h 3128574"/>
                <a:gd name="connsiteX240" fmla="*/ 3020691 w 3128574"/>
                <a:gd name="connsiteY240" fmla="*/ 2157636 h 3128574"/>
                <a:gd name="connsiteX241" fmla="*/ 2912808 w 3128574"/>
                <a:gd name="connsiteY241" fmla="*/ 2157636 h 3128574"/>
                <a:gd name="connsiteX242" fmla="*/ 2912808 w 3128574"/>
                <a:gd name="connsiteY242" fmla="*/ 2049753 h 3128574"/>
                <a:gd name="connsiteX243" fmla="*/ 2804925 w 3128574"/>
                <a:gd name="connsiteY243" fmla="*/ 2049753 h 3128574"/>
                <a:gd name="connsiteX244" fmla="*/ 2697042 w 3128574"/>
                <a:gd name="connsiteY244" fmla="*/ 2049753 h 3128574"/>
                <a:gd name="connsiteX245" fmla="*/ 2589159 w 3128574"/>
                <a:gd name="connsiteY245" fmla="*/ 2049753 h 3128574"/>
                <a:gd name="connsiteX246" fmla="*/ 2481284 w 3128574"/>
                <a:gd name="connsiteY246" fmla="*/ 2049753 h 3128574"/>
                <a:gd name="connsiteX247" fmla="*/ 2481284 w 3128574"/>
                <a:gd name="connsiteY247" fmla="*/ 1941870 h 3128574"/>
                <a:gd name="connsiteX248" fmla="*/ 2373401 w 3128574"/>
                <a:gd name="connsiteY248" fmla="*/ 1941870 h 3128574"/>
                <a:gd name="connsiteX249" fmla="*/ 2373401 w 3128574"/>
                <a:gd name="connsiteY249" fmla="*/ 2049753 h 3128574"/>
                <a:gd name="connsiteX250" fmla="*/ 2373401 w 3128574"/>
                <a:gd name="connsiteY250" fmla="*/ 2157636 h 3128574"/>
                <a:gd name="connsiteX251" fmla="*/ 2265518 w 3128574"/>
                <a:gd name="connsiteY251" fmla="*/ 2157636 h 3128574"/>
                <a:gd name="connsiteX252" fmla="*/ 2265518 w 3128574"/>
                <a:gd name="connsiteY252" fmla="*/ 2049753 h 3128574"/>
                <a:gd name="connsiteX253" fmla="*/ 2265518 w 3128574"/>
                <a:gd name="connsiteY253" fmla="*/ 1941870 h 3128574"/>
                <a:gd name="connsiteX254" fmla="*/ 2265518 w 3128574"/>
                <a:gd name="connsiteY254" fmla="*/ 1833994 h 3128574"/>
                <a:gd name="connsiteX255" fmla="*/ 2157636 w 3128574"/>
                <a:gd name="connsiteY255" fmla="*/ 1833994 h 3128574"/>
                <a:gd name="connsiteX256" fmla="*/ 2157636 w 3128574"/>
                <a:gd name="connsiteY256" fmla="*/ 1941870 h 3128574"/>
                <a:gd name="connsiteX257" fmla="*/ 2157636 w 3128574"/>
                <a:gd name="connsiteY257" fmla="*/ 2049753 h 3128574"/>
                <a:gd name="connsiteX258" fmla="*/ 2157636 w 3128574"/>
                <a:gd name="connsiteY258" fmla="*/ 2157636 h 3128574"/>
                <a:gd name="connsiteX259" fmla="*/ 2049753 w 3128574"/>
                <a:gd name="connsiteY259" fmla="*/ 2157636 h 3128574"/>
                <a:gd name="connsiteX260" fmla="*/ 2049753 w 3128574"/>
                <a:gd name="connsiteY260" fmla="*/ 2265518 h 3128574"/>
                <a:gd name="connsiteX261" fmla="*/ 2157636 w 3128574"/>
                <a:gd name="connsiteY261" fmla="*/ 2265518 h 3128574"/>
                <a:gd name="connsiteX262" fmla="*/ 2157636 w 3128574"/>
                <a:gd name="connsiteY262" fmla="*/ 2373401 h 3128574"/>
                <a:gd name="connsiteX263" fmla="*/ 2157636 w 3128574"/>
                <a:gd name="connsiteY263" fmla="*/ 2481284 h 3128574"/>
                <a:gd name="connsiteX264" fmla="*/ 2049753 w 3128574"/>
                <a:gd name="connsiteY264" fmla="*/ 2481284 h 3128574"/>
                <a:gd name="connsiteX265" fmla="*/ 1941870 w 3128574"/>
                <a:gd name="connsiteY265" fmla="*/ 2481284 h 3128574"/>
                <a:gd name="connsiteX266" fmla="*/ 1941870 w 3128574"/>
                <a:gd name="connsiteY266" fmla="*/ 2589159 h 3128574"/>
                <a:gd name="connsiteX267" fmla="*/ 1833994 w 3128574"/>
                <a:gd name="connsiteY267" fmla="*/ 2589159 h 3128574"/>
                <a:gd name="connsiteX268" fmla="*/ 1833994 w 3128574"/>
                <a:gd name="connsiteY268" fmla="*/ 2697042 h 3128574"/>
                <a:gd name="connsiteX269" fmla="*/ 1941870 w 3128574"/>
                <a:gd name="connsiteY269" fmla="*/ 2697042 h 3128574"/>
                <a:gd name="connsiteX270" fmla="*/ 2049753 w 3128574"/>
                <a:gd name="connsiteY270" fmla="*/ 2697042 h 3128574"/>
                <a:gd name="connsiteX271" fmla="*/ 2049753 w 3128574"/>
                <a:gd name="connsiteY271" fmla="*/ 2804925 h 3128574"/>
                <a:gd name="connsiteX272" fmla="*/ 2157636 w 3128574"/>
                <a:gd name="connsiteY272" fmla="*/ 2804925 h 3128574"/>
                <a:gd name="connsiteX273" fmla="*/ 2157636 w 3128574"/>
                <a:gd name="connsiteY273" fmla="*/ 2697042 h 3128574"/>
                <a:gd name="connsiteX274" fmla="*/ 2265518 w 3128574"/>
                <a:gd name="connsiteY274" fmla="*/ 2697042 h 3128574"/>
                <a:gd name="connsiteX275" fmla="*/ 2265518 w 3128574"/>
                <a:gd name="connsiteY275" fmla="*/ 2804925 h 3128574"/>
                <a:gd name="connsiteX276" fmla="*/ 2373401 w 3128574"/>
                <a:gd name="connsiteY276" fmla="*/ 2804925 h 3128574"/>
                <a:gd name="connsiteX277" fmla="*/ 2481284 w 3128574"/>
                <a:gd name="connsiteY277" fmla="*/ 2804925 h 3128574"/>
                <a:gd name="connsiteX278" fmla="*/ 2481284 w 3128574"/>
                <a:gd name="connsiteY278" fmla="*/ 2912808 h 3128574"/>
                <a:gd name="connsiteX279" fmla="*/ 2589159 w 3128574"/>
                <a:gd name="connsiteY279" fmla="*/ 2912808 h 3128574"/>
                <a:gd name="connsiteX280" fmla="*/ 2589159 w 3128574"/>
                <a:gd name="connsiteY280" fmla="*/ 2804925 h 3128574"/>
                <a:gd name="connsiteX281" fmla="*/ 2589159 w 3128574"/>
                <a:gd name="connsiteY281" fmla="*/ 2697042 h 3128574"/>
                <a:gd name="connsiteX282" fmla="*/ 2697042 w 3128574"/>
                <a:gd name="connsiteY282" fmla="*/ 2697042 h 3128574"/>
                <a:gd name="connsiteX283" fmla="*/ 2697042 w 3128574"/>
                <a:gd name="connsiteY283" fmla="*/ 2804925 h 3128574"/>
                <a:gd name="connsiteX284" fmla="*/ 2697042 w 3128574"/>
                <a:gd name="connsiteY284" fmla="*/ 2912808 h 3128574"/>
                <a:gd name="connsiteX285" fmla="*/ 2697042 w 3128574"/>
                <a:gd name="connsiteY285" fmla="*/ 3020691 h 3128574"/>
                <a:gd name="connsiteX286" fmla="*/ 2589159 w 3128574"/>
                <a:gd name="connsiteY286" fmla="*/ 3020691 h 3128574"/>
                <a:gd name="connsiteX287" fmla="*/ 2481284 w 3128574"/>
                <a:gd name="connsiteY287" fmla="*/ 3020691 h 3128574"/>
                <a:gd name="connsiteX288" fmla="*/ 2481284 w 3128574"/>
                <a:gd name="connsiteY288" fmla="*/ 2912808 h 3128574"/>
                <a:gd name="connsiteX289" fmla="*/ 2373401 w 3128574"/>
                <a:gd name="connsiteY289" fmla="*/ 2912808 h 3128574"/>
                <a:gd name="connsiteX290" fmla="*/ 2265518 w 3128574"/>
                <a:gd name="connsiteY290" fmla="*/ 2912808 h 3128574"/>
                <a:gd name="connsiteX291" fmla="*/ 2265518 w 3128574"/>
                <a:gd name="connsiteY291" fmla="*/ 3020691 h 3128574"/>
                <a:gd name="connsiteX292" fmla="*/ 2265518 w 3128574"/>
                <a:gd name="connsiteY292" fmla="*/ 3128574 h 3128574"/>
                <a:gd name="connsiteX293" fmla="*/ 2373401 w 3128574"/>
                <a:gd name="connsiteY293" fmla="*/ 3128574 h 3128574"/>
                <a:gd name="connsiteX294" fmla="*/ 2481284 w 3128574"/>
                <a:gd name="connsiteY294" fmla="*/ 3128574 h 3128574"/>
                <a:gd name="connsiteX295" fmla="*/ 2589159 w 3128574"/>
                <a:gd name="connsiteY295" fmla="*/ 3128574 h 3128574"/>
                <a:gd name="connsiteX296" fmla="*/ 2697042 w 3128574"/>
                <a:gd name="connsiteY296" fmla="*/ 3128574 h 3128574"/>
                <a:gd name="connsiteX297" fmla="*/ 2804925 w 3128574"/>
                <a:gd name="connsiteY297" fmla="*/ 3128574 h 3128574"/>
                <a:gd name="connsiteX298" fmla="*/ 2804925 w 3128574"/>
                <a:gd name="connsiteY298" fmla="*/ 3020691 h 3128574"/>
                <a:gd name="connsiteX299" fmla="*/ 2804925 w 3128574"/>
                <a:gd name="connsiteY299" fmla="*/ 2912808 h 3128574"/>
                <a:gd name="connsiteX300" fmla="*/ 2912808 w 3128574"/>
                <a:gd name="connsiteY300" fmla="*/ 2912808 h 3128574"/>
                <a:gd name="connsiteX301" fmla="*/ 2912808 w 3128574"/>
                <a:gd name="connsiteY301" fmla="*/ 3020691 h 3128574"/>
                <a:gd name="connsiteX302" fmla="*/ 3020691 w 3128574"/>
                <a:gd name="connsiteY302" fmla="*/ 3020691 h 3128574"/>
                <a:gd name="connsiteX303" fmla="*/ 3020691 w 3128574"/>
                <a:gd name="connsiteY303" fmla="*/ 2912808 h 3128574"/>
                <a:gd name="connsiteX304" fmla="*/ 3128574 w 3128574"/>
                <a:gd name="connsiteY304" fmla="*/ 2912808 h 3128574"/>
                <a:gd name="connsiteX305" fmla="*/ 3128574 w 3128574"/>
                <a:gd name="connsiteY305" fmla="*/ 2804925 h 3128574"/>
                <a:gd name="connsiteX306" fmla="*/ 3020691 w 3128574"/>
                <a:gd name="connsiteY306" fmla="*/ 2804925 h 3128574"/>
                <a:gd name="connsiteX307" fmla="*/ 3020691 w 3128574"/>
                <a:gd name="connsiteY307" fmla="*/ 2697042 h 3128574"/>
                <a:gd name="connsiteX308" fmla="*/ 3020691 w 3128574"/>
                <a:gd name="connsiteY308" fmla="*/ 2589159 h 3128574"/>
                <a:gd name="connsiteX309" fmla="*/ 2912808 w 3128574"/>
                <a:gd name="connsiteY309" fmla="*/ 2589159 h 3128574"/>
                <a:gd name="connsiteX310" fmla="*/ 2912808 w 3128574"/>
                <a:gd name="connsiteY310" fmla="*/ 2697042 h 3128574"/>
                <a:gd name="connsiteX311" fmla="*/ 2804925 w 3128574"/>
                <a:gd name="connsiteY311" fmla="*/ 2697042 h 3128574"/>
                <a:gd name="connsiteX312" fmla="*/ 2804925 w 3128574"/>
                <a:gd name="connsiteY312" fmla="*/ 2589159 h 3128574"/>
                <a:gd name="connsiteX313" fmla="*/ 2697042 w 3128574"/>
                <a:gd name="connsiteY313" fmla="*/ 2589159 h 3128574"/>
                <a:gd name="connsiteX314" fmla="*/ 2697042 w 3128574"/>
                <a:gd name="connsiteY314" fmla="*/ 2481284 h 3128574"/>
                <a:gd name="connsiteX315" fmla="*/ 2804925 w 3128574"/>
                <a:gd name="connsiteY315" fmla="*/ 2481284 h 3128574"/>
                <a:gd name="connsiteX316" fmla="*/ 2804925 w 3128574"/>
                <a:gd name="connsiteY316" fmla="*/ 2373401 h 3128574"/>
                <a:gd name="connsiteX317" fmla="*/ 2697042 w 3128574"/>
                <a:gd name="connsiteY317" fmla="*/ 2373401 h 3128574"/>
                <a:gd name="connsiteX318" fmla="*/ 2697042 w 3128574"/>
                <a:gd name="connsiteY318" fmla="*/ 2265518 h 3128574"/>
                <a:gd name="connsiteX319" fmla="*/ 2697042 w 3128574"/>
                <a:gd name="connsiteY319" fmla="*/ 2157636 h 3128574"/>
                <a:gd name="connsiteX320" fmla="*/ 2804925 w 3128574"/>
                <a:gd name="connsiteY320" fmla="*/ 2157636 h 3128574"/>
                <a:gd name="connsiteX321" fmla="*/ 2804925 w 3128574"/>
                <a:gd name="connsiteY321" fmla="*/ 2265518 h 3128574"/>
                <a:gd name="connsiteX322" fmla="*/ 2804925 w 3128574"/>
                <a:gd name="connsiteY322" fmla="*/ 2373401 h 3128574"/>
                <a:gd name="connsiteX323" fmla="*/ 2912808 w 3128574"/>
                <a:gd name="connsiteY323" fmla="*/ 2373401 h 3128574"/>
                <a:gd name="connsiteX324" fmla="*/ 2912808 w 3128574"/>
                <a:gd name="connsiteY324" fmla="*/ 2265518 h 3128574"/>
                <a:gd name="connsiteX325" fmla="*/ 3020691 w 3128574"/>
                <a:gd name="connsiteY325" fmla="*/ 2265518 h 3128574"/>
                <a:gd name="connsiteX326" fmla="*/ 3020691 w 3128574"/>
                <a:gd name="connsiteY326" fmla="*/ 2373401 h 3128574"/>
                <a:gd name="connsiteX327" fmla="*/ 3128574 w 3128574"/>
                <a:gd name="connsiteY327" fmla="*/ 2373401 h 3128574"/>
                <a:gd name="connsiteX328" fmla="*/ 3128574 w 3128574"/>
                <a:gd name="connsiteY328" fmla="*/ 2265518 h 3128574"/>
                <a:gd name="connsiteX329" fmla="*/ 3128574 w 3128574"/>
                <a:gd name="connsiteY329" fmla="*/ 2157636 h 3128574"/>
                <a:gd name="connsiteX330" fmla="*/ 3128574 w 3128574"/>
                <a:gd name="connsiteY330" fmla="*/ 2049753 h 3128574"/>
                <a:gd name="connsiteX331" fmla="*/ 3020691 w 3128574"/>
                <a:gd name="connsiteY331" fmla="*/ 2049753 h 3128574"/>
                <a:gd name="connsiteX332" fmla="*/ 2804925 w 3128574"/>
                <a:gd name="connsiteY332" fmla="*/ 2481284 h 3128574"/>
                <a:gd name="connsiteX333" fmla="*/ 2804925 w 3128574"/>
                <a:gd name="connsiteY333" fmla="*/ 2589159 h 3128574"/>
                <a:gd name="connsiteX334" fmla="*/ 2912808 w 3128574"/>
                <a:gd name="connsiteY334" fmla="*/ 2589159 h 3128574"/>
                <a:gd name="connsiteX335" fmla="*/ 2912808 w 3128574"/>
                <a:gd name="connsiteY335" fmla="*/ 2481284 h 3128574"/>
                <a:gd name="connsiteX336" fmla="*/ 2804925 w 3128574"/>
                <a:gd name="connsiteY336" fmla="*/ 2481284 h 3128574"/>
                <a:gd name="connsiteX337" fmla="*/ 1833994 w 3128574"/>
                <a:gd name="connsiteY337" fmla="*/ 2697042 h 3128574"/>
                <a:gd name="connsiteX338" fmla="*/ 1726112 w 3128574"/>
                <a:gd name="connsiteY338" fmla="*/ 2697042 h 3128574"/>
                <a:gd name="connsiteX339" fmla="*/ 1726112 w 3128574"/>
                <a:gd name="connsiteY339" fmla="*/ 2589159 h 3128574"/>
                <a:gd name="connsiteX340" fmla="*/ 1618229 w 3128574"/>
                <a:gd name="connsiteY340" fmla="*/ 2589159 h 3128574"/>
                <a:gd name="connsiteX341" fmla="*/ 1618229 w 3128574"/>
                <a:gd name="connsiteY341" fmla="*/ 2697042 h 3128574"/>
                <a:gd name="connsiteX342" fmla="*/ 1618229 w 3128574"/>
                <a:gd name="connsiteY342" fmla="*/ 2804925 h 3128574"/>
                <a:gd name="connsiteX343" fmla="*/ 1726112 w 3128574"/>
                <a:gd name="connsiteY343" fmla="*/ 2804925 h 3128574"/>
                <a:gd name="connsiteX344" fmla="*/ 1726112 w 3128574"/>
                <a:gd name="connsiteY344" fmla="*/ 2912808 h 3128574"/>
                <a:gd name="connsiteX345" fmla="*/ 1618229 w 3128574"/>
                <a:gd name="connsiteY345" fmla="*/ 2912808 h 3128574"/>
                <a:gd name="connsiteX346" fmla="*/ 1510346 w 3128574"/>
                <a:gd name="connsiteY346" fmla="*/ 2912808 h 3128574"/>
                <a:gd name="connsiteX347" fmla="*/ 1510346 w 3128574"/>
                <a:gd name="connsiteY347" fmla="*/ 2804925 h 3128574"/>
                <a:gd name="connsiteX348" fmla="*/ 1510346 w 3128574"/>
                <a:gd name="connsiteY348" fmla="*/ 2697042 h 3128574"/>
                <a:gd name="connsiteX349" fmla="*/ 1402463 w 3128574"/>
                <a:gd name="connsiteY349" fmla="*/ 2697042 h 3128574"/>
                <a:gd name="connsiteX350" fmla="*/ 1402463 w 3128574"/>
                <a:gd name="connsiteY350" fmla="*/ 2804925 h 3128574"/>
                <a:gd name="connsiteX351" fmla="*/ 1402463 w 3128574"/>
                <a:gd name="connsiteY351" fmla="*/ 2912808 h 3128574"/>
                <a:gd name="connsiteX352" fmla="*/ 1294580 w 3128574"/>
                <a:gd name="connsiteY352" fmla="*/ 2912808 h 3128574"/>
                <a:gd name="connsiteX353" fmla="*/ 1294580 w 3128574"/>
                <a:gd name="connsiteY353" fmla="*/ 3020691 h 3128574"/>
                <a:gd name="connsiteX354" fmla="*/ 1186705 w 3128574"/>
                <a:gd name="connsiteY354" fmla="*/ 3020691 h 3128574"/>
                <a:gd name="connsiteX355" fmla="*/ 1186705 w 3128574"/>
                <a:gd name="connsiteY355" fmla="*/ 3128574 h 3128574"/>
                <a:gd name="connsiteX356" fmla="*/ 1294580 w 3128574"/>
                <a:gd name="connsiteY356" fmla="*/ 3128574 h 3128574"/>
                <a:gd name="connsiteX357" fmla="*/ 1402463 w 3128574"/>
                <a:gd name="connsiteY357" fmla="*/ 3128574 h 3128574"/>
                <a:gd name="connsiteX358" fmla="*/ 1510346 w 3128574"/>
                <a:gd name="connsiteY358" fmla="*/ 3128574 h 3128574"/>
                <a:gd name="connsiteX359" fmla="*/ 1618229 w 3128574"/>
                <a:gd name="connsiteY359" fmla="*/ 3128574 h 3128574"/>
                <a:gd name="connsiteX360" fmla="*/ 1726112 w 3128574"/>
                <a:gd name="connsiteY360" fmla="*/ 3128574 h 3128574"/>
                <a:gd name="connsiteX361" fmla="*/ 1833994 w 3128574"/>
                <a:gd name="connsiteY361" fmla="*/ 3128574 h 3128574"/>
                <a:gd name="connsiteX362" fmla="*/ 1833994 w 3128574"/>
                <a:gd name="connsiteY362" fmla="*/ 3020691 h 3128574"/>
                <a:gd name="connsiteX363" fmla="*/ 1941870 w 3128574"/>
                <a:gd name="connsiteY363" fmla="*/ 3020691 h 3128574"/>
                <a:gd name="connsiteX364" fmla="*/ 2049753 w 3128574"/>
                <a:gd name="connsiteY364" fmla="*/ 3020691 h 3128574"/>
                <a:gd name="connsiteX365" fmla="*/ 2049753 w 3128574"/>
                <a:gd name="connsiteY365" fmla="*/ 2912808 h 3128574"/>
                <a:gd name="connsiteX366" fmla="*/ 1941870 w 3128574"/>
                <a:gd name="connsiteY366" fmla="*/ 2912808 h 3128574"/>
                <a:gd name="connsiteX367" fmla="*/ 1941870 w 3128574"/>
                <a:gd name="connsiteY367" fmla="*/ 2804925 h 3128574"/>
                <a:gd name="connsiteX368" fmla="*/ 1833994 w 3128574"/>
                <a:gd name="connsiteY368" fmla="*/ 2804925 h 3128574"/>
                <a:gd name="connsiteX369" fmla="*/ 1833994 w 3128574"/>
                <a:gd name="connsiteY369" fmla="*/ 2697042 h 3128574"/>
                <a:gd name="connsiteX370" fmla="*/ 2049753 w 3128574"/>
                <a:gd name="connsiteY370" fmla="*/ 3020691 h 3128574"/>
                <a:gd name="connsiteX371" fmla="*/ 2049753 w 3128574"/>
                <a:gd name="connsiteY371" fmla="*/ 3128574 h 3128574"/>
                <a:gd name="connsiteX372" fmla="*/ 2157636 w 3128574"/>
                <a:gd name="connsiteY372" fmla="*/ 3128574 h 3128574"/>
                <a:gd name="connsiteX373" fmla="*/ 2157636 w 3128574"/>
                <a:gd name="connsiteY373" fmla="*/ 3020691 h 3128574"/>
                <a:gd name="connsiteX374" fmla="*/ 2049753 w 3128574"/>
                <a:gd name="connsiteY374" fmla="*/ 3020691 h 3128574"/>
                <a:gd name="connsiteX375" fmla="*/ 1402463 w 3128574"/>
                <a:gd name="connsiteY375" fmla="*/ 2697042 h 3128574"/>
                <a:gd name="connsiteX376" fmla="*/ 1402463 w 3128574"/>
                <a:gd name="connsiteY376" fmla="*/ 2589159 h 3128574"/>
                <a:gd name="connsiteX377" fmla="*/ 1294580 w 3128574"/>
                <a:gd name="connsiteY377" fmla="*/ 2589159 h 3128574"/>
                <a:gd name="connsiteX378" fmla="*/ 1186705 w 3128574"/>
                <a:gd name="connsiteY378" fmla="*/ 2589159 h 3128574"/>
                <a:gd name="connsiteX379" fmla="*/ 1186705 w 3128574"/>
                <a:gd name="connsiteY379" fmla="*/ 2697042 h 3128574"/>
                <a:gd name="connsiteX380" fmla="*/ 1078822 w 3128574"/>
                <a:gd name="connsiteY380" fmla="*/ 2697042 h 3128574"/>
                <a:gd name="connsiteX381" fmla="*/ 1078822 w 3128574"/>
                <a:gd name="connsiteY381" fmla="*/ 2804925 h 3128574"/>
                <a:gd name="connsiteX382" fmla="*/ 1186705 w 3128574"/>
                <a:gd name="connsiteY382" fmla="*/ 2804925 h 3128574"/>
                <a:gd name="connsiteX383" fmla="*/ 1294580 w 3128574"/>
                <a:gd name="connsiteY383" fmla="*/ 2804925 h 3128574"/>
                <a:gd name="connsiteX384" fmla="*/ 1294580 w 3128574"/>
                <a:gd name="connsiteY384" fmla="*/ 2697042 h 3128574"/>
                <a:gd name="connsiteX385" fmla="*/ 1402463 w 3128574"/>
                <a:gd name="connsiteY385" fmla="*/ 2697042 h 3128574"/>
                <a:gd name="connsiteX386" fmla="*/ 1078822 w 3128574"/>
                <a:gd name="connsiteY386" fmla="*/ 2804925 h 3128574"/>
                <a:gd name="connsiteX387" fmla="*/ 970939 w 3128574"/>
                <a:gd name="connsiteY387" fmla="*/ 2804925 h 3128574"/>
                <a:gd name="connsiteX388" fmla="*/ 970939 w 3128574"/>
                <a:gd name="connsiteY388" fmla="*/ 2912808 h 3128574"/>
                <a:gd name="connsiteX389" fmla="*/ 970939 w 3128574"/>
                <a:gd name="connsiteY389" fmla="*/ 3020691 h 3128574"/>
                <a:gd name="connsiteX390" fmla="*/ 863056 w 3128574"/>
                <a:gd name="connsiteY390" fmla="*/ 3020691 h 3128574"/>
                <a:gd name="connsiteX391" fmla="*/ 863056 w 3128574"/>
                <a:gd name="connsiteY391" fmla="*/ 3128574 h 3128574"/>
                <a:gd name="connsiteX392" fmla="*/ 970939 w 3128574"/>
                <a:gd name="connsiteY392" fmla="*/ 3128574 h 3128574"/>
                <a:gd name="connsiteX393" fmla="*/ 1078822 w 3128574"/>
                <a:gd name="connsiteY393" fmla="*/ 3128574 h 3128574"/>
                <a:gd name="connsiteX394" fmla="*/ 1078822 w 3128574"/>
                <a:gd name="connsiteY394" fmla="*/ 3020691 h 3128574"/>
                <a:gd name="connsiteX395" fmla="*/ 1078822 w 3128574"/>
                <a:gd name="connsiteY395" fmla="*/ 2912808 h 3128574"/>
                <a:gd name="connsiteX396" fmla="*/ 1078822 w 3128574"/>
                <a:gd name="connsiteY396" fmla="*/ 2804925 h 3128574"/>
                <a:gd name="connsiteX397" fmla="*/ 970939 w 3128574"/>
                <a:gd name="connsiteY397" fmla="*/ 2804925 h 3128574"/>
                <a:gd name="connsiteX398" fmla="*/ 970939 w 3128574"/>
                <a:gd name="connsiteY398" fmla="*/ 2697042 h 3128574"/>
                <a:gd name="connsiteX399" fmla="*/ 1078822 w 3128574"/>
                <a:gd name="connsiteY399" fmla="*/ 2697042 h 3128574"/>
                <a:gd name="connsiteX400" fmla="*/ 1078822 w 3128574"/>
                <a:gd name="connsiteY400" fmla="*/ 2589159 h 3128574"/>
                <a:gd name="connsiteX401" fmla="*/ 970939 w 3128574"/>
                <a:gd name="connsiteY401" fmla="*/ 2589159 h 3128574"/>
                <a:gd name="connsiteX402" fmla="*/ 970939 w 3128574"/>
                <a:gd name="connsiteY402" fmla="*/ 2481284 h 3128574"/>
                <a:gd name="connsiteX403" fmla="*/ 1078822 w 3128574"/>
                <a:gd name="connsiteY403" fmla="*/ 2481284 h 3128574"/>
                <a:gd name="connsiteX404" fmla="*/ 1186705 w 3128574"/>
                <a:gd name="connsiteY404" fmla="*/ 2481284 h 3128574"/>
                <a:gd name="connsiteX405" fmla="*/ 1186705 w 3128574"/>
                <a:gd name="connsiteY405" fmla="*/ 2373401 h 3128574"/>
                <a:gd name="connsiteX406" fmla="*/ 1186705 w 3128574"/>
                <a:gd name="connsiteY406" fmla="*/ 2265518 h 3128574"/>
                <a:gd name="connsiteX407" fmla="*/ 1078822 w 3128574"/>
                <a:gd name="connsiteY407" fmla="*/ 2265518 h 3128574"/>
                <a:gd name="connsiteX408" fmla="*/ 1078822 w 3128574"/>
                <a:gd name="connsiteY408" fmla="*/ 2373401 h 3128574"/>
                <a:gd name="connsiteX409" fmla="*/ 970939 w 3128574"/>
                <a:gd name="connsiteY409" fmla="*/ 2373401 h 3128574"/>
                <a:gd name="connsiteX410" fmla="*/ 970939 w 3128574"/>
                <a:gd name="connsiteY410" fmla="*/ 2265518 h 3128574"/>
                <a:gd name="connsiteX411" fmla="*/ 863056 w 3128574"/>
                <a:gd name="connsiteY411" fmla="*/ 2265518 h 3128574"/>
                <a:gd name="connsiteX412" fmla="*/ 863056 w 3128574"/>
                <a:gd name="connsiteY412" fmla="*/ 2373401 h 3128574"/>
                <a:gd name="connsiteX413" fmla="*/ 863056 w 3128574"/>
                <a:gd name="connsiteY413" fmla="*/ 2481284 h 3128574"/>
                <a:gd name="connsiteX414" fmla="*/ 863056 w 3128574"/>
                <a:gd name="connsiteY414" fmla="*/ 2589159 h 3128574"/>
                <a:gd name="connsiteX415" fmla="*/ 863056 w 3128574"/>
                <a:gd name="connsiteY415" fmla="*/ 2697042 h 3128574"/>
                <a:gd name="connsiteX416" fmla="*/ 863056 w 3128574"/>
                <a:gd name="connsiteY416" fmla="*/ 2804925 h 3128574"/>
                <a:gd name="connsiteX417" fmla="*/ 970939 w 3128574"/>
                <a:gd name="connsiteY417" fmla="*/ 2804925 h 3128574"/>
                <a:gd name="connsiteX418" fmla="*/ 970939 w 3128574"/>
                <a:gd name="connsiteY418" fmla="*/ 2265518 h 3128574"/>
                <a:gd name="connsiteX419" fmla="*/ 1078822 w 3128574"/>
                <a:gd name="connsiteY419" fmla="*/ 2265518 h 3128574"/>
                <a:gd name="connsiteX420" fmla="*/ 1078822 w 3128574"/>
                <a:gd name="connsiteY420" fmla="*/ 2157636 h 3128574"/>
                <a:gd name="connsiteX421" fmla="*/ 970939 w 3128574"/>
                <a:gd name="connsiteY421" fmla="*/ 2157636 h 3128574"/>
                <a:gd name="connsiteX422" fmla="*/ 970939 w 3128574"/>
                <a:gd name="connsiteY422" fmla="*/ 2265518 h 3128574"/>
                <a:gd name="connsiteX423" fmla="*/ 1078822 w 3128574"/>
                <a:gd name="connsiteY423" fmla="*/ 2157636 h 3128574"/>
                <a:gd name="connsiteX424" fmla="*/ 1186705 w 3128574"/>
                <a:gd name="connsiteY424" fmla="*/ 2157636 h 3128574"/>
                <a:gd name="connsiteX425" fmla="*/ 1186705 w 3128574"/>
                <a:gd name="connsiteY425" fmla="*/ 2265518 h 3128574"/>
                <a:gd name="connsiteX426" fmla="*/ 1294580 w 3128574"/>
                <a:gd name="connsiteY426" fmla="*/ 2265518 h 3128574"/>
                <a:gd name="connsiteX427" fmla="*/ 1294580 w 3128574"/>
                <a:gd name="connsiteY427" fmla="*/ 2373401 h 3128574"/>
                <a:gd name="connsiteX428" fmla="*/ 1402463 w 3128574"/>
                <a:gd name="connsiteY428" fmla="*/ 2373401 h 3128574"/>
                <a:gd name="connsiteX429" fmla="*/ 1402463 w 3128574"/>
                <a:gd name="connsiteY429" fmla="*/ 2265518 h 3128574"/>
                <a:gd name="connsiteX430" fmla="*/ 1510346 w 3128574"/>
                <a:gd name="connsiteY430" fmla="*/ 2265518 h 3128574"/>
                <a:gd name="connsiteX431" fmla="*/ 1618229 w 3128574"/>
                <a:gd name="connsiteY431" fmla="*/ 2265518 h 3128574"/>
                <a:gd name="connsiteX432" fmla="*/ 1618229 w 3128574"/>
                <a:gd name="connsiteY432" fmla="*/ 2373401 h 3128574"/>
                <a:gd name="connsiteX433" fmla="*/ 1618229 w 3128574"/>
                <a:gd name="connsiteY433" fmla="*/ 2481284 h 3128574"/>
                <a:gd name="connsiteX434" fmla="*/ 1726112 w 3128574"/>
                <a:gd name="connsiteY434" fmla="*/ 2481284 h 3128574"/>
                <a:gd name="connsiteX435" fmla="*/ 1833994 w 3128574"/>
                <a:gd name="connsiteY435" fmla="*/ 2481284 h 3128574"/>
                <a:gd name="connsiteX436" fmla="*/ 1833994 w 3128574"/>
                <a:gd name="connsiteY436" fmla="*/ 2373401 h 3128574"/>
                <a:gd name="connsiteX437" fmla="*/ 1726112 w 3128574"/>
                <a:gd name="connsiteY437" fmla="*/ 2373401 h 3128574"/>
                <a:gd name="connsiteX438" fmla="*/ 1726112 w 3128574"/>
                <a:gd name="connsiteY438" fmla="*/ 2265518 h 3128574"/>
                <a:gd name="connsiteX439" fmla="*/ 1833994 w 3128574"/>
                <a:gd name="connsiteY439" fmla="*/ 2265518 h 3128574"/>
                <a:gd name="connsiteX440" fmla="*/ 1941870 w 3128574"/>
                <a:gd name="connsiteY440" fmla="*/ 2265518 h 3128574"/>
                <a:gd name="connsiteX441" fmla="*/ 1941870 w 3128574"/>
                <a:gd name="connsiteY441" fmla="*/ 2157636 h 3128574"/>
                <a:gd name="connsiteX442" fmla="*/ 2049753 w 3128574"/>
                <a:gd name="connsiteY442" fmla="*/ 2157636 h 3128574"/>
                <a:gd name="connsiteX443" fmla="*/ 2049753 w 3128574"/>
                <a:gd name="connsiteY443" fmla="*/ 2049753 h 3128574"/>
                <a:gd name="connsiteX444" fmla="*/ 2049753 w 3128574"/>
                <a:gd name="connsiteY444" fmla="*/ 1941870 h 3128574"/>
                <a:gd name="connsiteX445" fmla="*/ 2049753 w 3128574"/>
                <a:gd name="connsiteY445" fmla="*/ 1833994 h 3128574"/>
                <a:gd name="connsiteX446" fmla="*/ 2049753 w 3128574"/>
                <a:gd name="connsiteY446" fmla="*/ 1726112 h 3128574"/>
                <a:gd name="connsiteX447" fmla="*/ 2157636 w 3128574"/>
                <a:gd name="connsiteY447" fmla="*/ 1726112 h 3128574"/>
                <a:gd name="connsiteX448" fmla="*/ 2157636 w 3128574"/>
                <a:gd name="connsiteY448" fmla="*/ 1618229 h 3128574"/>
                <a:gd name="connsiteX449" fmla="*/ 2049753 w 3128574"/>
                <a:gd name="connsiteY449" fmla="*/ 1618229 h 3128574"/>
                <a:gd name="connsiteX450" fmla="*/ 1941870 w 3128574"/>
                <a:gd name="connsiteY450" fmla="*/ 1618229 h 3128574"/>
                <a:gd name="connsiteX451" fmla="*/ 1941870 w 3128574"/>
                <a:gd name="connsiteY451" fmla="*/ 1726112 h 3128574"/>
                <a:gd name="connsiteX452" fmla="*/ 1941870 w 3128574"/>
                <a:gd name="connsiteY452" fmla="*/ 1833994 h 3128574"/>
                <a:gd name="connsiteX453" fmla="*/ 1833994 w 3128574"/>
                <a:gd name="connsiteY453" fmla="*/ 1833994 h 3128574"/>
                <a:gd name="connsiteX454" fmla="*/ 1833994 w 3128574"/>
                <a:gd name="connsiteY454" fmla="*/ 1941870 h 3128574"/>
                <a:gd name="connsiteX455" fmla="*/ 1941870 w 3128574"/>
                <a:gd name="connsiteY455" fmla="*/ 1941870 h 3128574"/>
                <a:gd name="connsiteX456" fmla="*/ 1941870 w 3128574"/>
                <a:gd name="connsiteY456" fmla="*/ 2049753 h 3128574"/>
                <a:gd name="connsiteX457" fmla="*/ 1833994 w 3128574"/>
                <a:gd name="connsiteY457" fmla="*/ 2049753 h 3128574"/>
                <a:gd name="connsiteX458" fmla="*/ 1833994 w 3128574"/>
                <a:gd name="connsiteY458" fmla="*/ 1941870 h 3128574"/>
                <a:gd name="connsiteX459" fmla="*/ 1726112 w 3128574"/>
                <a:gd name="connsiteY459" fmla="*/ 1941870 h 3128574"/>
                <a:gd name="connsiteX460" fmla="*/ 1618229 w 3128574"/>
                <a:gd name="connsiteY460" fmla="*/ 1941870 h 3128574"/>
                <a:gd name="connsiteX461" fmla="*/ 1618229 w 3128574"/>
                <a:gd name="connsiteY461" fmla="*/ 2049753 h 3128574"/>
                <a:gd name="connsiteX462" fmla="*/ 1510346 w 3128574"/>
                <a:gd name="connsiteY462" fmla="*/ 2049753 h 3128574"/>
                <a:gd name="connsiteX463" fmla="*/ 1510346 w 3128574"/>
                <a:gd name="connsiteY463" fmla="*/ 2157636 h 3128574"/>
                <a:gd name="connsiteX464" fmla="*/ 1402463 w 3128574"/>
                <a:gd name="connsiteY464" fmla="*/ 2157636 h 3128574"/>
                <a:gd name="connsiteX465" fmla="*/ 1294580 w 3128574"/>
                <a:gd name="connsiteY465" fmla="*/ 2157636 h 3128574"/>
                <a:gd name="connsiteX466" fmla="*/ 1294580 w 3128574"/>
                <a:gd name="connsiteY466" fmla="*/ 2049753 h 3128574"/>
                <a:gd name="connsiteX467" fmla="*/ 1294580 w 3128574"/>
                <a:gd name="connsiteY467" fmla="*/ 1941870 h 3128574"/>
                <a:gd name="connsiteX468" fmla="*/ 1294580 w 3128574"/>
                <a:gd name="connsiteY468" fmla="*/ 1833994 h 3128574"/>
                <a:gd name="connsiteX469" fmla="*/ 1186705 w 3128574"/>
                <a:gd name="connsiteY469" fmla="*/ 1833994 h 3128574"/>
                <a:gd name="connsiteX470" fmla="*/ 1186705 w 3128574"/>
                <a:gd name="connsiteY470" fmla="*/ 1941870 h 3128574"/>
                <a:gd name="connsiteX471" fmla="*/ 1186705 w 3128574"/>
                <a:gd name="connsiteY471" fmla="*/ 2049753 h 3128574"/>
                <a:gd name="connsiteX472" fmla="*/ 1078822 w 3128574"/>
                <a:gd name="connsiteY472" fmla="*/ 2049753 h 3128574"/>
                <a:gd name="connsiteX473" fmla="*/ 1078822 w 3128574"/>
                <a:gd name="connsiteY473" fmla="*/ 2157636 h 3128574"/>
                <a:gd name="connsiteX474" fmla="*/ 1078822 w 3128574"/>
                <a:gd name="connsiteY474" fmla="*/ 2049753 h 3128574"/>
                <a:gd name="connsiteX475" fmla="*/ 1078822 w 3128574"/>
                <a:gd name="connsiteY475" fmla="*/ 1941870 h 3128574"/>
                <a:gd name="connsiteX476" fmla="*/ 1078822 w 3128574"/>
                <a:gd name="connsiteY476" fmla="*/ 1833994 h 3128574"/>
                <a:gd name="connsiteX477" fmla="*/ 1078822 w 3128574"/>
                <a:gd name="connsiteY477" fmla="*/ 1726112 h 3128574"/>
                <a:gd name="connsiteX478" fmla="*/ 970939 w 3128574"/>
                <a:gd name="connsiteY478" fmla="*/ 1726112 h 3128574"/>
                <a:gd name="connsiteX479" fmla="*/ 970939 w 3128574"/>
                <a:gd name="connsiteY479" fmla="*/ 1833994 h 3128574"/>
                <a:gd name="connsiteX480" fmla="*/ 970939 w 3128574"/>
                <a:gd name="connsiteY480" fmla="*/ 1941870 h 3128574"/>
                <a:gd name="connsiteX481" fmla="*/ 863056 w 3128574"/>
                <a:gd name="connsiteY481" fmla="*/ 1941870 h 3128574"/>
                <a:gd name="connsiteX482" fmla="*/ 863056 w 3128574"/>
                <a:gd name="connsiteY482" fmla="*/ 2049753 h 3128574"/>
                <a:gd name="connsiteX483" fmla="*/ 970939 w 3128574"/>
                <a:gd name="connsiteY483" fmla="*/ 2049753 h 3128574"/>
                <a:gd name="connsiteX484" fmla="*/ 1078822 w 3128574"/>
                <a:gd name="connsiteY484" fmla="*/ 2049753 h 3128574"/>
                <a:gd name="connsiteX485" fmla="*/ 970939 w 3128574"/>
                <a:gd name="connsiteY485" fmla="*/ 1726112 h 3128574"/>
                <a:gd name="connsiteX486" fmla="*/ 970939 w 3128574"/>
                <a:gd name="connsiteY486" fmla="*/ 1618229 h 3128574"/>
                <a:gd name="connsiteX487" fmla="*/ 1078822 w 3128574"/>
                <a:gd name="connsiteY487" fmla="*/ 1618229 h 3128574"/>
                <a:gd name="connsiteX488" fmla="*/ 1078822 w 3128574"/>
                <a:gd name="connsiteY488" fmla="*/ 1510346 h 3128574"/>
                <a:gd name="connsiteX489" fmla="*/ 970939 w 3128574"/>
                <a:gd name="connsiteY489" fmla="*/ 1510346 h 3128574"/>
                <a:gd name="connsiteX490" fmla="*/ 863056 w 3128574"/>
                <a:gd name="connsiteY490" fmla="*/ 1510346 h 3128574"/>
                <a:gd name="connsiteX491" fmla="*/ 863056 w 3128574"/>
                <a:gd name="connsiteY491" fmla="*/ 1402463 h 3128574"/>
                <a:gd name="connsiteX492" fmla="*/ 970939 w 3128574"/>
                <a:gd name="connsiteY492" fmla="*/ 1402463 h 3128574"/>
                <a:gd name="connsiteX493" fmla="*/ 970939 w 3128574"/>
                <a:gd name="connsiteY493" fmla="*/ 1294580 h 3128574"/>
                <a:gd name="connsiteX494" fmla="*/ 1078822 w 3128574"/>
                <a:gd name="connsiteY494" fmla="*/ 1294580 h 3128574"/>
                <a:gd name="connsiteX495" fmla="*/ 1078822 w 3128574"/>
                <a:gd name="connsiteY495" fmla="*/ 1186705 h 3128574"/>
                <a:gd name="connsiteX496" fmla="*/ 970939 w 3128574"/>
                <a:gd name="connsiteY496" fmla="*/ 1186705 h 3128574"/>
                <a:gd name="connsiteX497" fmla="*/ 863056 w 3128574"/>
                <a:gd name="connsiteY497" fmla="*/ 1186705 h 3128574"/>
                <a:gd name="connsiteX498" fmla="*/ 755173 w 3128574"/>
                <a:gd name="connsiteY498" fmla="*/ 1186705 h 3128574"/>
                <a:gd name="connsiteX499" fmla="*/ 755173 w 3128574"/>
                <a:gd name="connsiteY499" fmla="*/ 1294580 h 3128574"/>
                <a:gd name="connsiteX500" fmla="*/ 647290 w 3128574"/>
                <a:gd name="connsiteY500" fmla="*/ 1294580 h 3128574"/>
                <a:gd name="connsiteX501" fmla="*/ 539415 w 3128574"/>
                <a:gd name="connsiteY501" fmla="*/ 1294580 h 3128574"/>
                <a:gd name="connsiteX502" fmla="*/ 539415 w 3128574"/>
                <a:gd name="connsiteY502" fmla="*/ 1402463 h 3128574"/>
                <a:gd name="connsiteX503" fmla="*/ 647290 w 3128574"/>
                <a:gd name="connsiteY503" fmla="*/ 1402463 h 3128574"/>
                <a:gd name="connsiteX504" fmla="*/ 755173 w 3128574"/>
                <a:gd name="connsiteY504" fmla="*/ 1402463 h 3128574"/>
                <a:gd name="connsiteX505" fmla="*/ 755173 w 3128574"/>
                <a:gd name="connsiteY505" fmla="*/ 1510346 h 3128574"/>
                <a:gd name="connsiteX506" fmla="*/ 647290 w 3128574"/>
                <a:gd name="connsiteY506" fmla="*/ 1510346 h 3128574"/>
                <a:gd name="connsiteX507" fmla="*/ 647290 w 3128574"/>
                <a:gd name="connsiteY507" fmla="*/ 1618229 h 3128574"/>
                <a:gd name="connsiteX508" fmla="*/ 755173 w 3128574"/>
                <a:gd name="connsiteY508" fmla="*/ 1618229 h 3128574"/>
                <a:gd name="connsiteX509" fmla="*/ 863056 w 3128574"/>
                <a:gd name="connsiteY509" fmla="*/ 1618229 h 3128574"/>
                <a:gd name="connsiteX510" fmla="*/ 863056 w 3128574"/>
                <a:gd name="connsiteY510" fmla="*/ 1726112 h 3128574"/>
                <a:gd name="connsiteX511" fmla="*/ 970939 w 3128574"/>
                <a:gd name="connsiteY511" fmla="*/ 1726112 h 3128574"/>
                <a:gd name="connsiteX512" fmla="*/ 863056 w 3128574"/>
                <a:gd name="connsiteY512" fmla="*/ 1726112 h 3128574"/>
                <a:gd name="connsiteX513" fmla="*/ 755173 w 3128574"/>
                <a:gd name="connsiteY513" fmla="*/ 1726112 h 3128574"/>
                <a:gd name="connsiteX514" fmla="*/ 647290 w 3128574"/>
                <a:gd name="connsiteY514" fmla="*/ 1726112 h 3128574"/>
                <a:gd name="connsiteX515" fmla="*/ 647290 w 3128574"/>
                <a:gd name="connsiteY515" fmla="*/ 1618229 h 3128574"/>
                <a:gd name="connsiteX516" fmla="*/ 539415 w 3128574"/>
                <a:gd name="connsiteY516" fmla="*/ 1618229 h 3128574"/>
                <a:gd name="connsiteX517" fmla="*/ 431532 w 3128574"/>
                <a:gd name="connsiteY517" fmla="*/ 1618229 h 3128574"/>
                <a:gd name="connsiteX518" fmla="*/ 431532 w 3128574"/>
                <a:gd name="connsiteY518" fmla="*/ 1726112 h 3128574"/>
                <a:gd name="connsiteX519" fmla="*/ 431532 w 3128574"/>
                <a:gd name="connsiteY519" fmla="*/ 1833994 h 3128574"/>
                <a:gd name="connsiteX520" fmla="*/ 539415 w 3128574"/>
                <a:gd name="connsiteY520" fmla="*/ 1833994 h 3128574"/>
                <a:gd name="connsiteX521" fmla="*/ 539415 w 3128574"/>
                <a:gd name="connsiteY521" fmla="*/ 1941870 h 3128574"/>
                <a:gd name="connsiteX522" fmla="*/ 431532 w 3128574"/>
                <a:gd name="connsiteY522" fmla="*/ 1941870 h 3128574"/>
                <a:gd name="connsiteX523" fmla="*/ 431532 w 3128574"/>
                <a:gd name="connsiteY523" fmla="*/ 1833994 h 3128574"/>
                <a:gd name="connsiteX524" fmla="*/ 323649 w 3128574"/>
                <a:gd name="connsiteY524" fmla="*/ 1833994 h 3128574"/>
                <a:gd name="connsiteX525" fmla="*/ 323649 w 3128574"/>
                <a:gd name="connsiteY525" fmla="*/ 1941870 h 3128574"/>
                <a:gd name="connsiteX526" fmla="*/ 215766 w 3128574"/>
                <a:gd name="connsiteY526" fmla="*/ 1941870 h 3128574"/>
                <a:gd name="connsiteX527" fmla="*/ 215766 w 3128574"/>
                <a:gd name="connsiteY527" fmla="*/ 1833994 h 3128574"/>
                <a:gd name="connsiteX528" fmla="*/ 107883 w 3128574"/>
                <a:gd name="connsiteY528" fmla="*/ 1833994 h 3128574"/>
                <a:gd name="connsiteX529" fmla="*/ 107883 w 3128574"/>
                <a:gd name="connsiteY529" fmla="*/ 1726112 h 3128574"/>
                <a:gd name="connsiteX530" fmla="*/ 0 w 3128574"/>
                <a:gd name="connsiteY530" fmla="*/ 1726112 h 3128574"/>
                <a:gd name="connsiteX531" fmla="*/ 0 w 3128574"/>
                <a:gd name="connsiteY531" fmla="*/ 1833994 h 3128574"/>
                <a:gd name="connsiteX532" fmla="*/ 0 w 3128574"/>
                <a:gd name="connsiteY532" fmla="*/ 1941870 h 3128574"/>
                <a:gd name="connsiteX533" fmla="*/ 0 w 3128574"/>
                <a:gd name="connsiteY533" fmla="*/ 2049753 h 3128574"/>
                <a:gd name="connsiteX534" fmla="*/ 0 w 3128574"/>
                <a:gd name="connsiteY534" fmla="*/ 2157636 h 3128574"/>
                <a:gd name="connsiteX535" fmla="*/ 0 w 3128574"/>
                <a:gd name="connsiteY535" fmla="*/ 2265518 h 3128574"/>
                <a:gd name="connsiteX536" fmla="*/ 107883 w 3128574"/>
                <a:gd name="connsiteY536" fmla="*/ 2265518 h 3128574"/>
                <a:gd name="connsiteX537" fmla="*/ 215766 w 3128574"/>
                <a:gd name="connsiteY537" fmla="*/ 2265518 h 3128574"/>
                <a:gd name="connsiteX538" fmla="*/ 215766 w 3128574"/>
                <a:gd name="connsiteY538" fmla="*/ 2157636 h 3128574"/>
                <a:gd name="connsiteX539" fmla="*/ 323649 w 3128574"/>
                <a:gd name="connsiteY539" fmla="*/ 2157636 h 3128574"/>
                <a:gd name="connsiteX540" fmla="*/ 323649 w 3128574"/>
                <a:gd name="connsiteY540" fmla="*/ 2049753 h 3128574"/>
                <a:gd name="connsiteX541" fmla="*/ 431532 w 3128574"/>
                <a:gd name="connsiteY541" fmla="*/ 2049753 h 3128574"/>
                <a:gd name="connsiteX542" fmla="*/ 431532 w 3128574"/>
                <a:gd name="connsiteY542" fmla="*/ 2157636 h 3128574"/>
                <a:gd name="connsiteX543" fmla="*/ 431532 w 3128574"/>
                <a:gd name="connsiteY543" fmla="*/ 2265518 h 3128574"/>
                <a:gd name="connsiteX544" fmla="*/ 539415 w 3128574"/>
                <a:gd name="connsiteY544" fmla="*/ 2265518 h 3128574"/>
                <a:gd name="connsiteX545" fmla="*/ 647290 w 3128574"/>
                <a:gd name="connsiteY545" fmla="*/ 2265518 h 3128574"/>
                <a:gd name="connsiteX546" fmla="*/ 755173 w 3128574"/>
                <a:gd name="connsiteY546" fmla="*/ 2265518 h 3128574"/>
                <a:gd name="connsiteX547" fmla="*/ 755173 w 3128574"/>
                <a:gd name="connsiteY547" fmla="*/ 2157636 h 3128574"/>
                <a:gd name="connsiteX548" fmla="*/ 647290 w 3128574"/>
                <a:gd name="connsiteY548" fmla="*/ 2157636 h 3128574"/>
                <a:gd name="connsiteX549" fmla="*/ 539415 w 3128574"/>
                <a:gd name="connsiteY549" fmla="*/ 2157636 h 3128574"/>
                <a:gd name="connsiteX550" fmla="*/ 539415 w 3128574"/>
                <a:gd name="connsiteY550" fmla="*/ 2049753 h 3128574"/>
                <a:gd name="connsiteX551" fmla="*/ 647290 w 3128574"/>
                <a:gd name="connsiteY551" fmla="*/ 2049753 h 3128574"/>
                <a:gd name="connsiteX552" fmla="*/ 755173 w 3128574"/>
                <a:gd name="connsiteY552" fmla="*/ 2049753 h 3128574"/>
                <a:gd name="connsiteX553" fmla="*/ 755173 w 3128574"/>
                <a:gd name="connsiteY553" fmla="*/ 1941870 h 3128574"/>
                <a:gd name="connsiteX554" fmla="*/ 647290 w 3128574"/>
                <a:gd name="connsiteY554" fmla="*/ 1941870 h 3128574"/>
                <a:gd name="connsiteX555" fmla="*/ 647290 w 3128574"/>
                <a:gd name="connsiteY555" fmla="*/ 1833994 h 3128574"/>
                <a:gd name="connsiteX556" fmla="*/ 755173 w 3128574"/>
                <a:gd name="connsiteY556" fmla="*/ 1833994 h 3128574"/>
                <a:gd name="connsiteX557" fmla="*/ 863056 w 3128574"/>
                <a:gd name="connsiteY557" fmla="*/ 1833994 h 3128574"/>
                <a:gd name="connsiteX558" fmla="*/ 863056 w 3128574"/>
                <a:gd name="connsiteY558" fmla="*/ 1726112 h 3128574"/>
                <a:gd name="connsiteX559" fmla="*/ 215766 w 3128574"/>
                <a:gd name="connsiteY559" fmla="*/ 1833994 h 3128574"/>
                <a:gd name="connsiteX560" fmla="*/ 323649 w 3128574"/>
                <a:gd name="connsiteY560" fmla="*/ 1833994 h 3128574"/>
                <a:gd name="connsiteX561" fmla="*/ 323649 w 3128574"/>
                <a:gd name="connsiteY561" fmla="*/ 1726112 h 3128574"/>
                <a:gd name="connsiteX562" fmla="*/ 215766 w 3128574"/>
                <a:gd name="connsiteY562" fmla="*/ 1726112 h 3128574"/>
                <a:gd name="connsiteX563" fmla="*/ 215766 w 3128574"/>
                <a:gd name="connsiteY563" fmla="*/ 1833994 h 3128574"/>
                <a:gd name="connsiteX564" fmla="*/ 431532 w 3128574"/>
                <a:gd name="connsiteY564" fmla="*/ 1618229 h 3128574"/>
                <a:gd name="connsiteX565" fmla="*/ 431532 w 3128574"/>
                <a:gd name="connsiteY565" fmla="*/ 1510346 h 3128574"/>
                <a:gd name="connsiteX566" fmla="*/ 539415 w 3128574"/>
                <a:gd name="connsiteY566" fmla="*/ 1510346 h 3128574"/>
                <a:gd name="connsiteX567" fmla="*/ 539415 w 3128574"/>
                <a:gd name="connsiteY567" fmla="*/ 1402463 h 3128574"/>
                <a:gd name="connsiteX568" fmla="*/ 431532 w 3128574"/>
                <a:gd name="connsiteY568" fmla="*/ 1402463 h 3128574"/>
                <a:gd name="connsiteX569" fmla="*/ 431532 w 3128574"/>
                <a:gd name="connsiteY569" fmla="*/ 1294580 h 3128574"/>
                <a:gd name="connsiteX570" fmla="*/ 431532 w 3128574"/>
                <a:gd name="connsiteY570" fmla="*/ 1186705 h 3128574"/>
                <a:gd name="connsiteX571" fmla="*/ 431532 w 3128574"/>
                <a:gd name="connsiteY571" fmla="*/ 1078822 h 3128574"/>
                <a:gd name="connsiteX572" fmla="*/ 539415 w 3128574"/>
                <a:gd name="connsiteY572" fmla="*/ 1078822 h 3128574"/>
                <a:gd name="connsiteX573" fmla="*/ 539415 w 3128574"/>
                <a:gd name="connsiteY573" fmla="*/ 970939 h 3128574"/>
                <a:gd name="connsiteX574" fmla="*/ 647290 w 3128574"/>
                <a:gd name="connsiteY574" fmla="*/ 970939 h 3128574"/>
                <a:gd name="connsiteX575" fmla="*/ 755173 w 3128574"/>
                <a:gd name="connsiteY575" fmla="*/ 970939 h 3128574"/>
                <a:gd name="connsiteX576" fmla="*/ 863056 w 3128574"/>
                <a:gd name="connsiteY576" fmla="*/ 970939 h 3128574"/>
                <a:gd name="connsiteX577" fmla="*/ 970939 w 3128574"/>
                <a:gd name="connsiteY577" fmla="*/ 970939 h 3128574"/>
                <a:gd name="connsiteX578" fmla="*/ 1078822 w 3128574"/>
                <a:gd name="connsiteY578" fmla="*/ 970939 h 3128574"/>
                <a:gd name="connsiteX579" fmla="*/ 1078822 w 3128574"/>
                <a:gd name="connsiteY579" fmla="*/ 863056 h 3128574"/>
                <a:gd name="connsiteX580" fmla="*/ 970939 w 3128574"/>
                <a:gd name="connsiteY580" fmla="*/ 863056 h 3128574"/>
                <a:gd name="connsiteX581" fmla="*/ 863056 w 3128574"/>
                <a:gd name="connsiteY581" fmla="*/ 863056 h 3128574"/>
                <a:gd name="connsiteX582" fmla="*/ 755173 w 3128574"/>
                <a:gd name="connsiteY582" fmla="*/ 863056 h 3128574"/>
                <a:gd name="connsiteX583" fmla="*/ 647290 w 3128574"/>
                <a:gd name="connsiteY583" fmla="*/ 863056 h 3128574"/>
                <a:gd name="connsiteX584" fmla="*/ 539415 w 3128574"/>
                <a:gd name="connsiteY584" fmla="*/ 863056 h 3128574"/>
                <a:gd name="connsiteX585" fmla="*/ 431532 w 3128574"/>
                <a:gd name="connsiteY585" fmla="*/ 863056 h 3128574"/>
                <a:gd name="connsiteX586" fmla="*/ 323649 w 3128574"/>
                <a:gd name="connsiteY586" fmla="*/ 863056 h 3128574"/>
                <a:gd name="connsiteX587" fmla="*/ 323649 w 3128574"/>
                <a:gd name="connsiteY587" fmla="*/ 970939 h 3128574"/>
                <a:gd name="connsiteX588" fmla="*/ 215766 w 3128574"/>
                <a:gd name="connsiteY588" fmla="*/ 970939 h 3128574"/>
                <a:gd name="connsiteX589" fmla="*/ 107883 w 3128574"/>
                <a:gd name="connsiteY589" fmla="*/ 970939 h 3128574"/>
                <a:gd name="connsiteX590" fmla="*/ 107883 w 3128574"/>
                <a:gd name="connsiteY590" fmla="*/ 1078822 h 3128574"/>
                <a:gd name="connsiteX591" fmla="*/ 107883 w 3128574"/>
                <a:gd name="connsiteY591" fmla="*/ 1186705 h 3128574"/>
                <a:gd name="connsiteX592" fmla="*/ 0 w 3128574"/>
                <a:gd name="connsiteY592" fmla="*/ 1186705 h 3128574"/>
                <a:gd name="connsiteX593" fmla="*/ 0 w 3128574"/>
                <a:gd name="connsiteY593" fmla="*/ 1294580 h 3128574"/>
                <a:gd name="connsiteX594" fmla="*/ 107883 w 3128574"/>
                <a:gd name="connsiteY594" fmla="*/ 1294580 h 3128574"/>
                <a:gd name="connsiteX595" fmla="*/ 215766 w 3128574"/>
                <a:gd name="connsiteY595" fmla="*/ 1294580 h 3128574"/>
                <a:gd name="connsiteX596" fmla="*/ 215766 w 3128574"/>
                <a:gd name="connsiteY596" fmla="*/ 1186705 h 3128574"/>
                <a:gd name="connsiteX597" fmla="*/ 323649 w 3128574"/>
                <a:gd name="connsiteY597" fmla="*/ 1186705 h 3128574"/>
                <a:gd name="connsiteX598" fmla="*/ 323649 w 3128574"/>
                <a:gd name="connsiteY598" fmla="*/ 1294580 h 3128574"/>
                <a:gd name="connsiteX599" fmla="*/ 215766 w 3128574"/>
                <a:gd name="connsiteY599" fmla="*/ 1294580 h 3128574"/>
                <a:gd name="connsiteX600" fmla="*/ 215766 w 3128574"/>
                <a:gd name="connsiteY600" fmla="*/ 1402463 h 3128574"/>
                <a:gd name="connsiteX601" fmla="*/ 323649 w 3128574"/>
                <a:gd name="connsiteY601" fmla="*/ 1402463 h 3128574"/>
                <a:gd name="connsiteX602" fmla="*/ 323649 w 3128574"/>
                <a:gd name="connsiteY602" fmla="*/ 1510346 h 3128574"/>
                <a:gd name="connsiteX603" fmla="*/ 215766 w 3128574"/>
                <a:gd name="connsiteY603" fmla="*/ 1510346 h 3128574"/>
                <a:gd name="connsiteX604" fmla="*/ 215766 w 3128574"/>
                <a:gd name="connsiteY604" fmla="*/ 1618229 h 3128574"/>
                <a:gd name="connsiteX605" fmla="*/ 323649 w 3128574"/>
                <a:gd name="connsiteY605" fmla="*/ 1618229 h 3128574"/>
                <a:gd name="connsiteX606" fmla="*/ 431532 w 3128574"/>
                <a:gd name="connsiteY606" fmla="*/ 1618229 h 3128574"/>
                <a:gd name="connsiteX607" fmla="*/ 215766 w 3128574"/>
                <a:gd name="connsiteY607" fmla="*/ 1510346 h 3128574"/>
                <a:gd name="connsiteX608" fmla="*/ 215766 w 3128574"/>
                <a:gd name="connsiteY608" fmla="*/ 1402463 h 3128574"/>
                <a:gd name="connsiteX609" fmla="*/ 107883 w 3128574"/>
                <a:gd name="connsiteY609" fmla="*/ 1402463 h 3128574"/>
                <a:gd name="connsiteX610" fmla="*/ 107883 w 3128574"/>
                <a:gd name="connsiteY610" fmla="*/ 1510346 h 3128574"/>
                <a:gd name="connsiteX611" fmla="*/ 215766 w 3128574"/>
                <a:gd name="connsiteY611" fmla="*/ 1510346 h 3128574"/>
                <a:gd name="connsiteX612" fmla="*/ 107883 w 3128574"/>
                <a:gd name="connsiteY612" fmla="*/ 970939 h 3128574"/>
                <a:gd name="connsiteX613" fmla="*/ 107883 w 3128574"/>
                <a:gd name="connsiteY613" fmla="*/ 863056 h 3128574"/>
                <a:gd name="connsiteX614" fmla="*/ 0 w 3128574"/>
                <a:gd name="connsiteY614" fmla="*/ 863056 h 3128574"/>
                <a:gd name="connsiteX615" fmla="*/ 0 w 3128574"/>
                <a:gd name="connsiteY615" fmla="*/ 970939 h 3128574"/>
                <a:gd name="connsiteX616" fmla="*/ 107883 w 3128574"/>
                <a:gd name="connsiteY616" fmla="*/ 970939 h 3128574"/>
                <a:gd name="connsiteX617" fmla="*/ 1078822 w 3128574"/>
                <a:gd name="connsiteY617" fmla="*/ 863056 h 3128574"/>
                <a:gd name="connsiteX618" fmla="*/ 1186705 w 3128574"/>
                <a:gd name="connsiteY618" fmla="*/ 863056 h 3128574"/>
                <a:gd name="connsiteX619" fmla="*/ 1186705 w 3128574"/>
                <a:gd name="connsiteY619" fmla="*/ 970939 h 3128574"/>
                <a:gd name="connsiteX620" fmla="*/ 1294580 w 3128574"/>
                <a:gd name="connsiteY620" fmla="*/ 970939 h 3128574"/>
                <a:gd name="connsiteX621" fmla="*/ 1294580 w 3128574"/>
                <a:gd name="connsiteY621" fmla="*/ 863056 h 3128574"/>
                <a:gd name="connsiteX622" fmla="*/ 1294580 w 3128574"/>
                <a:gd name="connsiteY622" fmla="*/ 755173 h 3128574"/>
                <a:gd name="connsiteX623" fmla="*/ 1186705 w 3128574"/>
                <a:gd name="connsiteY623" fmla="*/ 755173 h 3128574"/>
                <a:gd name="connsiteX624" fmla="*/ 1186705 w 3128574"/>
                <a:gd name="connsiteY624" fmla="*/ 647290 h 3128574"/>
                <a:gd name="connsiteX625" fmla="*/ 1078822 w 3128574"/>
                <a:gd name="connsiteY625" fmla="*/ 647290 h 3128574"/>
                <a:gd name="connsiteX626" fmla="*/ 1078822 w 3128574"/>
                <a:gd name="connsiteY626" fmla="*/ 755173 h 3128574"/>
                <a:gd name="connsiteX627" fmla="*/ 1078822 w 3128574"/>
                <a:gd name="connsiteY627" fmla="*/ 863056 h 3128574"/>
                <a:gd name="connsiteX628" fmla="*/ 539415 w 3128574"/>
                <a:gd name="connsiteY628" fmla="*/ 1078822 h 3128574"/>
                <a:gd name="connsiteX629" fmla="*/ 539415 w 3128574"/>
                <a:gd name="connsiteY629" fmla="*/ 1186705 h 3128574"/>
                <a:gd name="connsiteX630" fmla="*/ 647290 w 3128574"/>
                <a:gd name="connsiteY630" fmla="*/ 1186705 h 3128574"/>
                <a:gd name="connsiteX631" fmla="*/ 755173 w 3128574"/>
                <a:gd name="connsiteY631" fmla="*/ 1186705 h 3128574"/>
                <a:gd name="connsiteX632" fmla="*/ 755173 w 3128574"/>
                <a:gd name="connsiteY632" fmla="*/ 1078822 h 3128574"/>
                <a:gd name="connsiteX633" fmla="*/ 647290 w 3128574"/>
                <a:gd name="connsiteY633" fmla="*/ 1078822 h 3128574"/>
                <a:gd name="connsiteX634" fmla="*/ 539415 w 3128574"/>
                <a:gd name="connsiteY634" fmla="*/ 1078822 h 3128574"/>
                <a:gd name="connsiteX635" fmla="*/ 1078822 w 3128574"/>
                <a:gd name="connsiteY635" fmla="*/ 1186705 h 3128574"/>
                <a:gd name="connsiteX636" fmla="*/ 1186705 w 3128574"/>
                <a:gd name="connsiteY636" fmla="*/ 1186705 h 3128574"/>
                <a:gd name="connsiteX637" fmla="*/ 1186705 w 3128574"/>
                <a:gd name="connsiteY637" fmla="*/ 1078822 h 3128574"/>
                <a:gd name="connsiteX638" fmla="*/ 1078822 w 3128574"/>
                <a:gd name="connsiteY638" fmla="*/ 1078822 h 3128574"/>
                <a:gd name="connsiteX639" fmla="*/ 1078822 w 3128574"/>
                <a:gd name="connsiteY639" fmla="*/ 1186705 h 3128574"/>
                <a:gd name="connsiteX640" fmla="*/ 1078822 w 3128574"/>
                <a:gd name="connsiteY640" fmla="*/ 1294580 h 3128574"/>
                <a:gd name="connsiteX641" fmla="*/ 1078822 w 3128574"/>
                <a:gd name="connsiteY641" fmla="*/ 1402463 h 3128574"/>
                <a:gd name="connsiteX642" fmla="*/ 1078822 w 3128574"/>
                <a:gd name="connsiteY642" fmla="*/ 1510346 h 3128574"/>
                <a:gd name="connsiteX643" fmla="*/ 1186705 w 3128574"/>
                <a:gd name="connsiteY643" fmla="*/ 1510346 h 3128574"/>
                <a:gd name="connsiteX644" fmla="*/ 1186705 w 3128574"/>
                <a:gd name="connsiteY644" fmla="*/ 1402463 h 3128574"/>
                <a:gd name="connsiteX645" fmla="*/ 1186705 w 3128574"/>
                <a:gd name="connsiteY645" fmla="*/ 1294580 h 3128574"/>
                <a:gd name="connsiteX646" fmla="*/ 1078822 w 3128574"/>
                <a:gd name="connsiteY646" fmla="*/ 1294580 h 3128574"/>
                <a:gd name="connsiteX647" fmla="*/ 1186705 w 3128574"/>
                <a:gd name="connsiteY647" fmla="*/ 1510346 h 3128574"/>
                <a:gd name="connsiteX648" fmla="*/ 1186705 w 3128574"/>
                <a:gd name="connsiteY648" fmla="*/ 1618229 h 3128574"/>
                <a:gd name="connsiteX649" fmla="*/ 1186705 w 3128574"/>
                <a:gd name="connsiteY649" fmla="*/ 1726112 h 3128574"/>
                <a:gd name="connsiteX650" fmla="*/ 1294580 w 3128574"/>
                <a:gd name="connsiteY650" fmla="*/ 1726112 h 3128574"/>
                <a:gd name="connsiteX651" fmla="*/ 1294580 w 3128574"/>
                <a:gd name="connsiteY651" fmla="*/ 1618229 h 3128574"/>
                <a:gd name="connsiteX652" fmla="*/ 1294580 w 3128574"/>
                <a:gd name="connsiteY652" fmla="*/ 1510346 h 3128574"/>
                <a:gd name="connsiteX653" fmla="*/ 1186705 w 3128574"/>
                <a:gd name="connsiteY653" fmla="*/ 1510346 h 3128574"/>
                <a:gd name="connsiteX654" fmla="*/ 1294580 w 3128574"/>
                <a:gd name="connsiteY654" fmla="*/ 1726112 h 3128574"/>
                <a:gd name="connsiteX655" fmla="*/ 1294580 w 3128574"/>
                <a:gd name="connsiteY655" fmla="*/ 1833994 h 3128574"/>
                <a:gd name="connsiteX656" fmla="*/ 1402463 w 3128574"/>
                <a:gd name="connsiteY656" fmla="*/ 1833994 h 3128574"/>
                <a:gd name="connsiteX657" fmla="*/ 1402463 w 3128574"/>
                <a:gd name="connsiteY657" fmla="*/ 1726112 h 3128574"/>
                <a:gd name="connsiteX658" fmla="*/ 1294580 w 3128574"/>
                <a:gd name="connsiteY658" fmla="*/ 1726112 h 3128574"/>
                <a:gd name="connsiteX659" fmla="*/ 1618229 w 3128574"/>
                <a:gd name="connsiteY659" fmla="*/ 1941870 h 3128574"/>
                <a:gd name="connsiteX660" fmla="*/ 1618229 w 3128574"/>
                <a:gd name="connsiteY660" fmla="*/ 1833994 h 3128574"/>
                <a:gd name="connsiteX661" fmla="*/ 1510346 w 3128574"/>
                <a:gd name="connsiteY661" fmla="*/ 1833994 h 3128574"/>
                <a:gd name="connsiteX662" fmla="*/ 1510346 w 3128574"/>
                <a:gd name="connsiteY662" fmla="*/ 1941870 h 3128574"/>
                <a:gd name="connsiteX663" fmla="*/ 1618229 w 3128574"/>
                <a:gd name="connsiteY663" fmla="*/ 1941870 h 3128574"/>
                <a:gd name="connsiteX664" fmla="*/ 1941870 w 3128574"/>
                <a:gd name="connsiteY664" fmla="*/ 2265518 h 3128574"/>
                <a:gd name="connsiteX665" fmla="*/ 1941870 w 3128574"/>
                <a:gd name="connsiteY665" fmla="*/ 2373401 h 3128574"/>
                <a:gd name="connsiteX666" fmla="*/ 2049753 w 3128574"/>
                <a:gd name="connsiteY666" fmla="*/ 2373401 h 3128574"/>
                <a:gd name="connsiteX667" fmla="*/ 2049753 w 3128574"/>
                <a:gd name="connsiteY667" fmla="*/ 2265518 h 3128574"/>
                <a:gd name="connsiteX668" fmla="*/ 1941870 w 3128574"/>
                <a:gd name="connsiteY668" fmla="*/ 2265518 h 3128574"/>
                <a:gd name="connsiteX669" fmla="*/ 1402463 w 3128574"/>
                <a:gd name="connsiteY669" fmla="*/ 2373401 h 3128574"/>
                <a:gd name="connsiteX670" fmla="*/ 1402463 w 3128574"/>
                <a:gd name="connsiteY670" fmla="*/ 2481284 h 3128574"/>
                <a:gd name="connsiteX671" fmla="*/ 1402463 w 3128574"/>
                <a:gd name="connsiteY671" fmla="*/ 2589159 h 3128574"/>
                <a:gd name="connsiteX672" fmla="*/ 1510346 w 3128574"/>
                <a:gd name="connsiteY672" fmla="*/ 2589159 h 3128574"/>
                <a:gd name="connsiteX673" fmla="*/ 1510346 w 3128574"/>
                <a:gd name="connsiteY673" fmla="*/ 2481284 h 3128574"/>
                <a:gd name="connsiteX674" fmla="*/ 1510346 w 3128574"/>
                <a:gd name="connsiteY674" fmla="*/ 2373401 h 3128574"/>
                <a:gd name="connsiteX675" fmla="*/ 1402463 w 3128574"/>
                <a:gd name="connsiteY675" fmla="*/ 2373401 h 3128574"/>
                <a:gd name="connsiteX676" fmla="*/ 2265518 w 3128574"/>
                <a:gd name="connsiteY676" fmla="*/ 1833994 h 3128574"/>
                <a:gd name="connsiteX677" fmla="*/ 2373401 w 3128574"/>
                <a:gd name="connsiteY677" fmla="*/ 1833994 h 3128574"/>
                <a:gd name="connsiteX678" fmla="*/ 2373401 w 3128574"/>
                <a:gd name="connsiteY678" fmla="*/ 1726112 h 3128574"/>
                <a:gd name="connsiteX679" fmla="*/ 2265518 w 3128574"/>
                <a:gd name="connsiteY679" fmla="*/ 1726112 h 3128574"/>
                <a:gd name="connsiteX680" fmla="*/ 2265518 w 3128574"/>
                <a:gd name="connsiteY680" fmla="*/ 1833994 h 3128574"/>
                <a:gd name="connsiteX681" fmla="*/ 1833994 w 3128574"/>
                <a:gd name="connsiteY681" fmla="*/ 1186705 h 3128574"/>
                <a:gd name="connsiteX682" fmla="*/ 1833994 w 3128574"/>
                <a:gd name="connsiteY682" fmla="*/ 1294580 h 3128574"/>
                <a:gd name="connsiteX683" fmla="*/ 1833994 w 3128574"/>
                <a:gd name="connsiteY683" fmla="*/ 1402463 h 3128574"/>
                <a:gd name="connsiteX684" fmla="*/ 1941870 w 3128574"/>
                <a:gd name="connsiteY684" fmla="*/ 1402463 h 3128574"/>
                <a:gd name="connsiteX685" fmla="*/ 1941870 w 3128574"/>
                <a:gd name="connsiteY685" fmla="*/ 1294580 h 3128574"/>
                <a:gd name="connsiteX686" fmla="*/ 1941870 w 3128574"/>
                <a:gd name="connsiteY686" fmla="*/ 1186705 h 3128574"/>
                <a:gd name="connsiteX687" fmla="*/ 1833994 w 3128574"/>
                <a:gd name="connsiteY687" fmla="*/ 1186705 h 3128574"/>
                <a:gd name="connsiteX688" fmla="*/ 1510346 w 3128574"/>
                <a:gd name="connsiteY688" fmla="*/ 755173 h 3128574"/>
                <a:gd name="connsiteX689" fmla="*/ 1402463 w 3128574"/>
                <a:gd name="connsiteY689" fmla="*/ 755173 h 3128574"/>
                <a:gd name="connsiteX690" fmla="*/ 1402463 w 3128574"/>
                <a:gd name="connsiteY690" fmla="*/ 863056 h 3128574"/>
                <a:gd name="connsiteX691" fmla="*/ 1510346 w 3128574"/>
                <a:gd name="connsiteY691" fmla="*/ 863056 h 3128574"/>
                <a:gd name="connsiteX692" fmla="*/ 1510346 w 3128574"/>
                <a:gd name="connsiteY692" fmla="*/ 755173 h 3128574"/>
                <a:gd name="connsiteX693" fmla="*/ 1726112 w 3128574"/>
                <a:gd name="connsiteY693" fmla="*/ 0 h 3128574"/>
                <a:gd name="connsiteX694" fmla="*/ 1726112 w 3128574"/>
                <a:gd name="connsiteY694" fmla="*/ 107883 h 3128574"/>
                <a:gd name="connsiteX695" fmla="*/ 1726112 w 3128574"/>
                <a:gd name="connsiteY695" fmla="*/ 215766 h 3128574"/>
                <a:gd name="connsiteX696" fmla="*/ 1833994 w 3128574"/>
                <a:gd name="connsiteY696" fmla="*/ 215766 h 3128574"/>
                <a:gd name="connsiteX697" fmla="*/ 1941870 w 3128574"/>
                <a:gd name="connsiteY697" fmla="*/ 215766 h 3128574"/>
                <a:gd name="connsiteX698" fmla="*/ 1941870 w 3128574"/>
                <a:gd name="connsiteY698" fmla="*/ 107883 h 3128574"/>
                <a:gd name="connsiteX699" fmla="*/ 1941870 w 3128574"/>
                <a:gd name="connsiteY699" fmla="*/ 0 h 3128574"/>
                <a:gd name="connsiteX700" fmla="*/ 1833994 w 3128574"/>
                <a:gd name="connsiteY700" fmla="*/ 0 h 3128574"/>
                <a:gd name="connsiteX701" fmla="*/ 1726112 w 3128574"/>
                <a:gd name="connsiteY701" fmla="*/ 0 h 3128574"/>
                <a:gd name="connsiteX702" fmla="*/ 2049753 w 3128574"/>
                <a:gd name="connsiteY702" fmla="*/ 0 h 3128574"/>
                <a:gd name="connsiteX703" fmla="*/ 2049753 w 3128574"/>
                <a:gd name="connsiteY703" fmla="*/ 107883 h 3128574"/>
                <a:gd name="connsiteX704" fmla="*/ 2157636 w 3128574"/>
                <a:gd name="connsiteY704" fmla="*/ 107883 h 3128574"/>
                <a:gd name="connsiteX705" fmla="*/ 2157636 w 3128574"/>
                <a:gd name="connsiteY705" fmla="*/ 215766 h 3128574"/>
                <a:gd name="connsiteX706" fmla="*/ 2157636 w 3128574"/>
                <a:gd name="connsiteY706" fmla="*/ 323649 h 3128574"/>
                <a:gd name="connsiteX707" fmla="*/ 2265518 w 3128574"/>
                <a:gd name="connsiteY707" fmla="*/ 323649 h 3128574"/>
                <a:gd name="connsiteX708" fmla="*/ 2265518 w 3128574"/>
                <a:gd name="connsiteY708" fmla="*/ 215766 h 3128574"/>
                <a:gd name="connsiteX709" fmla="*/ 2265518 w 3128574"/>
                <a:gd name="connsiteY709" fmla="*/ 107883 h 3128574"/>
                <a:gd name="connsiteX710" fmla="*/ 2265518 w 3128574"/>
                <a:gd name="connsiteY710" fmla="*/ 0 h 3128574"/>
                <a:gd name="connsiteX711" fmla="*/ 2157636 w 3128574"/>
                <a:gd name="connsiteY711" fmla="*/ 0 h 3128574"/>
                <a:gd name="connsiteX712" fmla="*/ 2049753 w 3128574"/>
                <a:gd name="connsiteY712" fmla="*/ 0 h 3128574"/>
                <a:gd name="connsiteX713" fmla="*/ 215766 w 3128574"/>
                <a:gd name="connsiteY713" fmla="*/ 215766 h 3128574"/>
                <a:gd name="connsiteX714" fmla="*/ 215766 w 3128574"/>
                <a:gd name="connsiteY714" fmla="*/ 539415 h 3128574"/>
                <a:gd name="connsiteX715" fmla="*/ 539415 w 3128574"/>
                <a:gd name="connsiteY715" fmla="*/ 539415 h 3128574"/>
                <a:gd name="connsiteX716" fmla="*/ 539415 w 3128574"/>
                <a:gd name="connsiteY716" fmla="*/ 215766 h 3128574"/>
                <a:gd name="connsiteX717" fmla="*/ 215766 w 3128574"/>
                <a:gd name="connsiteY717" fmla="*/ 215766 h 3128574"/>
                <a:gd name="connsiteX718" fmla="*/ 2589159 w 3128574"/>
                <a:gd name="connsiteY718" fmla="*/ 215766 h 3128574"/>
                <a:gd name="connsiteX719" fmla="*/ 2589159 w 3128574"/>
                <a:gd name="connsiteY719" fmla="*/ 539415 h 3128574"/>
                <a:gd name="connsiteX720" fmla="*/ 2912808 w 3128574"/>
                <a:gd name="connsiteY720" fmla="*/ 539415 h 3128574"/>
                <a:gd name="connsiteX721" fmla="*/ 2912808 w 3128574"/>
                <a:gd name="connsiteY721" fmla="*/ 215766 h 3128574"/>
                <a:gd name="connsiteX722" fmla="*/ 2589159 w 3128574"/>
                <a:gd name="connsiteY722" fmla="*/ 215766 h 3128574"/>
                <a:gd name="connsiteX723" fmla="*/ 863056 w 3128574"/>
                <a:gd name="connsiteY723" fmla="*/ 431532 h 3128574"/>
                <a:gd name="connsiteX724" fmla="*/ 863056 w 3128574"/>
                <a:gd name="connsiteY724" fmla="*/ 539415 h 3128574"/>
                <a:gd name="connsiteX725" fmla="*/ 970939 w 3128574"/>
                <a:gd name="connsiteY725" fmla="*/ 539415 h 3128574"/>
                <a:gd name="connsiteX726" fmla="*/ 970939 w 3128574"/>
                <a:gd name="connsiteY726" fmla="*/ 431532 h 3128574"/>
                <a:gd name="connsiteX727" fmla="*/ 863056 w 3128574"/>
                <a:gd name="connsiteY727" fmla="*/ 431532 h 3128574"/>
                <a:gd name="connsiteX728" fmla="*/ 863056 w 3128574"/>
                <a:gd name="connsiteY728" fmla="*/ 647290 h 3128574"/>
                <a:gd name="connsiteX729" fmla="*/ 863056 w 3128574"/>
                <a:gd name="connsiteY729" fmla="*/ 755173 h 3128574"/>
                <a:gd name="connsiteX730" fmla="*/ 970939 w 3128574"/>
                <a:gd name="connsiteY730" fmla="*/ 755173 h 3128574"/>
                <a:gd name="connsiteX731" fmla="*/ 970939 w 3128574"/>
                <a:gd name="connsiteY731" fmla="*/ 647290 h 3128574"/>
                <a:gd name="connsiteX732" fmla="*/ 863056 w 3128574"/>
                <a:gd name="connsiteY732" fmla="*/ 647290 h 3128574"/>
                <a:gd name="connsiteX733" fmla="*/ 2157636 w 3128574"/>
                <a:gd name="connsiteY733" fmla="*/ 647290 h 3128574"/>
                <a:gd name="connsiteX734" fmla="*/ 2157636 w 3128574"/>
                <a:gd name="connsiteY734" fmla="*/ 755173 h 3128574"/>
                <a:gd name="connsiteX735" fmla="*/ 2265518 w 3128574"/>
                <a:gd name="connsiteY735" fmla="*/ 755173 h 3128574"/>
                <a:gd name="connsiteX736" fmla="*/ 2265518 w 3128574"/>
                <a:gd name="connsiteY736" fmla="*/ 647290 h 3128574"/>
                <a:gd name="connsiteX737" fmla="*/ 2157636 w 3128574"/>
                <a:gd name="connsiteY737" fmla="*/ 647290 h 3128574"/>
                <a:gd name="connsiteX738" fmla="*/ 2265518 w 3128574"/>
                <a:gd name="connsiteY738" fmla="*/ 2265518 h 3128574"/>
                <a:gd name="connsiteX739" fmla="*/ 2373401 w 3128574"/>
                <a:gd name="connsiteY739" fmla="*/ 2265518 h 3128574"/>
                <a:gd name="connsiteX740" fmla="*/ 2481284 w 3128574"/>
                <a:gd name="connsiteY740" fmla="*/ 2265518 h 3128574"/>
                <a:gd name="connsiteX741" fmla="*/ 2589159 w 3128574"/>
                <a:gd name="connsiteY741" fmla="*/ 2265518 h 3128574"/>
                <a:gd name="connsiteX742" fmla="*/ 2589159 w 3128574"/>
                <a:gd name="connsiteY742" fmla="*/ 2373401 h 3128574"/>
                <a:gd name="connsiteX743" fmla="*/ 2589159 w 3128574"/>
                <a:gd name="connsiteY743" fmla="*/ 2481284 h 3128574"/>
                <a:gd name="connsiteX744" fmla="*/ 2589159 w 3128574"/>
                <a:gd name="connsiteY744" fmla="*/ 2589159 h 3128574"/>
                <a:gd name="connsiteX745" fmla="*/ 2481284 w 3128574"/>
                <a:gd name="connsiteY745" fmla="*/ 2589159 h 3128574"/>
                <a:gd name="connsiteX746" fmla="*/ 2373401 w 3128574"/>
                <a:gd name="connsiteY746" fmla="*/ 2589159 h 3128574"/>
                <a:gd name="connsiteX747" fmla="*/ 2265518 w 3128574"/>
                <a:gd name="connsiteY747" fmla="*/ 2589159 h 3128574"/>
                <a:gd name="connsiteX748" fmla="*/ 2265518 w 3128574"/>
                <a:gd name="connsiteY748" fmla="*/ 2481284 h 3128574"/>
                <a:gd name="connsiteX749" fmla="*/ 2265518 w 3128574"/>
                <a:gd name="connsiteY749" fmla="*/ 2373401 h 3128574"/>
                <a:gd name="connsiteX750" fmla="*/ 2265518 w 3128574"/>
                <a:gd name="connsiteY750" fmla="*/ 2265518 h 3128574"/>
                <a:gd name="connsiteX751" fmla="*/ 2373401 w 3128574"/>
                <a:gd name="connsiteY751" fmla="*/ 2373401 h 3128574"/>
                <a:gd name="connsiteX752" fmla="*/ 2373401 w 3128574"/>
                <a:gd name="connsiteY752" fmla="*/ 2481284 h 3128574"/>
                <a:gd name="connsiteX753" fmla="*/ 2481284 w 3128574"/>
                <a:gd name="connsiteY753" fmla="*/ 2481284 h 3128574"/>
                <a:gd name="connsiteX754" fmla="*/ 2481284 w 3128574"/>
                <a:gd name="connsiteY754" fmla="*/ 2373401 h 3128574"/>
                <a:gd name="connsiteX755" fmla="*/ 2373401 w 3128574"/>
                <a:gd name="connsiteY755" fmla="*/ 2373401 h 3128574"/>
                <a:gd name="connsiteX756" fmla="*/ 215766 w 3128574"/>
                <a:gd name="connsiteY756" fmla="*/ 2589159 h 3128574"/>
                <a:gd name="connsiteX757" fmla="*/ 215766 w 3128574"/>
                <a:gd name="connsiteY757" fmla="*/ 2912808 h 3128574"/>
                <a:gd name="connsiteX758" fmla="*/ 539415 w 3128574"/>
                <a:gd name="connsiteY758" fmla="*/ 2912808 h 3128574"/>
                <a:gd name="connsiteX759" fmla="*/ 539415 w 3128574"/>
                <a:gd name="connsiteY759" fmla="*/ 2589159 h 3128574"/>
                <a:gd name="connsiteX760" fmla="*/ 215766 w 3128574"/>
                <a:gd name="connsiteY760" fmla="*/ 2589159 h 312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</a:cxnLst>
              <a:rect l="l" t="t" r="r" b="b"/>
              <a:pathLst>
                <a:path w="3128574" h="3128574">
                  <a:moveTo>
                    <a:pt x="863056" y="0"/>
                  </a:moveTo>
                  <a:lnTo>
                    <a:pt x="863056" y="107883"/>
                  </a:lnTo>
                  <a:lnTo>
                    <a:pt x="863056" y="215766"/>
                  </a:lnTo>
                  <a:lnTo>
                    <a:pt x="863056" y="323649"/>
                  </a:lnTo>
                  <a:lnTo>
                    <a:pt x="970939" y="323649"/>
                  </a:lnTo>
                  <a:lnTo>
                    <a:pt x="1078822" y="323649"/>
                  </a:lnTo>
                  <a:lnTo>
                    <a:pt x="1078822" y="431532"/>
                  </a:lnTo>
                  <a:lnTo>
                    <a:pt x="1078822" y="539415"/>
                  </a:lnTo>
                  <a:lnTo>
                    <a:pt x="1186705" y="539415"/>
                  </a:lnTo>
                  <a:lnTo>
                    <a:pt x="1186705" y="431532"/>
                  </a:lnTo>
                  <a:lnTo>
                    <a:pt x="1294580" y="431532"/>
                  </a:lnTo>
                  <a:lnTo>
                    <a:pt x="1294580" y="323649"/>
                  </a:lnTo>
                  <a:lnTo>
                    <a:pt x="1294580" y="215766"/>
                  </a:lnTo>
                  <a:lnTo>
                    <a:pt x="1402463" y="215766"/>
                  </a:lnTo>
                  <a:lnTo>
                    <a:pt x="1402463" y="107883"/>
                  </a:lnTo>
                  <a:lnTo>
                    <a:pt x="1510346" y="107883"/>
                  </a:lnTo>
                  <a:lnTo>
                    <a:pt x="1618229" y="107883"/>
                  </a:lnTo>
                  <a:lnTo>
                    <a:pt x="1618229" y="0"/>
                  </a:lnTo>
                  <a:lnTo>
                    <a:pt x="1510346" y="0"/>
                  </a:lnTo>
                  <a:lnTo>
                    <a:pt x="1402463" y="0"/>
                  </a:lnTo>
                  <a:lnTo>
                    <a:pt x="1294580" y="0"/>
                  </a:lnTo>
                  <a:lnTo>
                    <a:pt x="1186705" y="0"/>
                  </a:lnTo>
                  <a:lnTo>
                    <a:pt x="1186705" y="107883"/>
                  </a:lnTo>
                  <a:lnTo>
                    <a:pt x="1078822" y="107883"/>
                  </a:lnTo>
                  <a:lnTo>
                    <a:pt x="1078822" y="215766"/>
                  </a:lnTo>
                  <a:lnTo>
                    <a:pt x="970939" y="215766"/>
                  </a:lnTo>
                  <a:lnTo>
                    <a:pt x="970939" y="107883"/>
                  </a:lnTo>
                  <a:lnTo>
                    <a:pt x="1078822" y="107883"/>
                  </a:lnTo>
                  <a:lnTo>
                    <a:pt x="1078822" y="0"/>
                  </a:lnTo>
                  <a:lnTo>
                    <a:pt x="970939" y="0"/>
                  </a:lnTo>
                  <a:lnTo>
                    <a:pt x="863056" y="0"/>
                  </a:lnTo>
                  <a:close/>
                  <a:moveTo>
                    <a:pt x="1294580" y="431532"/>
                  </a:moveTo>
                  <a:lnTo>
                    <a:pt x="1294580" y="539415"/>
                  </a:lnTo>
                  <a:lnTo>
                    <a:pt x="1294580" y="647290"/>
                  </a:lnTo>
                  <a:lnTo>
                    <a:pt x="1294580" y="755173"/>
                  </a:lnTo>
                  <a:lnTo>
                    <a:pt x="1402463" y="755173"/>
                  </a:lnTo>
                  <a:lnTo>
                    <a:pt x="1402463" y="647290"/>
                  </a:lnTo>
                  <a:lnTo>
                    <a:pt x="1510346" y="647290"/>
                  </a:lnTo>
                  <a:lnTo>
                    <a:pt x="1510346" y="755173"/>
                  </a:lnTo>
                  <a:lnTo>
                    <a:pt x="1618229" y="755173"/>
                  </a:lnTo>
                  <a:lnTo>
                    <a:pt x="1618229" y="647290"/>
                  </a:lnTo>
                  <a:lnTo>
                    <a:pt x="1618229" y="539415"/>
                  </a:lnTo>
                  <a:lnTo>
                    <a:pt x="1510346" y="539415"/>
                  </a:lnTo>
                  <a:lnTo>
                    <a:pt x="1402463" y="539415"/>
                  </a:lnTo>
                  <a:lnTo>
                    <a:pt x="1402463" y="431532"/>
                  </a:lnTo>
                  <a:lnTo>
                    <a:pt x="1294580" y="431532"/>
                  </a:lnTo>
                  <a:close/>
                  <a:moveTo>
                    <a:pt x="1618229" y="539415"/>
                  </a:moveTo>
                  <a:lnTo>
                    <a:pt x="1726112" y="539415"/>
                  </a:lnTo>
                  <a:lnTo>
                    <a:pt x="1726112" y="431532"/>
                  </a:lnTo>
                  <a:lnTo>
                    <a:pt x="1618229" y="431532"/>
                  </a:lnTo>
                  <a:lnTo>
                    <a:pt x="1618229" y="539415"/>
                  </a:lnTo>
                  <a:close/>
                  <a:moveTo>
                    <a:pt x="1618229" y="431532"/>
                  </a:moveTo>
                  <a:lnTo>
                    <a:pt x="1618229" y="323649"/>
                  </a:lnTo>
                  <a:lnTo>
                    <a:pt x="1510346" y="323649"/>
                  </a:lnTo>
                  <a:lnTo>
                    <a:pt x="1510346" y="431532"/>
                  </a:lnTo>
                  <a:lnTo>
                    <a:pt x="1618229" y="431532"/>
                  </a:lnTo>
                  <a:close/>
                  <a:moveTo>
                    <a:pt x="1726112" y="539415"/>
                  </a:moveTo>
                  <a:lnTo>
                    <a:pt x="1726112" y="647290"/>
                  </a:lnTo>
                  <a:lnTo>
                    <a:pt x="1726112" y="755173"/>
                  </a:lnTo>
                  <a:lnTo>
                    <a:pt x="1618229" y="755173"/>
                  </a:lnTo>
                  <a:lnTo>
                    <a:pt x="1618229" y="863056"/>
                  </a:lnTo>
                  <a:lnTo>
                    <a:pt x="1618229" y="970939"/>
                  </a:lnTo>
                  <a:lnTo>
                    <a:pt x="1618229" y="1078822"/>
                  </a:lnTo>
                  <a:lnTo>
                    <a:pt x="1618229" y="1186705"/>
                  </a:lnTo>
                  <a:lnTo>
                    <a:pt x="1618229" y="1294580"/>
                  </a:lnTo>
                  <a:lnTo>
                    <a:pt x="1618229" y="1402463"/>
                  </a:lnTo>
                  <a:lnTo>
                    <a:pt x="1510346" y="1402463"/>
                  </a:lnTo>
                  <a:lnTo>
                    <a:pt x="1510346" y="1294580"/>
                  </a:lnTo>
                  <a:lnTo>
                    <a:pt x="1402463" y="1294580"/>
                  </a:lnTo>
                  <a:lnTo>
                    <a:pt x="1402463" y="1186705"/>
                  </a:lnTo>
                  <a:lnTo>
                    <a:pt x="1402463" y="1078822"/>
                  </a:lnTo>
                  <a:lnTo>
                    <a:pt x="1402463" y="970939"/>
                  </a:lnTo>
                  <a:lnTo>
                    <a:pt x="1294580" y="970939"/>
                  </a:lnTo>
                  <a:lnTo>
                    <a:pt x="1294580" y="1078822"/>
                  </a:lnTo>
                  <a:lnTo>
                    <a:pt x="1294580" y="1186705"/>
                  </a:lnTo>
                  <a:lnTo>
                    <a:pt x="1186705" y="1186705"/>
                  </a:lnTo>
                  <a:lnTo>
                    <a:pt x="1186705" y="1294580"/>
                  </a:lnTo>
                  <a:lnTo>
                    <a:pt x="1294580" y="1294580"/>
                  </a:lnTo>
                  <a:lnTo>
                    <a:pt x="1294580" y="1402463"/>
                  </a:lnTo>
                  <a:lnTo>
                    <a:pt x="1402463" y="1402463"/>
                  </a:lnTo>
                  <a:lnTo>
                    <a:pt x="1402463" y="1510346"/>
                  </a:lnTo>
                  <a:lnTo>
                    <a:pt x="1510346" y="1510346"/>
                  </a:lnTo>
                  <a:lnTo>
                    <a:pt x="1510346" y="1618229"/>
                  </a:lnTo>
                  <a:lnTo>
                    <a:pt x="1510346" y="1726112"/>
                  </a:lnTo>
                  <a:lnTo>
                    <a:pt x="1618229" y="1726112"/>
                  </a:lnTo>
                  <a:lnTo>
                    <a:pt x="1618229" y="1833994"/>
                  </a:lnTo>
                  <a:lnTo>
                    <a:pt x="1726112" y="1833994"/>
                  </a:lnTo>
                  <a:lnTo>
                    <a:pt x="1833994" y="1833994"/>
                  </a:lnTo>
                  <a:lnTo>
                    <a:pt x="1833994" y="1726112"/>
                  </a:lnTo>
                  <a:lnTo>
                    <a:pt x="1726112" y="1726112"/>
                  </a:lnTo>
                  <a:lnTo>
                    <a:pt x="1726112" y="1618229"/>
                  </a:lnTo>
                  <a:lnTo>
                    <a:pt x="1833994" y="1618229"/>
                  </a:lnTo>
                  <a:lnTo>
                    <a:pt x="1941870" y="1618229"/>
                  </a:lnTo>
                  <a:lnTo>
                    <a:pt x="1941870" y="1510346"/>
                  </a:lnTo>
                  <a:lnTo>
                    <a:pt x="1833994" y="1510346"/>
                  </a:lnTo>
                  <a:lnTo>
                    <a:pt x="1833994" y="1402463"/>
                  </a:lnTo>
                  <a:lnTo>
                    <a:pt x="1726112" y="1402463"/>
                  </a:lnTo>
                  <a:lnTo>
                    <a:pt x="1726112" y="1294580"/>
                  </a:lnTo>
                  <a:lnTo>
                    <a:pt x="1726112" y="1186705"/>
                  </a:lnTo>
                  <a:lnTo>
                    <a:pt x="1833994" y="1186705"/>
                  </a:lnTo>
                  <a:lnTo>
                    <a:pt x="1833994" y="1078822"/>
                  </a:lnTo>
                  <a:lnTo>
                    <a:pt x="1833994" y="970939"/>
                  </a:lnTo>
                  <a:lnTo>
                    <a:pt x="1833994" y="863056"/>
                  </a:lnTo>
                  <a:lnTo>
                    <a:pt x="1941870" y="863056"/>
                  </a:lnTo>
                  <a:lnTo>
                    <a:pt x="1941870" y="970939"/>
                  </a:lnTo>
                  <a:lnTo>
                    <a:pt x="1941870" y="1078822"/>
                  </a:lnTo>
                  <a:lnTo>
                    <a:pt x="2049753" y="1078822"/>
                  </a:lnTo>
                  <a:lnTo>
                    <a:pt x="2049753" y="1186705"/>
                  </a:lnTo>
                  <a:lnTo>
                    <a:pt x="2049753" y="1294580"/>
                  </a:lnTo>
                  <a:lnTo>
                    <a:pt x="2049753" y="1402463"/>
                  </a:lnTo>
                  <a:lnTo>
                    <a:pt x="2157636" y="1402463"/>
                  </a:lnTo>
                  <a:lnTo>
                    <a:pt x="2157636" y="1294580"/>
                  </a:lnTo>
                  <a:lnTo>
                    <a:pt x="2157636" y="1186705"/>
                  </a:lnTo>
                  <a:lnTo>
                    <a:pt x="2265518" y="1186705"/>
                  </a:lnTo>
                  <a:lnTo>
                    <a:pt x="2265518" y="1078822"/>
                  </a:lnTo>
                  <a:lnTo>
                    <a:pt x="2157636" y="1078822"/>
                  </a:lnTo>
                  <a:lnTo>
                    <a:pt x="2157636" y="970939"/>
                  </a:lnTo>
                  <a:lnTo>
                    <a:pt x="2157636" y="863056"/>
                  </a:lnTo>
                  <a:lnTo>
                    <a:pt x="2049753" y="863056"/>
                  </a:lnTo>
                  <a:lnTo>
                    <a:pt x="2049753" y="755173"/>
                  </a:lnTo>
                  <a:lnTo>
                    <a:pt x="2049753" y="647290"/>
                  </a:lnTo>
                  <a:lnTo>
                    <a:pt x="1941870" y="647290"/>
                  </a:lnTo>
                  <a:lnTo>
                    <a:pt x="1941870" y="755173"/>
                  </a:lnTo>
                  <a:lnTo>
                    <a:pt x="1833994" y="755173"/>
                  </a:lnTo>
                  <a:lnTo>
                    <a:pt x="1833994" y="647290"/>
                  </a:lnTo>
                  <a:lnTo>
                    <a:pt x="1833994" y="539415"/>
                  </a:lnTo>
                  <a:lnTo>
                    <a:pt x="1726112" y="539415"/>
                  </a:lnTo>
                  <a:close/>
                  <a:moveTo>
                    <a:pt x="1833994" y="539415"/>
                  </a:moveTo>
                  <a:lnTo>
                    <a:pt x="1941870" y="539415"/>
                  </a:lnTo>
                  <a:lnTo>
                    <a:pt x="2049753" y="539415"/>
                  </a:lnTo>
                  <a:lnTo>
                    <a:pt x="2157636" y="539415"/>
                  </a:lnTo>
                  <a:lnTo>
                    <a:pt x="2157636" y="431532"/>
                  </a:lnTo>
                  <a:lnTo>
                    <a:pt x="2049753" y="431532"/>
                  </a:lnTo>
                  <a:lnTo>
                    <a:pt x="1941870" y="431532"/>
                  </a:lnTo>
                  <a:lnTo>
                    <a:pt x="1833994" y="431532"/>
                  </a:lnTo>
                  <a:lnTo>
                    <a:pt x="1833994" y="539415"/>
                  </a:lnTo>
                  <a:close/>
                  <a:moveTo>
                    <a:pt x="2265518" y="1078822"/>
                  </a:moveTo>
                  <a:lnTo>
                    <a:pt x="2373401" y="1078822"/>
                  </a:lnTo>
                  <a:lnTo>
                    <a:pt x="2373401" y="970939"/>
                  </a:lnTo>
                  <a:lnTo>
                    <a:pt x="2373401" y="863056"/>
                  </a:lnTo>
                  <a:lnTo>
                    <a:pt x="2265518" y="863056"/>
                  </a:lnTo>
                  <a:lnTo>
                    <a:pt x="2265518" y="970939"/>
                  </a:lnTo>
                  <a:lnTo>
                    <a:pt x="2265518" y="1078822"/>
                  </a:lnTo>
                  <a:close/>
                  <a:moveTo>
                    <a:pt x="2157636" y="1402463"/>
                  </a:moveTo>
                  <a:lnTo>
                    <a:pt x="2157636" y="1510346"/>
                  </a:lnTo>
                  <a:lnTo>
                    <a:pt x="2265518" y="1510346"/>
                  </a:lnTo>
                  <a:lnTo>
                    <a:pt x="2373401" y="1510346"/>
                  </a:lnTo>
                  <a:lnTo>
                    <a:pt x="2373401" y="1402463"/>
                  </a:lnTo>
                  <a:lnTo>
                    <a:pt x="2481284" y="1402463"/>
                  </a:lnTo>
                  <a:lnTo>
                    <a:pt x="2481284" y="1294580"/>
                  </a:lnTo>
                  <a:lnTo>
                    <a:pt x="2373401" y="1294580"/>
                  </a:lnTo>
                  <a:lnTo>
                    <a:pt x="2265518" y="1294580"/>
                  </a:lnTo>
                  <a:lnTo>
                    <a:pt x="2265518" y="1402463"/>
                  </a:lnTo>
                  <a:lnTo>
                    <a:pt x="2157636" y="1402463"/>
                  </a:lnTo>
                  <a:close/>
                  <a:moveTo>
                    <a:pt x="2373401" y="1510346"/>
                  </a:moveTo>
                  <a:lnTo>
                    <a:pt x="2373401" y="1618229"/>
                  </a:lnTo>
                  <a:lnTo>
                    <a:pt x="2481284" y="1618229"/>
                  </a:lnTo>
                  <a:lnTo>
                    <a:pt x="2481284" y="1510346"/>
                  </a:lnTo>
                  <a:lnTo>
                    <a:pt x="2373401" y="1510346"/>
                  </a:lnTo>
                  <a:close/>
                  <a:moveTo>
                    <a:pt x="2481284" y="1618229"/>
                  </a:moveTo>
                  <a:lnTo>
                    <a:pt x="2481284" y="1726112"/>
                  </a:lnTo>
                  <a:lnTo>
                    <a:pt x="2481284" y="1833994"/>
                  </a:lnTo>
                  <a:lnTo>
                    <a:pt x="2589159" y="1833994"/>
                  </a:lnTo>
                  <a:lnTo>
                    <a:pt x="2589159" y="1726112"/>
                  </a:lnTo>
                  <a:lnTo>
                    <a:pt x="2697042" y="1726112"/>
                  </a:lnTo>
                  <a:lnTo>
                    <a:pt x="2697042" y="1618229"/>
                  </a:lnTo>
                  <a:lnTo>
                    <a:pt x="2589159" y="1618229"/>
                  </a:lnTo>
                  <a:lnTo>
                    <a:pt x="2481284" y="1618229"/>
                  </a:lnTo>
                  <a:close/>
                  <a:moveTo>
                    <a:pt x="2589159" y="1833994"/>
                  </a:moveTo>
                  <a:lnTo>
                    <a:pt x="2589159" y="1941870"/>
                  </a:lnTo>
                  <a:lnTo>
                    <a:pt x="2697042" y="1941870"/>
                  </a:lnTo>
                  <a:lnTo>
                    <a:pt x="2804925" y="1941870"/>
                  </a:lnTo>
                  <a:lnTo>
                    <a:pt x="2804925" y="1833994"/>
                  </a:lnTo>
                  <a:lnTo>
                    <a:pt x="2697042" y="1833994"/>
                  </a:lnTo>
                  <a:lnTo>
                    <a:pt x="2589159" y="1833994"/>
                  </a:lnTo>
                  <a:close/>
                  <a:moveTo>
                    <a:pt x="2804925" y="1833994"/>
                  </a:moveTo>
                  <a:lnTo>
                    <a:pt x="2912808" y="1833994"/>
                  </a:lnTo>
                  <a:lnTo>
                    <a:pt x="2912808" y="1726112"/>
                  </a:lnTo>
                  <a:lnTo>
                    <a:pt x="2912808" y="1618229"/>
                  </a:lnTo>
                  <a:lnTo>
                    <a:pt x="3020691" y="1618229"/>
                  </a:lnTo>
                  <a:lnTo>
                    <a:pt x="3020691" y="1510346"/>
                  </a:lnTo>
                  <a:lnTo>
                    <a:pt x="2912808" y="1510346"/>
                  </a:lnTo>
                  <a:lnTo>
                    <a:pt x="2912808" y="1402463"/>
                  </a:lnTo>
                  <a:lnTo>
                    <a:pt x="2912808" y="1294580"/>
                  </a:lnTo>
                  <a:lnTo>
                    <a:pt x="2804925" y="1294580"/>
                  </a:lnTo>
                  <a:lnTo>
                    <a:pt x="2804925" y="1186705"/>
                  </a:lnTo>
                  <a:lnTo>
                    <a:pt x="2804925" y="1078822"/>
                  </a:lnTo>
                  <a:lnTo>
                    <a:pt x="2912808" y="1078822"/>
                  </a:lnTo>
                  <a:lnTo>
                    <a:pt x="2912808" y="970939"/>
                  </a:lnTo>
                  <a:lnTo>
                    <a:pt x="3020691" y="970939"/>
                  </a:lnTo>
                  <a:lnTo>
                    <a:pt x="3020691" y="1078822"/>
                  </a:lnTo>
                  <a:lnTo>
                    <a:pt x="3128574" y="1078822"/>
                  </a:lnTo>
                  <a:lnTo>
                    <a:pt x="3128574" y="970939"/>
                  </a:lnTo>
                  <a:lnTo>
                    <a:pt x="3128574" y="863056"/>
                  </a:lnTo>
                  <a:lnTo>
                    <a:pt x="3020691" y="863056"/>
                  </a:lnTo>
                  <a:lnTo>
                    <a:pt x="2912808" y="863056"/>
                  </a:lnTo>
                  <a:lnTo>
                    <a:pt x="2804925" y="863056"/>
                  </a:lnTo>
                  <a:lnTo>
                    <a:pt x="2804925" y="970939"/>
                  </a:lnTo>
                  <a:lnTo>
                    <a:pt x="2697042" y="970939"/>
                  </a:lnTo>
                  <a:lnTo>
                    <a:pt x="2697042" y="863056"/>
                  </a:lnTo>
                  <a:lnTo>
                    <a:pt x="2589159" y="863056"/>
                  </a:lnTo>
                  <a:lnTo>
                    <a:pt x="2589159" y="970939"/>
                  </a:lnTo>
                  <a:lnTo>
                    <a:pt x="2481284" y="970939"/>
                  </a:lnTo>
                  <a:lnTo>
                    <a:pt x="2481284" y="1078822"/>
                  </a:lnTo>
                  <a:lnTo>
                    <a:pt x="2481284" y="1186705"/>
                  </a:lnTo>
                  <a:lnTo>
                    <a:pt x="2589159" y="1186705"/>
                  </a:lnTo>
                  <a:lnTo>
                    <a:pt x="2589159" y="1078822"/>
                  </a:lnTo>
                  <a:lnTo>
                    <a:pt x="2697042" y="1078822"/>
                  </a:lnTo>
                  <a:lnTo>
                    <a:pt x="2697042" y="1186705"/>
                  </a:lnTo>
                  <a:lnTo>
                    <a:pt x="2589159" y="1186705"/>
                  </a:lnTo>
                  <a:lnTo>
                    <a:pt x="2589159" y="1294580"/>
                  </a:lnTo>
                  <a:lnTo>
                    <a:pt x="2589159" y="1402463"/>
                  </a:lnTo>
                  <a:lnTo>
                    <a:pt x="2589159" y="1510346"/>
                  </a:lnTo>
                  <a:lnTo>
                    <a:pt x="2697042" y="1510346"/>
                  </a:lnTo>
                  <a:lnTo>
                    <a:pt x="2697042" y="1402463"/>
                  </a:lnTo>
                  <a:lnTo>
                    <a:pt x="2804925" y="1402463"/>
                  </a:lnTo>
                  <a:lnTo>
                    <a:pt x="2804925" y="1510346"/>
                  </a:lnTo>
                  <a:lnTo>
                    <a:pt x="2804925" y="1618229"/>
                  </a:lnTo>
                  <a:lnTo>
                    <a:pt x="2804925" y="1726112"/>
                  </a:lnTo>
                  <a:lnTo>
                    <a:pt x="2804925" y="1833994"/>
                  </a:lnTo>
                  <a:close/>
                  <a:moveTo>
                    <a:pt x="2912808" y="1294580"/>
                  </a:moveTo>
                  <a:lnTo>
                    <a:pt x="3020691" y="1294580"/>
                  </a:lnTo>
                  <a:lnTo>
                    <a:pt x="3020691" y="1186705"/>
                  </a:lnTo>
                  <a:lnTo>
                    <a:pt x="2912808" y="1186705"/>
                  </a:lnTo>
                  <a:lnTo>
                    <a:pt x="2912808" y="1294580"/>
                  </a:lnTo>
                  <a:close/>
                  <a:moveTo>
                    <a:pt x="3020691" y="1294580"/>
                  </a:moveTo>
                  <a:lnTo>
                    <a:pt x="3020691" y="1402463"/>
                  </a:lnTo>
                  <a:lnTo>
                    <a:pt x="3128574" y="1402463"/>
                  </a:lnTo>
                  <a:lnTo>
                    <a:pt x="3128574" y="1294580"/>
                  </a:lnTo>
                  <a:lnTo>
                    <a:pt x="3020691" y="1294580"/>
                  </a:lnTo>
                  <a:close/>
                  <a:moveTo>
                    <a:pt x="2912808" y="1833994"/>
                  </a:moveTo>
                  <a:lnTo>
                    <a:pt x="2912808" y="1941870"/>
                  </a:lnTo>
                  <a:lnTo>
                    <a:pt x="2912808" y="2049753"/>
                  </a:lnTo>
                  <a:lnTo>
                    <a:pt x="3020691" y="2049753"/>
                  </a:lnTo>
                  <a:lnTo>
                    <a:pt x="3020691" y="1941870"/>
                  </a:lnTo>
                  <a:lnTo>
                    <a:pt x="3128574" y="1941870"/>
                  </a:lnTo>
                  <a:lnTo>
                    <a:pt x="3128574" y="1833994"/>
                  </a:lnTo>
                  <a:lnTo>
                    <a:pt x="3020691" y="1833994"/>
                  </a:lnTo>
                  <a:lnTo>
                    <a:pt x="2912808" y="1833994"/>
                  </a:lnTo>
                  <a:close/>
                  <a:moveTo>
                    <a:pt x="3020691" y="2049753"/>
                  </a:moveTo>
                  <a:lnTo>
                    <a:pt x="3020691" y="2157636"/>
                  </a:lnTo>
                  <a:lnTo>
                    <a:pt x="2912808" y="2157636"/>
                  </a:lnTo>
                  <a:lnTo>
                    <a:pt x="2912808" y="2049753"/>
                  </a:lnTo>
                  <a:lnTo>
                    <a:pt x="2804925" y="2049753"/>
                  </a:lnTo>
                  <a:lnTo>
                    <a:pt x="2697042" y="2049753"/>
                  </a:lnTo>
                  <a:lnTo>
                    <a:pt x="2589159" y="2049753"/>
                  </a:lnTo>
                  <a:lnTo>
                    <a:pt x="2481284" y="2049753"/>
                  </a:lnTo>
                  <a:lnTo>
                    <a:pt x="2481284" y="1941870"/>
                  </a:lnTo>
                  <a:lnTo>
                    <a:pt x="2373401" y="1941870"/>
                  </a:lnTo>
                  <a:lnTo>
                    <a:pt x="2373401" y="2049753"/>
                  </a:lnTo>
                  <a:lnTo>
                    <a:pt x="2373401" y="2157636"/>
                  </a:lnTo>
                  <a:lnTo>
                    <a:pt x="2265518" y="2157636"/>
                  </a:lnTo>
                  <a:lnTo>
                    <a:pt x="2265518" y="2049753"/>
                  </a:lnTo>
                  <a:lnTo>
                    <a:pt x="2265518" y="1941870"/>
                  </a:lnTo>
                  <a:lnTo>
                    <a:pt x="2265518" y="1833994"/>
                  </a:lnTo>
                  <a:lnTo>
                    <a:pt x="2157636" y="1833994"/>
                  </a:lnTo>
                  <a:lnTo>
                    <a:pt x="2157636" y="1941870"/>
                  </a:lnTo>
                  <a:lnTo>
                    <a:pt x="2157636" y="2049753"/>
                  </a:lnTo>
                  <a:lnTo>
                    <a:pt x="2157636" y="2157636"/>
                  </a:lnTo>
                  <a:lnTo>
                    <a:pt x="2049753" y="2157636"/>
                  </a:lnTo>
                  <a:lnTo>
                    <a:pt x="2049753" y="2265518"/>
                  </a:lnTo>
                  <a:lnTo>
                    <a:pt x="2157636" y="2265518"/>
                  </a:lnTo>
                  <a:lnTo>
                    <a:pt x="2157636" y="2373401"/>
                  </a:lnTo>
                  <a:lnTo>
                    <a:pt x="2157636" y="2481284"/>
                  </a:lnTo>
                  <a:lnTo>
                    <a:pt x="2049753" y="2481284"/>
                  </a:lnTo>
                  <a:lnTo>
                    <a:pt x="1941870" y="2481284"/>
                  </a:lnTo>
                  <a:lnTo>
                    <a:pt x="1941870" y="2589159"/>
                  </a:lnTo>
                  <a:lnTo>
                    <a:pt x="1833994" y="2589159"/>
                  </a:lnTo>
                  <a:lnTo>
                    <a:pt x="1833994" y="2697042"/>
                  </a:lnTo>
                  <a:lnTo>
                    <a:pt x="1941870" y="2697042"/>
                  </a:lnTo>
                  <a:lnTo>
                    <a:pt x="2049753" y="2697042"/>
                  </a:lnTo>
                  <a:lnTo>
                    <a:pt x="2049753" y="2804925"/>
                  </a:lnTo>
                  <a:lnTo>
                    <a:pt x="2157636" y="2804925"/>
                  </a:lnTo>
                  <a:lnTo>
                    <a:pt x="2157636" y="2697042"/>
                  </a:lnTo>
                  <a:lnTo>
                    <a:pt x="2265518" y="2697042"/>
                  </a:lnTo>
                  <a:lnTo>
                    <a:pt x="2265518" y="2804925"/>
                  </a:lnTo>
                  <a:lnTo>
                    <a:pt x="2373401" y="2804925"/>
                  </a:lnTo>
                  <a:lnTo>
                    <a:pt x="2481284" y="2804925"/>
                  </a:lnTo>
                  <a:lnTo>
                    <a:pt x="2481284" y="2912808"/>
                  </a:lnTo>
                  <a:lnTo>
                    <a:pt x="2589159" y="2912808"/>
                  </a:lnTo>
                  <a:lnTo>
                    <a:pt x="2589159" y="2804925"/>
                  </a:lnTo>
                  <a:lnTo>
                    <a:pt x="2589159" y="2697042"/>
                  </a:lnTo>
                  <a:lnTo>
                    <a:pt x="2697042" y="2697042"/>
                  </a:lnTo>
                  <a:lnTo>
                    <a:pt x="2697042" y="2804925"/>
                  </a:lnTo>
                  <a:lnTo>
                    <a:pt x="2697042" y="2912808"/>
                  </a:lnTo>
                  <a:lnTo>
                    <a:pt x="2697042" y="3020691"/>
                  </a:lnTo>
                  <a:lnTo>
                    <a:pt x="2589159" y="3020691"/>
                  </a:lnTo>
                  <a:lnTo>
                    <a:pt x="2481284" y="3020691"/>
                  </a:lnTo>
                  <a:lnTo>
                    <a:pt x="2481284" y="2912808"/>
                  </a:lnTo>
                  <a:lnTo>
                    <a:pt x="2373401" y="2912808"/>
                  </a:lnTo>
                  <a:lnTo>
                    <a:pt x="2265518" y="2912808"/>
                  </a:lnTo>
                  <a:lnTo>
                    <a:pt x="2265518" y="3020691"/>
                  </a:lnTo>
                  <a:lnTo>
                    <a:pt x="2265518" y="3128574"/>
                  </a:lnTo>
                  <a:lnTo>
                    <a:pt x="2373401" y="3128574"/>
                  </a:lnTo>
                  <a:lnTo>
                    <a:pt x="2481284" y="3128574"/>
                  </a:lnTo>
                  <a:lnTo>
                    <a:pt x="2589159" y="3128574"/>
                  </a:lnTo>
                  <a:lnTo>
                    <a:pt x="2697042" y="3128574"/>
                  </a:lnTo>
                  <a:lnTo>
                    <a:pt x="2804925" y="3128574"/>
                  </a:lnTo>
                  <a:lnTo>
                    <a:pt x="2804925" y="3020691"/>
                  </a:lnTo>
                  <a:lnTo>
                    <a:pt x="2804925" y="2912808"/>
                  </a:lnTo>
                  <a:lnTo>
                    <a:pt x="2912808" y="2912808"/>
                  </a:lnTo>
                  <a:lnTo>
                    <a:pt x="2912808" y="3020691"/>
                  </a:lnTo>
                  <a:lnTo>
                    <a:pt x="3020691" y="3020691"/>
                  </a:lnTo>
                  <a:lnTo>
                    <a:pt x="3020691" y="2912808"/>
                  </a:lnTo>
                  <a:lnTo>
                    <a:pt x="3128574" y="2912808"/>
                  </a:lnTo>
                  <a:lnTo>
                    <a:pt x="3128574" y="2804925"/>
                  </a:lnTo>
                  <a:lnTo>
                    <a:pt x="3020691" y="2804925"/>
                  </a:lnTo>
                  <a:lnTo>
                    <a:pt x="3020691" y="2697042"/>
                  </a:lnTo>
                  <a:lnTo>
                    <a:pt x="3020691" y="2589159"/>
                  </a:lnTo>
                  <a:lnTo>
                    <a:pt x="2912808" y="2589159"/>
                  </a:lnTo>
                  <a:lnTo>
                    <a:pt x="2912808" y="2697042"/>
                  </a:lnTo>
                  <a:lnTo>
                    <a:pt x="2804925" y="2697042"/>
                  </a:lnTo>
                  <a:lnTo>
                    <a:pt x="2804925" y="2589159"/>
                  </a:lnTo>
                  <a:lnTo>
                    <a:pt x="2697042" y="2589159"/>
                  </a:lnTo>
                  <a:lnTo>
                    <a:pt x="2697042" y="2481284"/>
                  </a:lnTo>
                  <a:lnTo>
                    <a:pt x="2804925" y="2481284"/>
                  </a:lnTo>
                  <a:lnTo>
                    <a:pt x="2804925" y="2373401"/>
                  </a:lnTo>
                  <a:lnTo>
                    <a:pt x="2697042" y="2373401"/>
                  </a:lnTo>
                  <a:lnTo>
                    <a:pt x="2697042" y="2265518"/>
                  </a:lnTo>
                  <a:lnTo>
                    <a:pt x="2697042" y="2157636"/>
                  </a:lnTo>
                  <a:lnTo>
                    <a:pt x="2804925" y="2157636"/>
                  </a:lnTo>
                  <a:lnTo>
                    <a:pt x="2804925" y="2265518"/>
                  </a:lnTo>
                  <a:lnTo>
                    <a:pt x="2804925" y="2373401"/>
                  </a:lnTo>
                  <a:lnTo>
                    <a:pt x="2912808" y="2373401"/>
                  </a:lnTo>
                  <a:lnTo>
                    <a:pt x="2912808" y="2265518"/>
                  </a:lnTo>
                  <a:lnTo>
                    <a:pt x="3020691" y="2265518"/>
                  </a:lnTo>
                  <a:lnTo>
                    <a:pt x="3020691" y="2373401"/>
                  </a:lnTo>
                  <a:lnTo>
                    <a:pt x="3128574" y="2373401"/>
                  </a:lnTo>
                  <a:lnTo>
                    <a:pt x="3128574" y="2265518"/>
                  </a:lnTo>
                  <a:lnTo>
                    <a:pt x="3128574" y="2157636"/>
                  </a:lnTo>
                  <a:lnTo>
                    <a:pt x="3128574" y="2049753"/>
                  </a:lnTo>
                  <a:lnTo>
                    <a:pt x="3020691" y="2049753"/>
                  </a:lnTo>
                  <a:close/>
                  <a:moveTo>
                    <a:pt x="2804925" y="2481284"/>
                  </a:moveTo>
                  <a:lnTo>
                    <a:pt x="2804925" y="2589159"/>
                  </a:lnTo>
                  <a:lnTo>
                    <a:pt x="2912808" y="2589159"/>
                  </a:lnTo>
                  <a:lnTo>
                    <a:pt x="2912808" y="2481284"/>
                  </a:lnTo>
                  <a:lnTo>
                    <a:pt x="2804925" y="2481284"/>
                  </a:lnTo>
                  <a:close/>
                  <a:moveTo>
                    <a:pt x="1833994" y="2697042"/>
                  </a:moveTo>
                  <a:lnTo>
                    <a:pt x="1726112" y="2697042"/>
                  </a:lnTo>
                  <a:lnTo>
                    <a:pt x="1726112" y="2589159"/>
                  </a:lnTo>
                  <a:lnTo>
                    <a:pt x="1618229" y="2589159"/>
                  </a:lnTo>
                  <a:lnTo>
                    <a:pt x="1618229" y="2697042"/>
                  </a:lnTo>
                  <a:lnTo>
                    <a:pt x="1618229" y="2804925"/>
                  </a:lnTo>
                  <a:lnTo>
                    <a:pt x="1726112" y="2804925"/>
                  </a:lnTo>
                  <a:lnTo>
                    <a:pt x="1726112" y="2912808"/>
                  </a:lnTo>
                  <a:lnTo>
                    <a:pt x="1618229" y="2912808"/>
                  </a:lnTo>
                  <a:lnTo>
                    <a:pt x="1510346" y="2912808"/>
                  </a:lnTo>
                  <a:lnTo>
                    <a:pt x="1510346" y="2804925"/>
                  </a:lnTo>
                  <a:lnTo>
                    <a:pt x="1510346" y="2697042"/>
                  </a:lnTo>
                  <a:lnTo>
                    <a:pt x="1402463" y="2697042"/>
                  </a:lnTo>
                  <a:lnTo>
                    <a:pt x="1402463" y="2804925"/>
                  </a:lnTo>
                  <a:lnTo>
                    <a:pt x="1402463" y="2912808"/>
                  </a:lnTo>
                  <a:lnTo>
                    <a:pt x="1294580" y="2912808"/>
                  </a:lnTo>
                  <a:lnTo>
                    <a:pt x="1294580" y="3020691"/>
                  </a:lnTo>
                  <a:lnTo>
                    <a:pt x="1186705" y="3020691"/>
                  </a:lnTo>
                  <a:lnTo>
                    <a:pt x="1186705" y="3128574"/>
                  </a:lnTo>
                  <a:lnTo>
                    <a:pt x="1294580" y="3128574"/>
                  </a:lnTo>
                  <a:lnTo>
                    <a:pt x="1402463" y="3128574"/>
                  </a:lnTo>
                  <a:lnTo>
                    <a:pt x="1510346" y="3128574"/>
                  </a:lnTo>
                  <a:lnTo>
                    <a:pt x="1618229" y="3128574"/>
                  </a:lnTo>
                  <a:lnTo>
                    <a:pt x="1726112" y="3128574"/>
                  </a:lnTo>
                  <a:lnTo>
                    <a:pt x="1833994" y="3128574"/>
                  </a:lnTo>
                  <a:lnTo>
                    <a:pt x="1833994" y="3020691"/>
                  </a:lnTo>
                  <a:lnTo>
                    <a:pt x="1941870" y="3020691"/>
                  </a:lnTo>
                  <a:lnTo>
                    <a:pt x="2049753" y="3020691"/>
                  </a:lnTo>
                  <a:lnTo>
                    <a:pt x="2049753" y="2912808"/>
                  </a:lnTo>
                  <a:lnTo>
                    <a:pt x="1941870" y="2912808"/>
                  </a:lnTo>
                  <a:lnTo>
                    <a:pt x="1941870" y="2804925"/>
                  </a:lnTo>
                  <a:lnTo>
                    <a:pt x="1833994" y="2804925"/>
                  </a:lnTo>
                  <a:lnTo>
                    <a:pt x="1833994" y="2697042"/>
                  </a:lnTo>
                  <a:close/>
                  <a:moveTo>
                    <a:pt x="2049753" y="3020691"/>
                  </a:moveTo>
                  <a:lnTo>
                    <a:pt x="2049753" y="3128574"/>
                  </a:lnTo>
                  <a:lnTo>
                    <a:pt x="2157636" y="3128574"/>
                  </a:lnTo>
                  <a:lnTo>
                    <a:pt x="2157636" y="3020691"/>
                  </a:lnTo>
                  <a:lnTo>
                    <a:pt x="2049753" y="3020691"/>
                  </a:lnTo>
                  <a:close/>
                  <a:moveTo>
                    <a:pt x="1402463" y="2697042"/>
                  </a:moveTo>
                  <a:lnTo>
                    <a:pt x="1402463" y="2589159"/>
                  </a:lnTo>
                  <a:lnTo>
                    <a:pt x="1294580" y="2589159"/>
                  </a:lnTo>
                  <a:lnTo>
                    <a:pt x="1186705" y="2589159"/>
                  </a:lnTo>
                  <a:lnTo>
                    <a:pt x="1186705" y="2697042"/>
                  </a:lnTo>
                  <a:lnTo>
                    <a:pt x="1078822" y="2697042"/>
                  </a:lnTo>
                  <a:lnTo>
                    <a:pt x="1078822" y="2804925"/>
                  </a:lnTo>
                  <a:lnTo>
                    <a:pt x="1186705" y="2804925"/>
                  </a:lnTo>
                  <a:lnTo>
                    <a:pt x="1294580" y="2804925"/>
                  </a:lnTo>
                  <a:lnTo>
                    <a:pt x="1294580" y="2697042"/>
                  </a:lnTo>
                  <a:lnTo>
                    <a:pt x="1402463" y="2697042"/>
                  </a:lnTo>
                  <a:close/>
                  <a:moveTo>
                    <a:pt x="1078822" y="2804925"/>
                  </a:moveTo>
                  <a:lnTo>
                    <a:pt x="970939" y="2804925"/>
                  </a:lnTo>
                  <a:lnTo>
                    <a:pt x="970939" y="2912808"/>
                  </a:lnTo>
                  <a:lnTo>
                    <a:pt x="970939" y="3020691"/>
                  </a:lnTo>
                  <a:lnTo>
                    <a:pt x="863056" y="3020691"/>
                  </a:lnTo>
                  <a:lnTo>
                    <a:pt x="863056" y="3128574"/>
                  </a:lnTo>
                  <a:lnTo>
                    <a:pt x="970939" y="3128574"/>
                  </a:lnTo>
                  <a:lnTo>
                    <a:pt x="1078822" y="3128574"/>
                  </a:lnTo>
                  <a:lnTo>
                    <a:pt x="1078822" y="3020691"/>
                  </a:lnTo>
                  <a:lnTo>
                    <a:pt x="1078822" y="2912808"/>
                  </a:lnTo>
                  <a:lnTo>
                    <a:pt x="1078822" y="2804925"/>
                  </a:lnTo>
                  <a:close/>
                  <a:moveTo>
                    <a:pt x="970939" y="2804925"/>
                  </a:moveTo>
                  <a:lnTo>
                    <a:pt x="970939" y="2697042"/>
                  </a:lnTo>
                  <a:lnTo>
                    <a:pt x="1078822" y="2697042"/>
                  </a:lnTo>
                  <a:lnTo>
                    <a:pt x="1078822" y="2589159"/>
                  </a:lnTo>
                  <a:lnTo>
                    <a:pt x="970939" y="2589159"/>
                  </a:lnTo>
                  <a:lnTo>
                    <a:pt x="970939" y="2481284"/>
                  </a:lnTo>
                  <a:lnTo>
                    <a:pt x="1078822" y="2481284"/>
                  </a:lnTo>
                  <a:lnTo>
                    <a:pt x="1186705" y="2481284"/>
                  </a:lnTo>
                  <a:lnTo>
                    <a:pt x="1186705" y="2373401"/>
                  </a:lnTo>
                  <a:lnTo>
                    <a:pt x="1186705" y="2265518"/>
                  </a:lnTo>
                  <a:lnTo>
                    <a:pt x="1078822" y="2265518"/>
                  </a:lnTo>
                  <a:lnTo>
                    <a:pt x="1078822" y="2373401"/>
                  </a:lnTo>
                  <a:lnTo>
                    <a:pt x="970939" y="2373401"/>
                  </a:lnTo>
                  <a:lnTo>
                    <a:pt x="970939" y="2265518"/>
                  </a:lnTo>
                  <a:lnTo>
                    <a:pt x="863056" y="2265518"/>
                  </a:lnTo>
                  <a:lnTo>
                    <a:pt x="863056" y="2373401"/>
                  </a:lnTo>
                  <a:lnTo>
                    <a:pt x="863056" y="2481284"/>
                  </a:lnTo>
                  <a:lnTo>
                    <a:pt x="863056" y="2589159"/>
                  </a:lnTo>
                  <a:lnTo>
                    <a:pt x="863056" y="2697042"/>
                  </a:lnTo>
                  <a:lnTo>
                    <a:pt x="863056" y="2804925"/>
                  </a:lnTo>
                  <a:lnTo>
                    <a:pt x="970939" y="2804925"/>
                  </a:lnTo>
                  <a:close/>
                  <a:moveTo>
                    <a:pt x="970939" y="2265518"/>
                  </a:moveTo>
                  <a:lnTo>
                    <a:pt x="1078822" y="2265518"/>
                  </a:lnTo>
                  <a:lnTo>
                    <a:pt x="1078822" y="2157636"/>
                  </a:lnTo>
                  <a:lnTo>
                    <a:pt x="970939" y="2157636"/>
                  </a:lnTo>
                  <a:lnTo>
                    <a:pt x="970939" y="2265518"/>
                  </a:lnTo>
                  <a:close/>
                  <a:moveTo>
                    <a:pt x="1078822" y="2157636"/>
                  </a:moveTo>
                  <a:lnTo>
                    <a:pt x="1186705" y="2157636"/>
                  </a:lnTo>
                  <a:lnTo>
                    <a:pt x="1186705" y="2265518"/>
                  </a:lnTo>
                  <a:lnTo>
                    <a:pt x="1294580" y="2265518"/>
                  </a:lnTo>
                  <a:lnTo>
                    <a:pt x="1294580" y="2373401"/>
                  </a:lnTo>
                  <a:lnTo>
                    <a:pt x="1402463" y="2373401"/>
                  </a:lnTo>
                  <a:lnTo>
                    <a:pt x="1402463" y="2265518"/>
                  </a:lnTo>
                  <a:lnTo>
                    <a:pt x="1510346" y="2265518"/>
                  </a:lnTo>
                  <a:lnTo>
                    <a:pt x="1618229" y="2265518"/>
                  </a:lnTo>
                  <a:lnTo>
                    <a:pt x="1618229" y="2373401"/>
                  </a:lnTo>
                  <a:lnTo>
                    <a:pt x="1618229" y="2481284"/>
                  </a:lnTo>
                  <a:lnTo>
                    <a:pt x="1726112" y="2481284"/>
                  </a:lnTo>
                  <a:lnTo>
                    <a:pt x="1833994" y="2481284"/>
                  </a:lnTo>
                  <a:lnTo>
                    <a:pt x="1833994" y="2373401"/>
                  </a:lnTo>
                  <a:lnTo>
                    <a:pt x="1726112" y="2373401"/>
                  </a:lnTo>
                  <a:lnTo>
                    <a:pt x="1726112" y="2265518"/>
                  </a:lnTo>
                  <a:lnTo>
                    <a:pt x="1833994" y="2265518"/>
                  </a:lnTo>
                  <a:lnTo>
                    <a:pt x="1941870" y="2265518"/>
                  </a:lnTo>
                  <a:lnTo>
                    <a:pt x="1941870" y="2157636"/>
                  </a:lnTo>
                  <a:lnTo>
                    <a:pt x="2049753" y="2157636"/>
                  </a:lnTo>
                  <a:lnTo>
                    <a:pt x="2049753" y="2049753"/>
                  </a:lnTo>
                  <a:lnTo>
                    <a:pt x="2049753" y="1941870"/>
                  </a:lnTo>
                  <a:lnTo>
                    <a:pt x="2049753" y="1833994"/>
                  </a:lnTo>
                  <a:lnTo>
                    <a:pt x="2049753" y="1726112"/>
                  </a:lnTo>
                  <a:lnTo>
                    <a:pt x="2157636" y="1726112"/>
                  </a:lnTo>
                  <a:lnTo>
                    <a:pt x="2157636" y="1618229"/>
                  </a:lnTo>
                  <a:lnTo>
                    <a:pt x="2049753" y="1618229"/>
                  </a:lnTo>
                  <a:lnTo>
                    <a:pt x="1941870" y="1618229"/>
                  </a:lnTo>
                  <a:lnTo>
                    <a:pt x="1941870" y="1726112"/>
                  </a:lnTo>
                  <a:lnTo>
                    <a:pt x="1941870" y="1833994"/>
                  </a:lnTo>
                  <a:lnTo>
                    <a:pt x="1833994" y="1833994"/>
                  </a:lnTo>
                  <a:lnTo>
                    <a:pt x="1833994" y="1941870"/>
                  </a:lnTo>
                  <a:lnTo>
                    <a:pt x="1941870" y="1941870"/>
                  </a:lnTo>
                  <a:lnTo>
                    <a:pt x="1941870" y="2049753"/>
                  </a:lnTo>
                  <a:lnTo>
                    <a:pt x="1833994" y="2049753"/>
                  </a:lnTo>
                  <a:lnTo>
                    <a:pt x="1833994" y="1941870"/>
                  </a:lnTo>
                  <a:lnTo>
                    <a:pt x="1726112" y="1941870"/>
                  </a:lnTo>
                  <a:lnTo>
                    <a:pt x="1618229" y="1941870"/>
                  </a:lnTo>
                  <a:lnTo>
                    <a:pt x="1618229" y="2049753"/>
                  </a:lnTo>
                  <a:lnTo>
                    <a:pt x="1510346" y="2049753"/>
                  </a:lnTo>
                  <a:lnTo>
                    <a:pt x="1510346" y="2157636"/>
                  </a:lnTo>
                  <a:lnTo>
                    <a:pt x="1402463" y="2157636"/>
                  </a:lnTo>
                  <a:lnTo>
                    <a:pt x="1294580" y="2157636"/>
                  </a:lnTo>
                  <a:lnTo>
                    <a:pt x="1294580" y="2049753"/>
                  </a:lnTo>
                  <a:lnTo>
                    <a:pt x="1294580" y="1941870"/>
                  </a:lnTo>
                  <a:lnTo>
                    <a:pt x="1294580" y="1833994"/>
                  </a:lnTo>
                  <a:lnTo>
                    <a:pt x="1186705" y="1833994"/>
                  </a:lnTo>
                  <a:lnTo>
                    <a:pt x="1186705" y="1941870"/>
                  </a:lnTo>
                  <a:lnTo>
                    <a:pt x="1186705" y="2049753"/>
                  </a:lnTo>
                  <a:lnTo>
                    <a:pt x="1078822" y="2049753"/>
                  </a:lnTo>
                  <a:lnTo>
                    <a:pt x="1078822" y="2157636"/>
                  </a:lnTo>
                  <a:close/>
                  <a:moveTo>
                    <a:pt x="1078822" y="2049753"/>
                  </a:moveTo>
                  <a:lnTo>
                    <a:pt x="1078822" y="1941870"/>
                  </a:lnTo>
                  <a:lnTo>
                    <a:pt x="1078822" y="1833994"/>
                  </a:lnTo>
                  <a:lnTo>
                    <a:pt x="1078822" y="1726112"/>
                  </a:lnTo>
                  <a:lnTo>
                    <a:pt x="970939" y="1726112"/>
                  </a:lnTo>
                  <a:lnTo>
                    <a:pt x="970939" y="1833994"/>
                  </a:lnTo>
                  <a:lnTo>
                    <a:pt x="970939" y="1941870"/>
                  </a:lnTo>
                  <a:lnTo>
                    <a:pt x="863056" y="1941870"/>
                  </a:lnTo>
                  <a:lnTo>
                    <a:pt x="863056" y="2049753"/>
                  </a:lnTo>
                  <a:lnTo>
                    <a:pt x="970939" y="2049753"/>
                  </a:lnTo>
                  <a:lnTo>
                    <a:pt x="1078822" y="2049753"/>
                  </a:lnTo>
                  <a:close/>
                  <a:moveTo>
                    <a:pt x="970939" y="1726112"/>
                  </a:moveTo>
                  <a:lnTo>
                    <a:pt x="970939" y="1618229"/>
                  </a:lnTo>
                  <a:lnTo>
                    <a:pt x="1078822" y="1618229"/>
                  </a:lnTo>
                  <a:lnTo>
                    <a:pt x="1078822" y="1510346"/>
                  </a:lnTo>
                  <a:lnTo>
                    <a:pt x="970939" y="1510346"/>
                  </a:lnTo>
                  <a:lnTo>
                    <a:pt x="863056" y="1510346"/>
                  </a:lnTo>
                  <a:lnTo>
                    <a:pt x="863056" y="1402463"/>
                  </a:lnTo>
                  <a:lnTo>
                    <a:pt x="970939" y="1402463"/>
                  </a:lnTo>
                  <a:lnTo>
                    <a:pt x="970939" y="1294580"/>
                  </a:lnTo>
                  <a:lnTo>
                    <a:pt x="1078822" y="1294580"/>
                  </a:lnTo>
                  <a:lnTo>
                    <a:pt x="1078822" y="1186705"/>
                  </a:lnTo>
                  <a:lnTo>
                    <a:pt x="970939" y="1186705"/>
                  </a:lnTo>
                  <a:lnTo>
                    <a:pt x="863056" y="1186705"/>
                  </a:lnTo>
                  <a:lnTo>
                    <a:pt x="755173" y="1186705"/>
                  </a:lnTo>
                  <a:lnTo>
                    <a:pt x="755173" y="1294580"/>
                  </a:lnTo>
                  <a:lnTo>
                    <a:pt x="647290" y="1294580"/>
                  </a:lnTo>
                  <a:lnTo>
                    <a:pt x="539415" y="1294580"/>
                  </a:lnTo>
                  <a:lnTo>
                    <a:pt x="539415" y="1402463"/>
                  </a:lnTo>
                  <a:lnTo>
                    <a:pt x="647290" y="1402463"/>
                  </a:lnTo>
                  <a:lnTo>
                    <a:pt x="755173" y="1402463"/>
                  </a:lnTo>
                  <a:lnTo>
                    <a:pt x="755173" y="1510346"/>
                  </a:lnTo>
                  <a:lnTo>
                    <a:pt x="647290" y="1510346"/>
                  </a:lnTo>
                  <a:lnTo>
                    <a:pt x="647290" y="1618229"/>
                  </a:lnTo>
                  <a:lnTo>
                    <a:pt x="755173" y="1618229"/>
                  </a:lnTo>
                  <a:lnTo>
                    <a:pt x="863056" y="1618229"/>
                  </a:lnTo>
                  <a:lnTo>
                    <a:pt x="863056" y="1726112"/>
                  </a:lnTo>
                  <a:lnTo>
                    <a:pt x="970939" y="1726112"/>
                  </a:lnTo>
                  <a:close/>
                  <a:moveTo>
                    <a:pt x="863056" y="1726112"/>
                  </a:moveTo>
                  <a:lnTo>
                    <a:pt x="755173" y="1726112"/>
                  </a:lnTo>
                  <a:lnTo>
                    <a:pt x="647290" y="1726112"/>
                  </a:lnTo>
                  <a:lnTo>
                    <a:pt x="647290" y="1618229"/>
                  </a:lnTo>
                  <a:lnTo>
                    <a:pt x="539415" y="1618229"/>
                  </a:lnTo>
                  <a:lnTo>
                    <a:pt x="431532" y="1618229"/>
                  </a:lnTo>
                  <a:lnTo>
                    <a:pt x="431532" y="1726112"/>
                  </a:lnTo>
                  <a:lnTo>
                    <a:pt x="431532" y="1833994"/>
                  </a:lnTo>
                  <a:lnTo>
                    <a:pt x="539415" y="1833994"/>
                  </a:lnTo>
                  <a:lnTo>
                    <a:pt x="539415" y="1941870"/>
                  </a:lnTo>
                  <a:lnTo>
                    <a:pt x="431532" y="1941870"/>
                  </a:lnTo>
                  <a:lnTo>
                    <a:pt x="431532" y="1833994"/>
                  </a:lnTo>
                  <a:lnTo>
                    <a:pt x="323649" y="1833994"/>
                  </a:lnTo>
                  <a:lnTo>
                    <a:pt x="323649" y="1941870"/>
                  </a:lnTo>
                  <a:lnTo>
                    <a:pt x="215766" y="1941870"/>
                  </a:lnTo>
                  <a:lnTo>
                    <a:pt x="215766" y="1833994"/>
                  </a:lnTo>
                  <a:lnTo>
                    <a:pt x="107883" y="1833994"/>
                  </a:lnTo>
                  <a:lnTo>
                    <a:pt x="107883" y="1726112"/>
                  </a:lnTo>
                  <a:lnTo>
                    <a:pt x="0" y="1726112"/>
                  </a:lnTo>
                  <a:lnTo>
                    <a:pt x="0" y="1833994"/>
                  </a:lnTo>
                  <a:lnTo>
                    <a:pt x="0" y="1941870"/>
                  </a:lnTo>
                  <a:lnTo>
                    <a:pt x="0" y="2049753"/>
                  </a:lnTo>
                  <a:lnTo>
                    <a:pt x="0" y="2157636"/>
                  </a:lnTo>
                  <a:lnTo>
                    <a:pt x="0" y="2265518"/>
                  </a:lnTo>
                  <a:lnTo>
                    <a:pt x="107883" y="2265518"/>
                  </a:lnTo>
                  <a:lnTo>
                    <a:pt x="215766" y="2265518"/>
                  </a:lnTo>
                  <a:lnTo>
                    <a:pt x="215766" y="2157636"/>
                  </a:lnTo>
                  <a:lnTo>
                    <a:pt x="323649" y="2157636"/>
                  </a:lnTo>
                  <a:lnTo>
                    <a:pt x="323649" y="2049753"/>
                  </a:lnTo>
                  <a:lnTo>
                    <a:pt x="431532" y="2049753"/>
                  </a:lnTo>
                  <a:lnTo>
                    <a:pt x="431532" y="2157636"/>
                  </a:lnTo>
                  <a:lnTo>
                    <a:pt x="431532" y="2265518"/>
                  </a:lnTo>
                  <a:lnTo>
                    <a:pt x="539415" y="2265518"/>
                  </a:lnTo>
                  <a:lnTo>
                    <a:pt x="647290" y="2265518"/>
                  </a:lnTo>
                  <a:lnTo>
                    <a:pt x="755173" y="2265518"/>
                  </a:lnTo>
                  <a:lnTo>
                    <a:pt x="755173" y="2157636"/>
                  </a:lnTo>
                  <a:lnTo>
                    <a:pt x="647290" y="2157636"/>
                  </a:lnTo>
                  <a:lnTo>
                    <a:pt x="539415" y="2157636"/>
                  </a:lnTo>
                  <a:lnTo>
                    <a:pt x="539415" y="2049753"/>
                  </a:lnTo>
                  <a:lnTo>
                    <a:pt x="647290" y="2049753"/>
                  </a:lnTo>
                  <a:lnTo>
                    <a:pt x="755173" y="2049753"/>
                  </a:lnTo>
                  <a:lnTo>
                    <a:pt x="755173" y="1941870"/>
                  </a:lnTo>
                  <a:lnTo>
                    <a:pt x="647290" y="1941870"/>
                  </a:lnTo>
                  <a:lnTo>
                    <a:pt x="647290" y="1833994"/>
                  </a:lnTo>
                  <a:lnTo>
                    <a:pt x="755173" y="1833994"/>
                  </a:lnTo>
                  <a:lnTo>
                    <a:pt x="863056" y="1833994"/>
                  </a:lnTo>
                  <a:lnTo>
                    <a:pt x="863056" y="1726112"/>
                  </a:lnTo>
                  <a:close/>
                  <a:moveTo>
                    <a:pt x="215766" y="1833994"/>
                  </a:moveTo>
                  <a:lnTo>
                    <a:pt x="323649" y="1833994"/>
                  </a:lnTo>
                  <a:lnTo>
                    <a:pt x="323649" y="1726112"/>
                  </a:lnTo>
                  <a:lnTo>
                    <a:pt x="215766" y="1726112"/>
                  </a:lnTo>
                  <a:lnTo>
                    <a:pt x="215766" y="1833994"/>
                  </a:lnTo>
                  <a:close/>
                  <a:moveTo>
                    <a:pt x="431532" y="1618229"/>
                  </a:moveTo>
                  <a:lnTo>
                    <a:pt x="431532" y="1510346"/>
                  </a:lnTo>
                  <a:lnTo>
                    <a:pt x="539415" y="1510346"/>
                  </a:lnTo>
                  <a:lnTo>
                    <a:pt x="539415" y="1402463"/>
                  </a:lnTo>
                  <a:lnTo>
                    <a:pt x="431532" y="1402463"/>
                  </a:lnTo>
                  <a:lnTo>
                    <a:pt x="431532" y="1294580"/>
                  </a:lnTo>
                  <a:lnTo>
                    <a:pt x="431532" y="1186705"/>
                  </a:lnTo>
                  <a:lnTo>
                    <a:pt x="431532" y="1078822"/>
                  </a:lnTo>
                  <a:lnTo>
                    <a:pt x="539415" y="1078822"/>
                  </a:lnTo>
                  <a:lnTo>
                    <a:pt x="539415" y="970939"/>
                  </a:lnTo>
                  <a:lnTo>
                    <a:pt x="647290" y="970939"/>
                  </a:lnTo>
                  <a:lnTo>
                    <a:pt x="755173" y="970939"/>
                  </a:lnTo>
                  <a:lnTo>
                    <a:pt x="863056" y="970939"/>
                  </a:lnTo>
                  <a:lnTo>
                    <a:pt x="970939" y="970939"/>
                  </a:lnTo>
                  <a:lnTo>
                    <a:pt x="1078822" y="970939"/>
                  </a:lnTo>
                  <a:lnTo>
                    <a:pt x="1078822" y="863056"/>
                  </a:lnTo>
                  <a:lnTo>
                    <a:pt x="970939" y="863056"/>
                  </a:lnTo>
                  <a:lnTo>
                    <a:pt x="863056" y="863056"/>
                  </a:lnTo>
                  <a:lnTo>
                    <a:pt x="755173" y="863056"/>
                  </a:lnTo>
                  <a:lnTo>
                    <a:pt x="647290" y="863056"/>
                  </a:lnTo>
                  <a:lnTo>
                    <a:pt x="539415" y="863056"/>
                  </a:lnTo>
                  <a:lnTo>
                    <a:pt x="431532" y="863056"/>
                  </a:lnTo>
                  <a:lnTo>
                    <a:pt x="323649" y="863056"/>
                  </a:lnTo>
                  <a:lnTo>
                    <a:pt x="323649" y="970939"/>
                  </a:lnTo>
                  <a:lnTo>
                    <a:pt x="215766" y="970939"/>
                  </a:lnTo>
                  <a:lnTo>
                    <a:pt x="107883" y="970939"/>
                  </a:lnTo>
                  <a:lnTo>
                    <a:pt x="107883" y="1078822"/>
                  </a:lnTo>
                  <a:lnTo>
                    <a:pt x="107883" y="1186705"/>
                  </a:lnTo>
                  <a:lnTo>
                    <a:pt x="0" y="1186705"/>
                  </a:lnTo>
                  <a:lnTo>
                    <a:pt x="0" y="1294580"/>
                  </a:lnTo>
                  <a:lnTo>
                    <a:pt x="107883" y="1294580"/>
                  </a:lnTo>
                  <a:lnTo>
                    <a:pt x="215766" y="1294580"/>
                  </a:lnTo>
                  <a:lnTo>
                    <a:pt x="215766" y="1186705"/>
                  </a:lnTo>
                  <a:lnTo>
                    <a:pt x="323649" y="1186705"/>
                  </a:lnTo>
                  <a:lnTo>
                    <a:pt x="323649" y="1294580"/>
                  </a:lnTo>
                  <a:lnTo>
                    <a:pt x="215766" y="1294580"/>
                  </a:lnTo>
                  <a:lnTo>
                    <a:pt x="215766" y="1402463"/>
                  </a:lnTo>
                  <a:lnTo>
                    <a:pt x="323649" y="1402463"/>
                  </a:lnTo>
                  <a:lnTo>
                    <a:pt x="323649" y="1510346"/>
                  </a:lnTo>
                  <a:lnTo>
                    <a:pt x="215766" y="1510346"/>
                  </a:lnTo>
                  <a:lnTo>
                    <a:pt x="215766" y="1618229"/>
                  </a:lnTo>
                  <a:lnTo>
                    <a:pt x="323649" y="1618229"/>
                  </a:lnTo>
                  <a:lnTo>
                    <a:pt x="431532" y="1618229"/>
                  </a:lnTo>
                  <a:close/>
                  <a:moveTo>
                    <a:pt x="215766" y="1510346"/>
                  </a:moveTo>
                  <a:lnTo>
                    <a:pt x="215766" y="1402463"/>
                  </a:lnTo>
                  <a:lnTo>
                    <a:pt x="107883" y="1402463"/>
                  </a:lnTo>
                  <a:lnTo>
                    <a:pt x="107883" y="1510346"/>
                  </a:lnTo>
                  <a:lnTo>
                    <a:pt x="215766" y="1510346"/>
                  </a:lnTo>
                  <a:close/>
                  <a:moveTo>
                    <a:pt x="107883" y="970939"/>
                  </a:moveTo>
                  <a:lnTo>
                    <a:pt x="107883" y="863056"/>
                  </a:lnTo>
                  <a:lnTo>
                    <a:pt x="0" y="863056"/>
                  </a:lnTo>
                  <a:lnTo>
                    <a:pt x="0" y="970939"/>
                  </a:lnTo>
                  <a:lnTo>
                    <a:pt x="107883" y="970939"/>
                  </a:lnTo>
                  <a:close/>
                  <a:moveTo>
                    <a:pt x="1078822" y="863056"/>
                  </a:moveTo>
                  <a:lnTo>
                    <a:pt x="1186705" y="863056"/>
                  </a:lnTo>
                  <a:lnTo>
                    <a:pt x="1186705" y="970939"/>
                  </a:lnTo>
                  <a:lnTo>
                    <a:pt x="1294580" y="970939"/>
                  </a:lnTo>
                  <a:lnTo>
                    <a:pt x="1294580" y="863056"/>
                  </a:lnTo>
                  <a:lnTo>
                    <a:pt x="1294580" y="755173"/>
                  </a:lnTo>
                  <a:lnTo>
                    <a:pt x="1186705" y="755173"/>
                  </a:lnTo>
                  <a:lnTo>
                    <a:pt x="1186705" y="647290"/>
                  </a:lnTo>
                  <a:lnTo>
                    <a:pt x="1078822" y="647290"/>
                  </a:lnTo>
                  <a:lnTo>
                    <a:pt x="1078822" y="755173"/>
                  </a:lnTo>
                  <a:lnTo>
                    <a:pt x="1078822" y="863056"/>
                  </a:lnTo>
                  <a:close/>
                  <a:moveTo>
                    <a:pt x="539415" y="1078822"/>
                  </a:moveTo>
                  <a:lnTo>
                    <a:pt x="539415" y="1186705"/>
                  </a:lnTo>
                  <a:lnTo>
                    <a:pt x="647290" y="1186705"/>
                  </a:lnTo>
                  <a:lnTo>
                    <a:pt x="755173" y="1186705"/>
                  </a:lnTo>
                  <a:lnTo>
                    <a:pt x="755173" y="1078822"/>
                  </a:lnTo>
                  <a:lnTo>
                    <a:pt x="647290" y="1078822"/>
                  </a:lnTo>
                  <a:lnTo>
                    <a:pt x="539415" y="1078822"/>
                  </a:lnTo>
                  <a:close/>
                  <a:moveTo>
                    <a:pt x="1078822" y="1186705"/>
                  </a:moveTo>
                  <a:lnTo>
                    <a:pt x="1186705" y="1186705"/>
                  </a:lnTo>
                  <a:lnTo>
                    <a:pt x="1186705" y="1078822"/>
                  </a:lnTo>
                  <a:lnTo>
                    <a:pt x="1078822" y="1078822"/>
                  </a:lnTo>
                  <a:lnTo>
                    <a:pt x="1078822" y="1186705"/>
                  </a:lnTo>
                  <a:close/>
                  <a:moveTo>
                    <a:pt x="1078822" y="1294580"/>
                  </a:moveTo>
                  <a:lnTo>
                    <a:pt x="1078822" y="1402463"/>
                  </a:lnTo>
                  <a:lnTo>
                    <a:pt x="1078822" y="1510346"/>
                  </a:lnTo>
                  <a:lnTo>
                    <a:pt x="1186705" y="1510346"/>
                  </a:lnTo>
                  <a:lnTo>
                    <a:pt x="1186705" y="1402463"/>
                  </a:lnTo>
                  <a:lnTo>
                    <a:pt x="1186705" y="1294580"/>
                  </a:lnTo>
                  <a:lnTo>
                    <a:pt x="1078822" y="1294580"/>
                  </a:lnTo>
                  <a:close/>
                  <a:moveTo>
                    <a:pt x="1186705" y="1510346"/>
                  </a:moveTo>
                  <a:lnTo>
                    <a:pt x="1186705" y="1618229"/>
                  </a:lnTo>
                  <a:lnTo>
                    <a:pt x="1186705" y="1726112"/>
                  </a:lnTo>
                  <a:lnTo>
                    <a:pt x="1294580" y="1726112"/>
                  </a:lnTo>
                  <a:lnTo>
                    <a:pt x="1294580" y="1618229"/>
                  </a:lnTo>
                  <a:lnTo>
                    <a:pt x="1294580" y="1510346"/>
                  </a:lnTo>
                  <a:lnTo>
                    <a:pt x="1186705" y="1510346"/>
                  </a:lnTo>
                  <a:close/>
                  <a:moveTo>
                    <a:pt x="1294580" y="1726112"/>
                  </a:moveTo>
                  <a:lnTo>
                    <a:pt x="1294580" y="1833994"/>
                  </a:lnTo>
                  <a:lnTo>
                    <a:pt x="1402463" y="1833994"/>
                  </a:lnTo>
                  <a:lnTo>
                    <a:pt x="1402463" y="1726112"/>
                  </a:lnTo>
                  <a:lnTo>
                    <a:pt x="1294580" y="1726112"/>
                  </a:lnTo>
                  <a:close/>
                  <a:moveTo>
                    <a:pt x="1618229" y="1941870"/>
                  </a:moveTo>
                  <a:lnTo>
                    <a:pt x="1618229" y="1833994"/>
                  </a:lnTo>
                  <a:lnTo>
                    <a:pt x="1510346" y="1833994"/>
                  </a:lnTo>
                  <a:lnTo>
                    <a:pt x="1510346" y="1941870"/>
                  </a:lnTo>
                  <a:lnTo>
                    <a:pt x="1618229" y="1941870"/>
                  </a:lnTo>
                  <a:close/>
                  <a:moveTo>
                    <a:pt x="1941870" y="2265518"/>
                  </a:moveTo>
                  <a:lnTo>
                    <a:pt x="1941870" y="2373401"/>
                  </a:lnTo>
                  <a:lnTo>
                    <a:pt x="2049753" y="2373401"/>
                  </a:lnTo>
                  <a:lnTo>
                    <a:pt x="2049753" y="2265518"/>
                  </a:lnTo>
                  <a:lnTo>
                    <a:pt x="1941870" y="2265518"/>
                  </a:lnTo>
                  <a:close/>
                  <a:moveTo>
                    <a:pt x="1402463" y="2373401"/>
                  </a:moveTo>
                  <a:lnTo>
                    <a:pt x="1402463" y="2481284"/>
                  </a:lnTo>
                  <a:lnTo>
                    <a:pt x="1402463" y="2589159"/>
                  </a:lnTo>
                  <a:lnTo>
                    <a:pt x="1510346" y="2589159"/>
                  </a:lnTo>
                  <a:lnTo>
                    <a:pt x="1510346" y="2481284"/>
                  </a:lnTo>
                  <a:lnTo>
                    <a:pt x="1510346" y="2373401"/>
                  </a:lnTo>
                  <a:lnTo>
                    <a:pt x="1402463" y="2373401"/>
                  </a:lnTo>
                  <a:close/>
                  <a:moveTo>
                    <a:pt x="2265518" y="1833994"/>
                  </a:moveTo>
                  <a:lnTo>
                    <a:pt x="2373401" y="1833994"/>
                  </a:lnTo>
                  <a:lnTo>
                    <a:pt x="2373401" y="1726112"/>
                  </a:lnTo>
                  <a:lnTo>
                    <a:pt x="2265518" y="1726112"/>
                  </a:lnTo>
                  <a:lnTo>
                    <a:pt x="2265518" y="1833994"/>
                  </a:lnTo>
                  <a:close/>
                  <a:moveTo>
                    <a:pt x="1833994" y="1186705"/>
                  </a:moveTo>
                  <a:lnTo>
                    <a:pt x="1833994" y="1294580"/>
                  </a:lnTo>
                  <a:lnTo>
                    <a:pt x="1833994" y="1402463"/>
                  </a:lnTo>
                  <a:lnTo>
                    <a:pt x="1941870" y="1402463"/>
                  </a:lnTo>
                  <a:lnTo>
                    <a:pt x="1941870" y="1294580"/>
                  </a:lnTo>
                  <a:lnTo>
                    <a:pt x="1941870" y="1186705"/>
                  </a:lnTo>
                  <a:lnTo>
                    <a:pt x="1833994" y="1186705"/>
                  </a:lnTo>
                  <a:close/>
                  <a:moveTo>
                    <a:pt x="1510346" y="755173"/>
                  </a:moveTo>
                  <a:lnTo>
                    <a:pt x="1402463" y="755173"/>
                  </a:lnTo>
                  <a:lnTo>
                    <a:pt x="1402463" y="863056"/>
                  </a:lnTo>
                  <a:lnTo>
                    <a:pt x="1510346" y="863056"/>
                  </a:lnTo>
                  <a:lnTo>
                    <a:pt x="1510346" y="755173"/>
                  </a:lnTo>
                  <a:close/>
                  <a:moveTo>
                    <a:pt x="1726112" y="0"/>
                  </a:moveTo>
                  <a:lnTo>
                    <a:pt x="1726112" y="107883"/>
                  </a:lnTo>
                  <a:lnTo>
                    <a:pt x="1726112" y="215766"/>
                  </a:lnTo>
                  <a:lnTo>
                    <a:pt x="1833994" y="215766"/>
                  </a:lnTo>
                  <a:lnTo>
                    <a:pt x="1941870" y="215766"/>
                  </a:lnTo>
                  <a:lnTo>
                    <a:pt x="1941870" y="107883"/>
                  </a:lnTo>
                  <a:lnTo>
                    <a:pt x="1941870" y="0"/>
                  </a:lnTo>
                  <a:lnTo>
                    <a:pt x="1833994" y="0"/>
                  </a:lnTo>
                  <a:lnTo>
                    <a:pt x="1726112" y="0"/>
                  </a:lnTo>
                  <a:close/>
                  <a:moveTo>
                    <a:pt x="2049753" y="0"/>
                  </a:moveTo>
                  <a:lnTo>
                    <a:pt x="2049753" y="107883"/>
                  </a:lnTo>
                  <a:lnTo>
                    <a:pt x="2157636" y="107883"/>
                  </a:lnTo>
                  <a:lnTo>
                    <a:pt x="2157636" y="215766"/>
                  </a:lnTo>
                  <a:lnTo>
                    <a:pt x="2157636" y="323649"/>
                  </a:lnTo>
                  <a:lnTo>
                    <a:pt x="2265518" y="323649"/>
                  </a:lnTo>
                  <a:lnTo>
                    <a:pt x="2265518" y="215766"/>
                  </a:lnTo>
                  <a:lnTo>
                    <a:pt x="2265518" y="107883"/>
                  </a:lnTo>
                  <a:lnTo>
                    <a:pt x="2265518" y="0"/>
                  </a:lnTo>
                  <a:lnTo>
                    <a:pt x="2157636" y="0"/>
                  </a:lnTo>
                  <a:lnTo>
                    <a:pt x="2049753" y="0"/>
                  </a:lnTo>
                  <a:close/>
                  <a:moveTo>
                    <a:pt x="215766" y="215766"/>
                  </a:moveTo>
                  <a:lnTo>
                    <a:pt x="215766" y="539415"/>
                  </a:lnTo>
                  <a:lnTo>
                    <a:pt x="539415" y="539415"/>
                  </a:lnTo>
                  <a:lnTo>
                    <a:pt x="539415" y="215766"/>
                  </a:lnTo>
                  <a:lnTo>
                    <a:pt x="215766" y="215766"/>
                  </a:lnTo>
                  <a:close/>
                  <a:moveTo>
                    <a:pt x="2589159" y="215766"/>
                  </a:moveTo>
                  <a:lnTo>
                    <a:pt x="2589159" y="539415"/>
                  </a:lnTo>
                  <a:lnTo>
                    <a:pt x="2912808" y="539415"/>
                  </a:lnTo>
                  <a:lnTo>
                    <a:pt x="2912808" y="215766"/>
                  </a:lnTo>
                  <a:lnTo>
                    <a:pt x="2589159" y="215766"/>
                  </a:lnTo>
                  <a:close/>
                  <a:moveTo>
                    <a:pt x="863056" y="431532"/>
                  </a:moveTo>
                  <a:lnTo>
                    <a:pt x="863056" y="539415"/>
                  </a:lnTo>
                  <a:lnTo>
                    <a:pt x="970939" y="539415"/>
                  </a:lnTo>
                  <a:lnTo>
                    <a:pt x="970939" y="431532"/>
                  </a:lnTo>
                  <a:lnTo>
                    <a:pt x="863056" y="431532"/>
                  </a:lnTo>
                  <a:close/>
                  <a:moveTo>
                    <a:pt x="863056" y="647290"/>
                  </a:moveTo>
                  <a:lnTo>
                    <a:pt x="863056" y="755173"/>
                  </a:lnTo>
                  <a:lnTo>
                    <a:pt x="970939" y="755173"/>
                  </a:lnTo>
                  <a:lnTo>
                    <a:pt x="970939" y="647290"/>
                  </a:lnTo>
                  <a:lnTo>
                    <a:pt x="863056" y="647290"/>
                  </a:lnTo>
                  <a:close/>
                  <a:moveTo>
                    <a:pt x="2157636" y="647290"/>
                  </a:moveTo>
                  <a:lnTo>
                    <a:pt x="2157636" y="755173"/>
                  </a:lnTo>
                  <a:lnTo>
                    <a:pt x="2265518" y="755173"/>
                  </a:lnTo>
                  <a:lnTo>
                    <a:pt x="2265518" y="647290"/>
                  </a:lnTo>
                  <a:lnTo>
                    <a:pt x="2157636" y="647290"/>
                  </a:lnTo>
                  <a:close/>
                  <a:moveTo>
                    <a:pt x="2265518" y="2265518"/>
                  </a:moveTo>
                  <a:lnTo>
                    <a:pt x="2373401" y="2265518"/>
                  </a:lnTo>
                  <a:lnTo>
                    <a:pt x="2481284" y="2265518"/>
                  </a:lnTo>
                  <a:lnTo>
                    <a:pt x="2589159" y="2265518"/>
                  </a:lnTo>
                  <a:lnTo>
                    <a:pt x="2589159" y="2373401"/>
                  </a:lnTo>
                  <a:lnTo>
                    <a:pt x="2589159" y="2481284"/>
                  </a:lnTo>
                  <a:lnTo>
                    <a:pt x="2589159" y="2589159"/>
                  </a:lnTo>
                  <a:lnTo>
                    <a:pt x="2481284" y="2589159"/>
                  </a:lnTo>
                  <a:lnTo>
                    <a:pt x="2373401" y="2589159"/>
                  </a:lnTo>
                  <a:lnTo>
                    <a:pt x="2265518" y="2589159"/>
                  </a:lnTo>
                  <a:lnTo>
                    <a:pt x="2265518" y="2481284"/>
                  </a:lnTo>
                  <a:lnTo>
                    <a:pt x="2265518" y="2373401"/>
                  </a:lnTo>
                  <a:lnTo>
                    <a:pt x="2265518" y="2265518"/>
                  </a:lnTo>
                  <a:close/>
                  <a:moveTo>
                    <a:pt x="2373401" y="2373401"/>
                  </a:moveTo>
                  <a:lnTo>
                    <a:pt x="2373401" y="2481284"/>
                  </a:lnTo>
                  <a:lnTo>
                    <a:pt x="2481284" y="2481284"/>
                  </a:lnTo>
                  <a:lnTo>
                    <a:pt x="2481284" y="2373401"/>
                  </a:lnTo>
                  <a:lnTo>
                    <a:pt x="2373401" y="2373401"/>
                  </a:lnTo>
                  <a:close/>
                  <a:moveTo>
                    <a:pt x="215766" y="2589159"/>
                  </a:moveTo>
                  <a:lnTo>
                    <a:pt x="215766" y="2912808"/>
                  </a:lnTo>
                  <a:lnTo>
                    <a:pt x="539415" y="2912808"/>
                  </a:lnTo>
                  <a:lnTo>
                    <a:pt x="539415" y="2589159"/>
                  </a:lnTo>
                  <a:lnTo>
                    <a:pt x="215766" y="2589159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3" name="자유형: 도형 582">
              <a:extLst>
                <a:ext uri="{FF2B5EF4-FFF2-40B4-BE49-F238E27FC236}">
                  <a16:creationId xmlns:a16="http://schemas.microsoft.com/office/drawing/2014/main" id="{05165668-D380-5D9E-0C3F-349012743396}"/>
                </a:ext>
              </a:extLst>
            </p:cNvPr>
            <p:cNvSpPr/>
            <p:nvPr/>
          </p:nvSpPr>
          <p:spPr>
            <a:xfrm>
              <a:off x="3031384" y="2616868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2 w 755171"/>
                <a:gd name="connsiteY4" fmla="*/ 107882 h 755171"/>
                <a:gd name="connsiteX5" fmla="*/ 647290 w 755171"/>
                <a:gd name="connsiteY5" fmla="*/ 107882 h 755171"/>
                <a:gd name="connsiteX6" fmla="*/ 647290 w 755171"/>
                <a:gd name="connsiteY6" fmla="*/ 647290 h 755171"/>
                <a:gd name="connsiteX7" fmla="*/ 107882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2" y="107882"/>
                  </a:moveTo>
                  <a:lnTo>
                    <a:pt x="647290" y="107882"/>
                  </a:lnTo>
                  <a:lnTo>
                    <a:pt x="647290" y="647290"/>
                  </a:lnTo>
                  <a:lnTo>
                    <a:pt x="107882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4" name="자유형: 도형 583">
              <a:extLst>
                <a:ext uri="{FF2B5EF4-FFF2-40B4-BE49-F238E27FC236}">
                  <a16:creationId xmlns:a16="http://schemas.microsoft.com/office/drawing/2014/main" id="{B4386FE8-2520-EABA-0103-EE6E8EA7E453}"/>
                </a:ext>
              </a:extLst>
            </p:cNvPr>
            <p:cNvSpPr/>
            <p:nvPr/>
          </p:nvSpPr>
          <p:spPr>
            <a:xfrm>
              <a:off x="5404781" y="2616868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1 w 755171"/>
                <a:gd name="connsiteY4" fmla="*/ 107882 h 755171"/>
                <a:gd name="connsiteX5" fmla="*/ 647290 w 755171"/>
                <a:gd name="connsiteY5" fmla="*/ 107882 h 755171"/>
                <a:gd name="connsiteX6" fmla="*/ 647290 w 755171"/>
                <a:gd name="connsiteY6" fmla="*/ 647290 h 755171"/>
                <a:gd name="connsiteX7" fmla="*/ 107881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1" y="107882"/>
                  </a:moveTo>
                  <a:lnTo>
                    <a:pt x="647290" y="107882"/>
                  </a:lnTo>
                  <a:lnTo>
                    <a:pt x="647290" y="647290"/>
                  </a:lnTo>
                  <a:lnTo>
                    <a:pt x="107881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5" name="자유형: 도형 584">
              <a:extLst>
                <a:ext uri="{FF2B5EF4-FFF2-40B4-BE49-F238E27FC236}">
                  <a16:creationId xmlns:a16="http://schemas.microsoft.com/office/drawing/2014/main" id="{439B49E5-3717-8388-6113-A4FB855BCAA8}"/>
                </a:ext>
              </a:extLst>
            </p:cNvPr>
            <p:cNvSpPr/>
            <p:nvPr/>
          </p:nvSpPr>
          <p:spPr>
            <a:xfrm>
              <a:off x="3031384" y="4990265"/>
              <a:ext cx="755171" cy="755171"/>
            </a:xfrm>
            <a:custGeom>
              <a:avLst/>
              <a:gdLst>
                <a:gd name="connsiteX0" fmla="*/ 0 w 755171"/>
                <a:gd name="connsiteY0" fmla="*/ 0 h 755171"/>
                <a:gd name="connsiteX1" fmla="*/ 755172 w 755171"/>
                <a:gd name="connsiteY1" fmla="*/ 0 h 755171"/>
                <a:gd name="connsiteX2" fmla="*/ 755172 w 755171"/>
                <a:gd name="connsiteY2" fmla="*/ 755172 h 755171"/>
                <a:gd name="connsiteX3" fmla="*/ 0 w 755171"/>
                <a:gd name="connsiteY3" fmla="*/ 755172 h 755171"/>
                <a:gd name="connsiteX4" fmla="*/ 107882 w 755171"/>
                <a:gd name="connsiteY4" fmla="*/ 107881 h 755171"/>
                <a:gd name="connsiteX5" fmla="*/ 647290 w 755171"/>
                <a:gd name="connsiteY5" fmla="*/ 107881 h 755171"/>
                <a:gd name="connsiteX6" fmla="*/ 647290 w 755171"/>
                <a:gd name="connsiteY6" fmla="*/ 647290 h 755171"/>
                <a:gd name="connsiteX7" fmla="*/ 107882 w 755171"/>
                <a:gd name="connsiteY7" fmla="*/ 647290 h 7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171" h="755171">
                  <a:moveTo>
                    <a:pt x="0" y="0"/>
                  </a:moveTo>
                  <a:lnTo>
                    <a:pt x="755172" y="0"/>
                  </a:lnTo>
                  <a:lnTo>
                    <a:pt x="755172" y="755172"/>
                  </a:lnTo>
                  <a:lnTo>
                    <a:pt x="0" y="755172"/>
                  </a:lnTo>
                  <a:close/>
                  <a:moveTo>
                    <a:pt x="107882" y="107881"/>
                  </a:moveTo>
                  <a:lnTo>
                    <a:pt x="647290" y="107881"/>
                  </a:lnTo>
                  <a:lnTo>
                    <a:pt x="647290" y="647290"/>
                  </a:lnTo>
                  <a:lnTo>
                    <a:pt x="107882" y="647290"/>
                  </a:lnTo>
                  <a:close/>
                </a:path>
              </a:pathLst>
            </a:custGeom>
            <a:grpFill/>
            <a:ln w="5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88" name="그래픽 39">
            <a:extLst>
              <a:ext uri="{FF2B5EF4-FFF2-40B4-BE49-F238E27FC236}">
                <a16:creationId xmlns:a16="http://schemas.microsoft.com/office/drawing/2014/main" id="{56B52F78-37F3-AB58-CFC8-1ABA1EB42929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" name="그림 6" descr="스크린샷, 멀티미디어, 휴대 전화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167D9F-86B8-A68F-9C46-DD2370BD03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3340" y="2085651"/>
            <a:ext cx="1888296" cy="4091309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FCDC8-40C6-D78E-A8CF-2AC95FCCFC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80" y="2085647"/>
            <a:ext cx="4656779" cy="4091313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459593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2939B-24F8-66E1-C430-5D43A968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그래픽스로 테트로미노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01941A-07B6-55E3-CAF1-A546EC2FE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9AA2394-EA80-C46A-B10E-B1EE96167805}"/>
              </a:ext>
            </a:extLst>
          </p:cNvPr>
          <p:cNvGrpSpPr/>
          <p:nvPr/>
        </p:nvGrpSpPr>
        <p:grpSpPr>
          <a:xfrm>
            <a:off x="6591078" y="1486966"/>
            <a:ext cx="4689509" cy="4689995"/>
            <a:chOff x="3177027" y="509725"/>
            <a:chExt cx="5837945" cy="583855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E6E32B7-FD7E-04C8-3921-0E66F201CC59}"/>
                </a:ext>
              </a:extLst>
            </p:cNvPr>
            <p:cNvSpPr/>
            <p:nvPr/>
          </p:nvSpPr>
          <p:spPr>
            <a:xfrm>
              <a:off x="3177027" y="509727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2772673-7647-78FF-AD57-4A9221B11E4D}"/>
                </a:ext>
              </a:extLst>
            </p:cNvPr>
            <p:cNvSpPr/>
            <p:nvPr/>
          </p:nvSpPr>
          <p:spPr>
            <a:xfrm>
              <a:off x="4363668" y="509726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22088F3-8510-79B5-0132-1883822F1429}"/>
                </a:ext>
              </a:extLst>
            </p:cNvPr>
            <p:cNvSpPr/>
            <p:nvPr/>
          </p:nvSpPr>
          <p:spPr>
            <a:xfrm>
              <a:off x="3177027" y="1696520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126B44A-4D76-04B0-17D5-C3DA610727F2}"/>
                </a:ext>
              </a:extLst>
            </p:cNvPr>
            <p:cNvSpPr/>
            <p:nvPr/>
          </p:nvSpPr>
          <p:spPr>
            <a:xfrm>
              <a:off x="5550309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17D84A8-F9DB-FA86-2395-44A213D535E2}"/>
                </a:ext>
              </a:extLst>
            </p:cNvPr>
            <p:cNvSpPr/>
            <p:nvPr/>
          </p:nvSpPr>
          <p:spPr>
            <a:xfrm>
              <a:off x="6736950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79B5717-EAF0-5A26-16F6-0D37F6D9D270}"/>
                </a:ext>
              </a:extLst>
            </p:cNvPr>
            <p:cNvSpPr/>
            <p:nvPr/>
          </p:nvSpPr>
          <p:spPr>
            <a:xfrm>
              <a:off x="7923591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9AC8A7E-07EF-4607-9993-6FA6D4AF543E}"/>
                </a:ext>
              </a:extLst>
            </p:cNvPr>
            <p:cNvSpPr/>
            <p:nvPr/>
          </p:nvSpPr>
          <p:spPr>
            <a:xfrm>
              <a:off x="4363668" y="1696520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BDDE8F7-BBC3-6C43-1A8C-11214590164A}"/>
                </a:ext>
              </a:extLst>
            </p:cNvPr>
            <p:cNvSpPr/>
            <p:nvPr/>
          </p:nvSpPr>
          <p:spPr>
            <a:xfrm>
              <a:off x="5550309" y="1696519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38E5327-6B04-E158-9909-EC3A38FAF4F9}"/>
                </a:ext>
              </a:extLst>
            </p:cNvPr>
            <p:cNvSpPr/>
            <p:nvPr/>
          </p:nvSpPr>
          <p:spPr>
            <a:xfrm>
              <a:off x="6736950" y="1696519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943A204-4B7F-1142-4C1E-E44E115FDC53}"/>
                </a:ext>
              </a:extLst>
            </p:cNvPr>
            <p:cNvSpPr/>
            <p:nvPr/>
          </p:nvSpPr>
          <p:spPr>
            <a:xfrm>
              <a:off x="7923591" y="1696519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3DA30F-32FE-CC40-C89D-2A54FED37971}"/>
                </a:ext>
              </a:extLst>
            </p:cNvPr>
            <p:cNvSpPr/>
            <p:nvPr/>
          </p:nvSpPr>
          <p:spPr>
            <a:xfrm>
              <a:off x="3177027" y="288331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E1963B0-2DE5-BED4-4D80-E157AA3E138F}"/>
                </a:ext>
              </a:extLst>
            </p:cNvPr>
            <p:cNvSpPr/>
            <p:nvPr/>
          </p:nvSpPr>
          <p:spPr>
            <a:xfrm>
              <a:off x="4363668" y="288331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B0BA9FD-6C9D-EAE3-4121-338CDB6B9A17}"/>
                </a:ext>
              </a:extLst>
            </p:cNvPr>
            <p:cNvSpPr/>
            <p:nvPr/>
          </p:nvSpPr>
          <p:spPr>
            <a:xfrm>
              <a:off x="5550309" y="2883311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0AFEEA-7849-0CB3-9FC6-CBEE45356B4C}"/>
                </a:ext>
              </a:extLst>
            </p:cNvPr>
            <p:cNvSpPr/>
            <p:nvPr/>
          </p:nvSpPr>
          <p:spPr>
            <a:xfrm>
              <a:off x="6736950" y="2883311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3198C18-7C02-B9BF-C12A-BC067595AF1B}"/>
                </a:ext>
              </a:extLst>
            </p:cNvPr>
            <p:cNvSpPr/>
            <p:nvPr/>
          </p:nvSpPr>
          <p:spPr>
            <a:xfrm>
              <a:off x="7923591" y="2883311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2B33761-79BF-791F-69AC-B9664CA48013}"/>
                </a:ext>
              </a:extLst>
            </p:cNvPr>
            <p:cNvSpPr/>
            <p:nvPr/>
          </p:nvSpPr>
          <p:spPr>
            <a:xfrm>
              <a:off x="3177027" y="407010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B355666-ABE7-3213-AD94-0EBD05369C07}"/>
                </a:ext>
              </a:extLst>
            </p:cNvPr>
            <p:cNvSpPr/>
            <p:nvPr/>
          </p:nvSpPr>
          <p:spPr>
            <a:xfrm>
              <a:off x="4363668" y="407010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81B59CB-9930-104A-CF33-B714C7DD6B9A}"/>
                </a:ext>
              </a:extLst>
            </p:cNvPr>
            <p:cNvSpPr/>
            <p:nvPr/>
          </p:nvSpPr>
          <p:spPr>
            <a:xfrm>
              <a:off x="5550309" y="407010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7A7868-8642-7C7C-07B4-E04563A3676E}"/>
                </a:ext>
              </a:extLst>
            </p:cNvPr>
            <p:cNvSpPr/>
            <p:nvPr/>
          </p:nvSpPr>
          <p:spPr>
            <a:xfrm>
              <a:off x="6736950" y="407010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CF458A0-8C82-7E4E-0FBE-5A5FDFEBFDCE}"/>
                </a:ext>
              </a:extLst>
            </p:cNvPr>
            <p:cNvSpPr/>
            <p:nvPr/>
          </p:nvSpPr>
          <p:spPr>
            <a:xfrm>
              <a:off x="7923591" y="407010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FE4843D-AE2C-8144-DE4E-B8AF48F57D13}"/>
                </a:ext>
              </a:extLst>
            </p:cNvPr>
            <p:cNvSpPr/>
            <p:nvPr/>
          </p:nvSpPr>
          <p:spPr>
            <a:xfrm>
              <a:off x="3177027" y="5256894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5C0EF0D-FE12-9F53-B6A9-88F14A2DC7D5}"/>
                </a:ext>
              </a:extLst>
            </p:cNvPr>
            <p:cNvSpPr/>
            <p:nvPr/>
          </p:nvSpPr>
          <p:spPr>
            <a:xfrm>
              <a:off x="4363668" y="5256894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6BE35E4-CC6E-42A6-2548-873045A6F729}"/>
                </a:ext>
              </a:extLst>
            </p:cNvPr>
            <p:cNvSpPr/>
            <p:nvPr/>
          </p:nvSpPr>
          <p:spPr>
            <a:xfrm>
              <a:off x="5550309" y="525689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8287D2A-CCC1-D80F-8E46-6A2589EBF5F2}"/>
                </a:ext>
              </a:extLst>
            </p:cNvPr>
            <p:cNvSpPr/>
            <p:nvPr/>
          </p:nvSpPr>
          <p:spPr>
            <a:xfrm>
              <a:off x="6736950" y="525689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9C68417-AE16-4F9A-CD8C-17ADDE990A85}"/>
                </a:ext>
              </a:extLst>
            </p:cNvPr>
            <p:cNvSpPr/>
            <p:nvPr/>
          </p:nvSpPr>
          <p:spPr>
            <a:xfrm>
              <a:off x="7923591" y="525689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C881377-C7AA-9166-2549-20D3D7DF2B58}"/>
                </a:ext>
              </a:extLst>
            </p:cNvPr>
            <p:cNvSpPr/>
            <p:nvPr/>
          </p:nvSpPr>
          <p:spPr>
            <a:xfrm>
              <a:off x="5487013" y="2820014"/>
              <a:ext cx="126591" cy="126591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81AE209-0748-A53C-2362-23333B5ACA34}"/>
                </a:ext>
              </a:extLst>
            </p:cNvPr>
            <p:cNvSpPr/>
            <p:nvPr/>
          </p:nvSpPr>
          <p:spPr>
            <a:xfrm>
              <a:off x="6578398" y="2820014"/>
              <a:ext cx="126591" cy="126591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C8C97B0-A956-2CA9-ACCF-6CD24AE74204}"/>
                </a:ext>
              </a:extLst>
            </p:cNvPr>
            <p:cNvSpPr/>
            <p:nvPr/>
          </p:nvSpPr>
          <p:spPr>
            <a:xfrm>
              <a:off x="6578398" y="3911396"/>
              <a:ext cx="126591" cy="126591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66C0DE1-EB1E-900F-2BAC-C078F5487CE0}"/>
                </a:ext>
              </a:extLst>
            </p:cNvPr>
            <p:cNvSpPr/>
            <p:nvPr/>
          </p:nvSpPr>
          <p:spPr>
            <a:xfrm>
              <a:off x="5487010" y="3911396"/>
              <a:ext cx="126591" cy="126591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F0791B47-9ACD-5FE0-3AAF-D7C843D5BFAD}"/>
                </a:ext>
              </a:extLst>
            </p:cNvPr>
            <p:cNvCxnSpPr>
              <a:cxnSpLocks/>
              <a:stCxn id="147" idx="5"/>
            </p:cNvCxnSpPr>
            <p:nvPr/>
          </p:nvCxnSpPr>
          <p:spPr>
            <a:xfrm>
              <a:off x="6686450" y="2928066"/>
              <a:ext cx="318192" cy="222936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A5D53637-E17C-F294-9BCD-1F14AA85B7EA}"/>
                </a:ext>
              </a:extLst>
            </p:cNvPr>
            <p:cNvCxnSpPr>
              <a:cxnSpLocks/>
              <a:stCxn id="146" idx="7"/>
            </p:cNvCxnSpPr>
            <p:nvPr/>
          </p:nvCxnSpPr>
          <p:spPr>
            <a:xfrm flipV="1">
              <a:off x="5595065" y="2524686"/>
              <a:ext cx="222936" cy="313867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F72A3854-C357-CFC9-7F32-D1C5C2B77AB3}"/>
                </a:ext>
              </a:extLst>
            </p:cNvPr>
            <p:cNvCxnSpPr>
              <a:cxnSpLocks/>
              <a:stCxn id="149" idx="1"/>
            </p:cNvCxnSpPr>
            <p:nvPr/>
          </p:nvCxnSpPr>
          <p:spPr>
            <a:xfrm flipH="1" flipV="1">
              <a:off x="5193032" y="3706997"/>
              <a:ext cx="312517" cy="222938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83915D5-8646-13FB-360D-4A3871158FD6}"/>
                </a:ext>
              </a:extLst>
            </p:cNvPr>
            <p:cNvCxnSpPr>
              <a:cxnSpLocks/>
              <a:stCxn id="148" idx="3"/>
            </p:cNvCxnSpPr>
            <p:nvPr/>
          </p:nvCxnSpPr>
          <p:spPr>
            <a:xfrm flipH="1">
              <a:off x="6373996" y="4019448"/>
              <a:ext cx="222941" cy="318346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ysDot"/>
              <a:miter lim="800000"/>
              <a:tailEnd type="triangle"/>
            </a:ln>
            <a:effectLst/>
          </p:spPr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D561F8-EF85-B134-E4CC-01DCBC66302E}"/>
              </a:ext>
            </a:extLst>
          </p:cNvPr>
          <p:cNvGrpSpPr/>
          <p:nvPr/>
        </p:nvGrpSpPr>
        <p:grpSpPr>
          <a:xfrm>
            <a:off x="911415" y="1486966"/>
            <a:ext cx="4689507" cy="4689994"/>
            <a:chOff x="911415" y="1486966"/>
            <a:chExt cx="4689507" cy="468999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F311A8C-04E1-23C6-F147-408C9133B44B}"/>
                </a:ext>
              </a:extLst>
            </p:cNvPr>
            <p:cNvSpPr/>
            <p:nvPr/>
          </p:nvSpPr>
          <p:spPr>
            <a:xfrm>
              <a:off x="911415" y="1486968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D5129FE-A373-D4AD-66A7-F4762CB13ECA}"/>
                </a:ext>
              </a:extLst>
            </p:cNvPr>
            <p:cNvSpPr/>
            <p:nvPr/>
          </p:nvSpPr>
          <p:spPr>
            <a:xfrm>
              <a:off x="1864620" y="1486967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5F91A84-1178-57D0-EA17-C6AF524AAB46}"/>
                </a:ext>
              </a:extLst>
            </p:cNvPr>
            <p:cNvSpPr/>
            <p:nvPr/>
          </p:nvSpPr>
          <p:spPr>
            <a:xfrm>
              <a:off x="911415" y="244029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3C7022-9DF2-D260-110F-FAE1674D6FE7}"/>
                </a:ext>
              </a:extLst>
            </p:cNvPr>
            <p:cNvSpPr/>
            <p:nvPr/>
          </p:nvSpPr>
          <p:spPr>
            <a:xfrm>
              <a:off x="2817826" y="1486966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95A331A-2A7D-508A-23F3-E8C6251CCCD3}"/>
                </a:ext>
              </a:extLst>
            </p:cNvPr>
            <p:cNvSpPr/>
            <p:nvPr/>
          </p:nvSpPr>
          <p:spPr>
            <a:xfrm>
              <a:off x="3771031" y="1486966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3E5FA24-427D-9B42-B6C4-E636B5A056E5}"/>
                </a:ext>
              </a:extLst>
            </p:cNvPr>
            <p:cNvSpPr/>
            <p:nvPr/>
          </p:nvSpPr>
          <p:spPr>
            <a:xfrm>
              <a:off x="4724237" y="1486966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F513772-0B59-28C7-D2DB-9FFFB9C9DD37}"/>
                </a:ext>
              </a:extLst>
            </p:cNvPr>
            <p:cNvSpPr/>
            <p:nvPr/>
          </p:nvSpPr>
          <p:spPr>
            <a:xfrm>
              <a:off x="1864620" y="244029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571BE04-20D3-7B3D-458C-2E0F189841FD}"/>
                </a:ext>
              </a:extLst>
            </p:cNvPr>
            <p:cNvSpPr/>
            <p:nvPr/>
          </p:nvSpPr>
          <p:spPr>
            <a:xfrm>
              <a:off x="2817826" y="244029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C3E234-C2C4-B462-3FBC-94C48C687F9D}"/>
                </a:ext>
              </a:extLst>
            </p:cNvPr>
            <p:cNvSpPr/>
            <p:nvPr/>
          </p:nvSpPr>
          <p:spPr>
            <a:xfrm>
              <a:off x="3771031" y="244029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E72884-0F49-F230-6726-13C94766084A}"/>
                </a:ext>
              </a:extLst>
            </p:cNvPr>
            <p:cNvSpPr/>
            <p:nvPr/>
          </p:nvSpPr>
          <p:spPr>
            <a:xfrm>
              <a:off x="4724237" y="244029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8089F4-C130-0D0B-7F82-CA63EEE606CA}"/>
                </a:ext>
              </a:extLst>
            </p:cNvPr>
            <p:cNvSpPr/>
            <p:nvPr/>
          </p:nvSpPr>
          <p:spPr>
            <a:xfrm>
              <a:off x="911415" y="3393622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C35202F-231C-07D5-5A62-44A663A13476}"/>
                </a:ext>
              </a:extLst>
            </p:cNvPr>
            <p:cNvSpPr/>
            <p:nvPr/>
          </p:nvSpPr>
          <p:spPr>
            <a:xfrm>
              <a:off x="1864620" y="3393622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A3938F-EDAC-1A5E-DA0E-5C46E5A58B30}"/>
                </a:ext>
              </a:extLst>
            </p:cNvPr>
            <p:cNvSpPr/>
            <p:nvPr/>
          </p:nvSpPr>
          <p:spPr>
            <a:xfrm>
              <a:off x="2817826" y="3393622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latinLnBrk="0"/>
              <a:r>
                <a:rPr lang="en-US" altLang="ko-KR" sz="1400" kern="0" dirty="0">
                  <a:solidFill>
                    <a:srgbClr val="E8E8E8">
                      <a:lumMod val="25000"/>
                    </a:srgbClr>
                  </a:solidFill>
                  <a:latin typeface="Aptos" panose="02110004020202020204"/>
                  <a:ea typeface="맑은 고딕" panose="020B0503020000020004" pitchFamily="50" charset="-127"/>
                </a:rPr>
                <a:t>(2, 2)</a:t>
              </a:r>
              <a:endParaRPr lang="ko-KR" altLang="en-US" sz="1400" kern="0" dirty="0">
                <a:solidFill>
                  <a:srgbClr val="E8E8E8">
                    <a:lumMod val="25000"/>
                  </a:srgbClr>
                </a:solidFill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193B99-10D0-417E-A427-D7B5AB528B12}"/>
                </a:ext>
              </a:extLst>
            </p:cNvPr>
            <p:cNvSpPr/>
            <p:nvPr/>
          </p:nvSpPr>
          <p:spPr>
            <a:xfrm>
              <a:off x="3771031" y="3393622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9D9BAD-F634-7C3F-7C06-A184E321427B}"/>
                </a:ext>
              </a:extLst>
            </p:cNvPr>
            <p:cNvSpPr/>
            <p:nvPr/>
          </p:nvSpPr>
          <p:spPr>
            <a:xfrm>
              <a:off x="4724237" y="3393622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D759D9E-1C4A-D952-5789-CECF2A269402}"/>
                </a:ext>
              </a:extLst>
            </p:cNvPr>
            <p:cNvSpPr/>
            <p:nvPr/>
          </p:nvSpPr>
          <p:spPr>
            <a:xfrm>
              <a:off x="911415" y="4346949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D7223BE-8E72-5227-F7B7-75AAB19859E3}"/>
                </a:ext>
              </a:extLst>
            </p:cNvPr>
            <p:cNvSpPr/>
            <p:nvPr/>
          </p:nvSpPr>
          <p:spPr>
            <a:xfrm>
              <a:off x="1864620" y="4346949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28AC6F-37EB-DEB8-7288-D293DCC06446}"/>
                </a:ext>
              </a:extLst>
            </p:cNvPr>
            <p:cNvSpPr/>
            <p:nvPr/>
          </p:nvSpPr>
          <p:spPr>
            <a:xfrm>
              <a:off x="2817826" y="4346948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AF002E4-048A-F7D8-E632-EE29F20C6ED5}"/>
                </a:ext>
              </a:extLst>
            </p:cNvPr>
            <p:cNvSpPr/>
            <p:nvPr/>
          </p:nvSpPr>
          <p:spPr>
            <a:xfrm>
              <a:off x="3771031" y="4346948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98B48-F7F9-4B96-FF53-B10DA7CEE49C}"/>
                </a:ext>
              </a:extLst>
            </p:cNvPr>
            <p:cNvSpPr/>
            <p:nvPr/>
          </p:nvSpPr>
          <p:spPr>
            <a:xfrm>
              <a:off x="4724237" y="4346948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8C7C39-B890-F5A8-CCDC-8F42B467992F}"/>
                </a:ext>
              </a:extLst>
            </p:cNvPr>
            <p:cNvSpPr/>
            <p:nvPr/>
          </p:nvSpPr>
          <p:spPr>
            <a:xfrm>
              <a:off x="911415" y="530027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219FA30-A945-B719-AD85-934352306ED6}"/>
                </a:ext>
              </a:extLst>
            </p:cNvPr>
            <p:cNvSpPr/>
            <p:nvPr/>
          </p:nvSpPr>
          <p:spPr>
            <a:xfrm>
              <a:off x="1864620" y="5300275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AB7BFE7-CB87-D0CC-8EF3-4223E8DC43D8}"/>
                </a:ext>
              </a:extLst>
            </p:cNvPr>
            <p:cNvSpPr/>
            <p:nvPr/>
          </p:nvSpPr>
          <p:spPr>
            <a:xfrm>
              <a:off x="2817826" y="5300274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4DEFCFB-73C8-E03B-D179-1990E660DC76}"/>
                </a:ext>
              </a:extLst>
            </p:cNvPr>
            <p:cNvSpPr/>
            <p:nvPr/>
          </p:nvSpPr>
          <p:spPr>
            <a:xfrm>
              <a:off x="3771031" y="5300274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E67BC5C-094C-EA2E-5698-DF5A583431B3}"/>
                </a:ext>
              </a:extLst>
            </p:cNvPr>
            <p:cNvSpPr/>
            <p:nvPr/>
          </p:nvSpPr>
          <p:spPr>
            <a:xfrm>
              <a:off x="4724237" y="5300274"/>
              <a:ext cx="876685" cy="87668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0CD25BA-E33C-3D32-46F0-5BCED765D5A9}"/>
                </a:ext>
              </a:extLst>
            </p:cNvPr>
            <p:cNvSpPr/>
            <p:nvPr/>
          </p:nvSpPr>
          <p:spPr>
            <a:xfrm>
              <a:off x="2766982" y="3342776"/>
              <a:ext cx="101688" cy="10168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93F1AA6-3A9B-00A2-42B8-7EFD76A6DAEF}"/>
                </a:ext>
              </a:extLst>
            </p:cNvPr>
            <p:cNvSpPr/>
            <p:nvPr/>
          </p:nvSpPr>
          <p:spPr>
            <a:xfrm>
              <a:off x="3643670" y="3342776"/>
              <a:ext cx="101688" cy="10168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EBE21B7-90B4-8D97-94CF-AB070116004F}"/>
                </a:ext>
              </a:extLst>
            </p:cNvPr>
            <p:cNvSpPr/>
            <p:nvPr/>
          </p:nvSpPr>
          <p:spPr>
            <a:xfrm>
              <a:off x="3643670" y="4219462"/>
              <a:ext cx="101688" cy="10168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BDCC9D0-1A56-FC39-7FCB-F94720A212DA}"/>
                </a:ext>
              </a:extLst>
            </p:cNvPr>
            <p:cNvSpPr/>
            <p:nvPr/>
          </p:nvSpPr>
          <p:spPr>
            <a:xfrm>
              <a:off x="2766979" y="4219462"/>
              <a:ext cx="101688" cy="101688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A9489EA-6B5A-F863-A0CC-96C2FBE47E75}"/>
                </a:ext>
              </a:extLst>
            </p:cNvPr>
            <p:cNvSpPr txBox="1"/>
            <p:nvPr/>
          </p:nvSpPr>
          <p:spPr>
            <a:xfrm>
              <a:off x="2333568" y="3061804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Left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FF"/>
                  </a:highlight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Top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5EEDF0-56F0-3F20-F147-6810BDAF9342}"/>
                </a:ext>
              </a:extLst>
            </p:cNvPr>
            <p:cNvSpPr txBox="1"/>
            <p:nvPr/>
          </p:nvSpPr>
          <p:spPr>
            <a:xfrm>
              <a:off x="3377275" y="3061804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Top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FF"/>
                  </a:highlight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Right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2E58521-9C02-EA4A-ABB2-BD26BE2E51EC}"/>
                </a:ext>
              </a:extLst>
            </p:cNvPr>
            <p:cNvSpPr txBox="1"/>
            <p:nvPr/>
          </p:nvSpPr>
          <p:spPr>
            <a:xfrm>
              <a:off x="3329805" y="4304988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Right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FF"/>
                  </a:highlight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Bottom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0A584E-56BA-4540-4AB6-33D5451D85F4}"/>
                </a:ext>
              </a:extLst>
            </p:cNvPr>
            <p:cNvSpPr txBox="1"/>
            <p:nvPr/>
          </p:nvSpPr>
          <p:spPr>
            <a:xfrm>
              <a:off x="2051184" y="4305444"/>
              <a:ext cx="1095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Bottom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FF"/>
                  </a:highlight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Left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AC2076C-E208-CEE6-805D-46D32310996C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2868670" y="3393620"/>
              <a:ext cx="7750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6990B08-A461-0AE6-09B2-A068177AD164}"/>
                </a:ext>
              </a:extLst>
            </p:cNvPr>
            <p:cNvCxnSpPr>
              <a:cxnSpLocks/>
              <a:stCxn id="74" idx="4"/>
              <a:endCxn id="75" idx="0"/>
            </p:cNvCxnSpPr>
            <p:nvPr/>
          </p:nvCxnSpPr>
          <p:spPr>
            <a:xfrm>
              <a:off x="3694514" y="3444464"/>
              <a:ext cx="0" cy="77499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FD9A504-EF14-A8F6-60B6-1850CBAF2542}"/>
                </a:ext>
              </a:extLst>
            </p:cNvPr>
            <p:cNvCxnSpPr>
              <a:cxnSpLocks/>
              <a:stCxn id="75" idx="2"/>
              <a:endCxn id="76" idx="6"/>
            </p:cNvCxnSpPr>
            <p:nvPr/>
          </p:nvCxnSpPr>
          <p:spPr>
            <a:xfrm flipH="1">
              <a:off x="2868667" y="4270306"/>
              <a:ext cx="775003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0B5215A-9AE5-4DED-2348-3F3893FB53F4}"/>
                </a:ext>
              </a:extLst>
            </p:cNvPr>
            <p:cNvCxnSpPr>
              <a:cxnSpLocks/>
              <a:stCxn id="76" idx="0"/>
              <a:endCxn id="73" idx="4"/>
            </p:cNvCxnSpPr>
            <p:nvPr/>
          </p:nvCxnSpPr>
          <p:spPr>
            <a:xfrm flipV="1">
              <a:off x="2817823" y="3444464"/>
              <a:ext cx="3" cy="77499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55533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6382E-E267-4512-EC2A-98FDC3DF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그래픽스로 테트로미노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E0FED-C3AB-D272-8756-ED6BA1A1D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45A7197-F769-1CD9-5F5C-8C8D1D54AC95}"/>
              </a:ext>
            </a:extLst>
          </p:cNvPr>
          <p:cNvGrpSpPr/>
          <p:nvPr/>
        </p:nvGrpSpPr>
        <p:grpSpPr>
          <a:xfrm>
            <a:off x="707400" y="1845523"/>
            <a:ext cx="4997732" cy="3972885"/>
            <a:chOff x="3177027" y="509725"/>
            <a:chExt cx="6081785" cy="483463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E54750C-0B0B-F22E-4769-89026F1D0C6F}"/>
                </a:ext>
              </a:extLst>
            </p:cNvPr>
            <p:cNvSpPr/>
            <p:nvPr/>
          </p:nvSpPr>
          <p:spPr>
            <a:xfrm>
              <a:off x="3177027" y="509727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1620E3-F3E0-182B-5FE1-A496C8B4F883}"/>
                </a:ext>
              </a:extLst>
            </p:cNvPr>
            <p:cNvSpPr/>
            <p:nvPr/>
          </p:nvSpPr>
          <p:spPr>
            <a:xfrm>
              <a:off x="4424628" y="509726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E9B037A-0FDD-C4B3-BA4C-BB9EBE8456A8}"/>
                </a:ext>
              </a:extLst>
            </p:cNvPr>
            <p:cNvSpPr/>
            <p:nvPr/>
          </p:nvSpPr>
          <p:spPr>
            <a:xfrm>
              <a:off x="3177027" y="1757480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BF360C-C985-7C5C-C791-145B83FCFF97}"/>
                </a:ext>
              </a:extLst>
            </p:cNvPr>
            <p:cNvSpPr/>
            <p:nvPr/>
          </p:nvSpPr>
          <p:spPr>
            <a:xfrm>
              <a:off x="5672229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1B9771-C6BA-167B-88EE-7A942C2ACD91}"/>
                </a:ext>
              </a:extLst>
            </p:cNvPr>
            <p:cNvSpPr/>
            <p:nvPr/>
          </p:nvSpPr>
          <p:spPr>
            <a:xfrm>
              <a:off x="6919830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4C10D7A-1394-7369-BA34-B4F64AC86E0F}"/>
                </a:ext>
              </a:extLst>
            </p:cNvPr>
            <p:cNvSpPr/>
            <p:nvPr/>
          </p:nvSpPr>
          <p:spPr>
            <a:xfrm>
              <a:off x="8167431" y="509725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9E2FE0E-0FF7-E60D-93FE-7A16FCAB46AF}"/>
                </a:ext>
              </a:extLst>
            </p:cNvPr>
            <p:cNvSpPr/>
            <p:nvPr/>
          </p:nvSpPr>
          <p:spPr>
            <a:xfrm>
              <a:off x="4424628" y="1757480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42972F2-2AFC-8B0E-8D14-C75FE84F48E1}"/>
                </a:ext>
              </a:extLst>
            </p:cNvPr>
            <p:cNvSpPr/>
            <p:nvPr/>
          </p:nvSpPr>
          <p:spPr>
            <a:xfrm>
              <a:off x="5672229" y="1757479"/>
              <a:ext cx="1091381" cy="1091381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DE2FE05-623B-DF80-3C63-38764DDE229E}"/>
                </a:ext>
              </a:extLst>
            </p:cNvPr>
            <p:cNvSpPr/>
            <p:nvPr/>
          </p:nvSpPr>
          <p:spPr>
            <a:xfrm>
              <a:off x="6919830" y="1757479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5537707-6BA0-B8A0-6DCA-17780213F102}"/>
                </a:ext>
              </a:extLst>
            </p:cNvPr>
            <p:cNvSpPr/>
            <p:nvPr/>
          </p:nvSpPr>
          <p:spPr>
            <a:xfrm>
              <a:off x="8167431" y="1757479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04834AD-6FB8-EC73-308E-83A941ACC51C}"/>
                </a:ext>
              </a:extLst>
            </p:cNvPr>
            <p:cNvSpPr/>
            <p:nvPr/>
          </p:nvSpPr>
          <p:spPr>
            <a:xfrm>
              <a:off x="3177027" y="300523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AC9455A-D5B4-76C8-9E6F-B8675306752F}"/>
                </a:ext>
              </a:extLst>
            </p:cNvPr>
            <p:cNvSpPr/>
            <p:nvPr/>
          </p:nvSpPr>
          <p:spPr>
            <a:xfrm>
              <a:off x="4424628" y="3005232"/>
              <a:ext cx="1091381" cy="1091381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329E92E-2116-C385-E81A-B0EFAC4C2396}"/>
                </a:ext>
              </a:extLst>
            </p:cNvPr>
            <p:cNvSpPr/>
            <p:nvPr/>
          </p:nvSpPr>
          <p:spPr>
            <a:xfrm>
              <a:off x="5672229" y="3005231"/>
              <a:ext cx="1091381" cy="1091381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47E82FD-481C-32ED-EBE3-D3C2293B0D37}"/>
                </a:ext>
              </a:extLst>
            </p:cNvPr>
            <p:cNvSpPr/>
            <p:nvPr/>
          </p:nvSpPr>
          <p:spPr>
            <a:xfrm>
              <a:off x="6919830" y="3005231"/>
              <a:ext cx="1091381" cy="1091381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68E0357-340B-27EA-5726-CBA268571C79}"/>
                </a:ext>
              </a:extLst>
            </p:cNvPr>
            <p:cNvSpPr/>
            <p:nvPr/>
          </p:nvSpPr>
          <p:spPr>
            <a:xfrm>
              <a:off x="8167431" y="3005231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D6D22F5-4B05-017F-28FE-7173EA14F3BD}"/>
                </a:ext>
              </a:extLst>
            </p:cNvPr>
            <p:cNvSpPr/>
            <p:nvPr/>
          </p:nvSpPr>
          <p:spPr>
            <a:xfrm>
              <a:off x="3177027" y="425298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298DAC-5409-1E56-1BC9-BBF2A52CE799}"/>
                </a:ext>
              </a:extLst>
            </p:cNvPr>
            <p:cNvSpPr/>
            <p:nvPr/>
          </p:nvSpPr>
          <p:spPr>
            <a:xfrm>
              <a:off x="4424628" y="4252983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9524110-A9AA-E7AB-175F-8A8E38692B73}"/>
                </a:ext>
              </a:extLst>
            </p:cNvPr>
            <p:cNvSpPr/>
            <p:nvPr/>
          </p:nvSpPr>
          <p:spPr>
            <a:xfrm>
              <a:off x="5672229" y="425298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B4F2891-3466-C8A9-2E18-82969182CE76}"/>
                </a:ext>
              </a:extLst>
            </p:cNvPr>
            <p:cNvSpPr/>
            <p:nvPr/>
          </p:nvSpPr>
          <p:spPr>
            <a:xfrm>
              <a:off x="6919830" y="425298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6DEBEC-C7A1-3BD2-466D-57EBF973E582}"/>
                </a:ext>
              </a:extLst>
            </p:cNvPr>
            <p:cNvSpPr/>
            <p:nvPr/>
          </p:nvSpPr>
          <p:spPr>
            <a:xfrm>
              <a:off x="8167431" y="4252982"/>
              <a:ext cx="1091381" cy="109138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632B220-2B49-5D39-45AF-C678F4F5A4DE}"/>
                </a:ext>
              </a:extLst>
            </p:cNvPr>
            <p:cNvSpPr/>
            <p:nvPr/>
          </p:nvSpPr>
          <p:spPr>
            <a:xfrm>
              <a:off x="6722924" y="2965423"/>
              <a:ext cx="77164" cy="77162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07EE985A-CF01-583F-90D3-AA7E36607681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6800088" y="3004004"/>
              <a:ext cx="134112" cy="272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976064-8A98-EE64-BA2D-6147B5664194}"/>
                </a:ext>
              </a:extLst>
            </p:cNvPr>
            <p:cNvSpPr txBox="1"/>
            <p:nvPr/>
          </p:nvSpPr>
          <p:spPr>
            <a:xfrm>
              <a:off x="6897095" y="3192363"/>
              <a:ext cx="1133752" cy="318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(2, 2)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＝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</a:rPr>
                <a:t>(3, 2)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76D861DF-0313-7C6F-A29A-3B6246A6F13B}"/>
                </a:ext>
              </a:extLst>
            </p:cNvPr>
            <p:cNvCxnSpPr>
              <a:cxnSpLocks/>
            </p:cNvCxnSpPr>
            <p:nvPr/>
          </p:nvCxnSpPr>
          <p:spPr>
            <a:xfrm>
              <a:off x="6787657" y="3035262"/>
              <a:ext cx="318192" cy="222936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ysDot"/>
              <a:miter lim="800000"/>
              <a:tailEnd type="triangle"/>
            </a:ln>
            <a:effectLst/>
          </p:spPr>
        </p:cxn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3916D2D-C8F3-F41A-A8E6-6ADEA4A316C9}"/>
              </a:ext>
            </a:extLst>
          </p:cNvPr>
          <p:cNvSpPr/>
          <p:nvPr/>
        </p:nvSpPr>
        <p:spPr>
          <a:xfrm>
            <a:off x="6486870" y="1857689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(0, 0)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D907F4C-5442-BD13-B2FA-1EE2421C6C6B}"/>
              </a:ext>
            </a:extLst>
          </p:cNvPr>
          <p:cNvSpPr/>
          <p:nvPr/>
        </p:nvSpPr>
        <p:spPr>
          <a:xfrm>
            <a:off x="7508952" y="1857688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(1, 0)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B2B6E32-19CF-042A-E3D4-9166E655F11E}"/>
              </a:ext>
            </a:extLst>
          </p:cNvPr>
          <p:cNvSpPr/>
          <p:nvPr/>
        </p:nvSpPr>
        <p:spPr>
          <a:xfrm>
            <a:off x="6486870" y="2879895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(0, 1)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3F6E1B0-FA44-B022-8087-8AE29D1E598B}"/>
              </a:ext>
            </a:extLst>
          </p:cNvPr>
          <p:cNvSpPr/>
          <p:nvPr/>
        </p:nvSpPr>
        <p:spPr>
          <a:xfrm>
            <a:off x="8531035" y="1857687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(2, 0)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0F68F04-4046-DCE3-0091-F800CB09123D}"/>
              </a:ext>
            </a:extLst>
          </p:cNvPr>
          <p:cNvSpPr/>
          <p:nvPr/>
        </p:nvSpPr>
        <p:spPr>
          <a:xfrm>
            <a:off x="9553117" y="1857687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(3, 0)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F5FE97-ED09-8720-A84A-08CF33C2EFBE}"/>
              </a:ext>
            </a:extLst>
          </p:cNvPr>
          <p:cNvSpPr/>
          <p:nvPr/>
        </p:nvSpPr>
        <p:spPr>
          <a:xfrm>
            <a:off x="10575200" y="1857687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(4, 0)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CCD6396-9BD4-2E31-D920-CBF26EE0D861}"/>
              </a:ext>
            </a:extLst>
          </p:cNvPr>
          <p:cNvSpPr/>
          <p:nvPr/>
        </p:nvSpPr>
        <p:spPr>
          <a:xfrm>
            <a:off x="7508952" y="2879895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(1, 1)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49C1271-4EEB-807E-4A0E-E14DB5B06BFF}"/>
              </a:ext>
            </a:extLst>
          </p:cNvPr>
          <p:cNvSpPr/>
          <p:nvPr/>
        </p:nvSpPr>
        <p:spPr>
          <a:xfrm>
            <a:off x="8531035" y="2879894"/>
            <a:ext cx="894101" cy="894101"/>
          </a:xfrm>
          <a:prstGeom prst="rect">
            <a:avLst/>
          </a:prstGeom>
          <a:solidFill>
            <a:srgbClr val="A02B93">
              <a:lumMod val="50000"/>
            </a:srgbClr>
          </a:solidFill>
          <a:ln w="19050" cap="flat" cmpd="sng" algn="ctr">
            <a:solidFill>
              <a:srgbClr val="A02B93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(2, 1)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007ED44-13CF-70A9-3CA4-DED6FD203D5C}"/>
              </a:ext>
            </a:extLst>
          </p:cNvPr>
          <p:cNvSpPr/>
          <p:nvPr/>
        </p:nvSpPr>
        <p:spPr>
          <a:xfrm>
            <a:off x="9553117" y="2879894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r>
              <a:rPr lang="en-US" altLang="ko-KR" sz="1400" kern="0" dirty="0">
                <a:solidFill>
                  <a:prstClr val="white"/>
                </a:solidFill>
                <a:latin typeface="Aptos" panose="02110004020202020204"/>
                <a:ea typeface="맑은 고딕" panose="020B0503020000020004" pitchFamily="50" charset="-127"/>
              </a:rPr>
              <a:t>(3, 1)</a:t>
            </a:r>
            <a:endParaRPr lang="ko-KR" altLang="en-US" sz="1400" kern="0" dirty="0">
              <a:solidFill>
                <a:prstClr val="white"/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8E4067-FBC1-A752-F311-64D83EDD9C59}"/>
              </a:ext>
            </a:extLst>
          </p:cNvPr>
          <p:cNvSpPr/>
          <p:nvPr/>
        </p:nvSpPr>
        <p:spPr>
          <a:xfrm>
            <a:off x="10575200" y="2879894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(4, 1)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B44BEB-0D31-A000-827C-5961429F495B}"/>
              </a:ext>
            </a:extLst>
          </p:cNvPr>
          <p:cNvSpPr/>
          <p:nvPr/>
        </p:nvSpPr>
        <p:spPr>
          <a:xfrm>
            <a:off x="6486870" y="3902101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(0, 2)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F3C7F05-193E-262F-0CA3-885792FF75BE}"/>
              </a:ext>
            </a:extLst>
          </p:cNvPr>
          <p:cNvSpPr/>
          <p:nvPr/>
        </p:nvSpPr>
        <p:spPr>
          <a:xfrm>
            <a:off x="7508952" y="3902101"/>
            <a:ext cx="894101" cy="894101"/>
          </a:xfrm>
          <a:prstGeom prst="rect">
            <a:avLst/>
          </a:prstGeom>
          <a:solidFill>
            <a:srgbClr val="A02B93">
              <a:lumMod val="50000"/>
            </a:srgbClr>
          </a:solidFill>
          <a:ln w="19050" cap="flat" cmpd="sng" algn="ctr">
            <a:solidFill>
              <a:srgbClr val="A02B93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(1, 2)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4998DBA-7E6A-6A43-053D-C58465BDF67C}"/>
              </a:ext>
            </a:extLst>
          </p:cNvPr>
          <p:cNvSpPr/>
          <p:nvPr/>
        </p:nvSpPr>
        <p:spPr>
          <a:xfrm>
            <a:off x="8531035" y="3902100"/>
            <a:ext cx="894101" cy="894101"/>
          </a:xfrm>
          <a:prstGeom prst="rect">
            <a:avLst/>
          </a:prstGeom>
          <a:solidFill>
            <a:srgbClr val="A02B93">
              <a:lumMod val="50000"/>
            </a:srgbClr>
          </a:solidFill>
          <a:ln w="19050" cap="flat" cmpd="sng" algn="ctr">
            <a:solidFill>
              <a:srgbClr val="A02B93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(2, 2)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CA04F5C-8880-E47A-3552-CC6C5ADDE20A}"/>
              </a:ext>
            </a:extLst>
          </p:cNvPr>
          <p:cNvSpPr/>
          <p:nvPr/>
        </p:nvSpPr>
        <p:spPr>
          <a:xfrm>
            <a:off x="9553117" y="3902100"/>
            <a:ext cx="894101" cy="894101"/>
          </a:xfrm>
          <a:prstGeom prst="rect">
            <a:avLst/>
          </a:prstGeom>
          <a:solidFill>
            <a:srgbClr val="A02B93">
              <a:lumMod val="50000"/>
            </a:srgbClr>
          </a:solidFill>
          <a:ln w="19050" cap="flat" cmpd="sng" algn="ctr">
            <a:solidFill>
              <a:srgbClr val="A02B93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(3, 2)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15B5F0C-ED85-A464-A143-C0246462B999}"/>
              </a:ext>
            </a:extLst>
          </p:cNvPr>
          <p:cNvSpPr/>
          <p:nvPr/>
        </p:nvSpPr>
        <p:spPr>
          <a:xfrm>
            <a:off x="10575200" y="3902100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r>
              <a:rPr lang="en-US" altLang="ko-KR" sz="1400" kern="0" dirty="0">
                <a:solidFill>
                  <a:srgbClr val="E8E8E8">
                    <a:lumMod val="25000"/>
                  </a:srgbClr>
                </a:solidFill>
                <a:latin typeface="Aptos" panose="02110004020202020204"/>
                <a:ea typeface="맑은 고딕" panose="020B0503020000020004" pitchFamily="50" charset="-127"/>
              </a:rPr>
              <a:t>(4, 2)</a:t>
            </a:r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C18E4B0-F325-241B-8CA5-A893B00CF3D6}"/>
              </a:ext>
            </a:extLst>
          </p:cNvPr>
          <p:cNvSpPr/>
          <p:nvPr/>
        </p:nvSpPr>
        <p:spPr>
          <a:xfrm>
            <a:off x="6486870" y="4924306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(0, 3)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31BC1B6-2CFF-258F-EEB1-4392B0B4C880}"/>
              </a:ext>
            </a:extLst>
          </p:cNvPr>
          <p:cNvSpPr/>
          <p:nvPr/>
        </p:nvSpPr>
        <p:spPr>
          <a:xfrm>
            <a:off x="7508952" y="4924306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(1, 3)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7820C68-D7BC-5494-303A-B9F414E6CB78}"/>
              </a:ext>
            </a:extLst>
          </p:cNvPr>
          <p:cNvSpPr/>
          <p:nvPr/>
        </p:nvSpPr>
        <p:spPr>
          <a:xfrm>
            <a:off x="8531035" y="4924305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(2, 3)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D34E243-EF29-5CF1-631C-5D85CF9175E2}"/>
              </a:ext>
            </a:extLst>
          </p:cNvPr>
          <p:cNvSpPr/>
          <p:nvPr/>
        </p:nvSpPr>
        <p:spPr>
          <a:xfrm>
            <a:off x="9553117" y="4924305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(3, 3)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9DDB422-9F3B-EA3D-3DE4-26D3553EB568}"/>
              </a:ext>
            </a:extLst>
          </p:cNvPr>
          <p:cNvSpPr/>
          <p:nvPr/>
        </p:nvSpPr>
        <p:spPr>
          <a:xfrm>
            <a:off x="10575200" y="4924305"/>
            <a:ext cx="894101" cy="894101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rgbClr val="E8E8E8">
                <a:lumMod val="2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(4, 3)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28D098C-38E0-61B2-0366-F8C7579E3522}"/>
              </a:ext>
            </a:extLst>
          </p:cNvPr>
          <p:cNvSpPr/>
          <p:nvPr/>
        </p:nvSpPr>
        <p:spPr>
          <a:xfrm>
            <a:off x="9522617" y="3869486"/>
            <a:ext cx="63216" cy="63214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799841B-780D-D3E7-51B1-943829F55A19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9585833" y="3901093"/>
            <a:ext cx="861385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0F706A7-9E6D-C343-0470-600444C8A063}"/>
              </a:ext>
            </a:extLst>
          </p:cNvPr>
          <p:cNvSpPr txBox="1"/>
          <p:nvPr/>
        </p:nvSpPr>
        <p:spPr>
          <a:xfrm>
            <a:off x="9553117" y="3413019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</a:rPr>
              <a:t>(3, 2)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</a:rPr>
              <a:t>≠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</a:rPr>
              <a:t>(3, 1)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ED1E16-6AD5-402C-5E79-9D37E9B079DE}"/>
              </a:ext>
            </a:extLst>
          </p:cNvPr>
          <p:cNvCxnSpPr>
            <a:cxnSpLocks/>
            <a:stCxn id="129" idx="7"/>
          </p:cNvCxnSpPr>
          <p:nvPr/>
        </p:nvCxnSpPr>
        <p:spPr>
          <a:xfrm flipV="1">
            <a:off x="9576575" y="3654620"/>
            <a:ext cx="137239" cy="224123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ysDot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86135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24DAE-501B-0EDE-8836-61B08275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5450-8DAD-0EEB-8257-DBDEFF03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그래픽스로 테트로미노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0DB57-E39E-EAB5-4C14-967ABF775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0A004A6-CF51-E641-31E5-8B84660A3C71}"/>
              </a:ext>
            </a:extLst>
          </p:cNvPr>
          <p:cNvGrpSpPr/>
          <p:nvPr/>
        </p:nvGrpSpPr>
        <p:grpSpPr>
          <a:xfrm>
            <a:off x="1591650" y="1845523"/>
            <a:ext cx="9008699" cy="3972885"/>
            <a:chOff x="1591650" y="1845523"/>
            <a:chExt cx="9008699" cy="39728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D92A241-506A-CF18-4421-55CA71B853E1}"/>
                </a:ext>
              </a:extLst>
            </p:cNvPr>
            <p:cNvSpPr/>
            <p:nvPr/>
          </p:nvSpPr>
          <p:spPr>
            <a:xfrm>
              <a:off x="1591650" y="1845525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761CE9E-C784-C8EA-6A6A-48C6CE5EE3B1}"/>
                </a:ext>
              </a:extLst>
            </p:cNvPr>
            <p:cNvSpPr/>
            <p:nvPr/>
          </p:nvSpPr>
          <p:spPr>
            <a:xfrm>
              <a:off x="2616871" y="1845524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A3BDDE-822D-BFA9-E78A-A89D4AA1ECA8}"/>
                </a:ext>
              </a:extLst>
            </p:cNvPr>
            <p:cNvSpPr/>
            <p:nvPr/>
          </p:nvSpPr>
          <p:spPr>
            <a:xfrm>
              <a:off x="1591650" y="2870871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BB37463-68BF-F960-745B-556754065033}"/>
                </a:ext>
              </a:extLst>
            </p:cNvPr>
            <p:cNvSpPr/>
            <p:nvPr/>
          </p:nvSpPr>
          <p:spPr>
            <a:xfrm>
              <a:off x="3642093" y="1845523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8F36165-5491-57B3-AF29-EF93A58D3BA3}"/>
                </a:ext>
              </a:extLst>
            </p:cNvPr>
            <p:cNvSpPr/>
            <p:nvPr/>
          </p:nvSpPr>
          <p:spPr>
            <a:xfrm>
              <a:off x="4667314" y="1845523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F04AA1-74A8-3997-48C2-235554EBF1B0}"/>
                </a:ext>
              </a:extLst>
            </p:cNvPr>
            <p:cNvSpPr/>
            <p:nvPr/>
          </p:nvSpPr>
          <p:spPr>
            <a:xfrm>
              <a:off x="5692535" y="1845523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C0C231F-F7AF-9022-5AE6-3066CDA9640D}"/>
                </a:ext>
              </a:extLst>
            </p:cNvPr>
            <p:cNvSpPr/>
            <p:nvPr/>
          </p:nvSpPr>
          <p:spPr>
            <a:xfrm>
              <a:off x="2616871" y="2870871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0E3A07-0784-2306-FD72-71064D9423ED}"/>
                </a:ext>
              </a:extLst>
            </p:cNvPr>
            <p:cNvSpPr/>
            <p:nvPr/>
          </p:nvSpPr>
          <p:spPr>
            <a:xfrm>
              <a:off x="3642093" y="2870870"/>
              <a:ext cx="896847" cy="896847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7200C51-71F4-3887-F9AA-8E52E644B813}"/>
                </a:ext>
              </a:extLst>
            </p:cNvPr>
            <p:cNvSpPr/>
            <p:nvPr/>
          </p:nvSpPr>
          <p:spPr>
            <a:xfrm>
              <a:off x="4667314" y="2870870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408EEA9-04D7-4D60-31ED-66CBD92FEB73}"/>
                </a:ext>
              </a:extLst>
            </p:cNvPr>
            <p:cNvSpPr/>
            <p:nvPr/>
          </p:nvSpPr>
          <p:spPr>
            <a:xfrm>
              <a:off x="5692535" y="2870870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(4, 1)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41DEBDE-0D64-B110-783B-9C43D3856E0B}"/>
                </a:ext>
              </a:extLst>
            </p:cNvPr>
            <p:cNvSpPr/>
            <p:nvPr/>
          </p:nvSpPr>
          <p:spPr>
            <a:xfrm>
              <a:off x="1591650" y="3896216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BE95F7-5236-6BAC-6977-E27A3036A844}"/>
                </a:ext>
              </a:extLst>
            </p:cNvPr>
            <p:cNvSpPr/>
            <p:nvPr/>
          </p:nvSpPr>
          <p:spPr>
            <a:xfrm>
              <a:off x="2616871" y="3896216"/>
              <a:ext cx="896847" cy="896847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73090E-AF88-12CD-080C-CD0E623710CA}"/>
                </a:ext>
              </a:extLst>
            </p:cNvPr>
            <p:cNvSpPr/>
            <p:nvPr/>
          </p:nvSpPr>
          <p:spPr>
            <a:xfrm>
              <a:off x="3642093" y="3896216"/>
              <a:ext cx="896847" cy="896847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latinLnBrk="0"/>
              <a:r>
                <a:rPr lang="en-US" altLang="ko-KR" sz="1400" kern="0" dirty="0">
                  <a:solidFill>
                    <a:srgbClr val="E8E8E8">
                      <a:lumMod val="25000"/>
                    </a:srgbClr>
                  </a:solidFill>
                  <a:latin typeface="Aptos" panose="02110004020202020204"/>
                  <a:ea typeface="맑은 고딕" panose="020B0503020000020004" pitchFamily="50" charset="-127"/>
                </a:rPr>
                <a:t>(2, 2)</a:t>
              </a:r>
              <a:endParaRPr lang="ko-KR" altLang="en-US" sz="1400" kern="0" dirty="0">
                <a:solidFill>
                  <a:srgbClr val="E8E8E8">
                    <a:lumMod val="25000"/>
                  </a:srgbClr>
                </a:solidFill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CBD592E-5F1C-AA68-EE68-B5D986F7B2A0}"/>
                </a:ext>
              </a:extLst>
            </p:cNvPr>
            <p:cNvSpPr/>
            <p:nvPr/>
          </p:nvSpPr>
          <p:spPr>
            <a:xfrm>
              <a:off x="4667314" y="3896216"/>
              <a:ext cx="896847" cy="896847"/>
            </a:xfrm>
            <a:prstGeom prst="rect">
              <a:avLst/>
            </a:pr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latinLnBrk="0"/>
              <a:r>
                <a:rPr lang="en-US" altLang="ko-KR" sz="1400" kern="0" dirty="0">
                  <a:solidFill>
                    <a:srgbClr val="E8E8E8">
                      <a:lumMod val="25000"/>
                    </a:srgbClr>
                  </a:solidFill>
                  <a:latin typeface="Aptos" panose="02110004020202020204"/>
                  <a:ea typeface="맑은 고딕" panose="020B0503020000020004" pitchFamily="50" charset="-127"/>
                </a:rPr>
                <a:t>(3, 2)</a:t>
              </a:r>
              <a:endParaRPr lang="ko-KR" altLang="en-US" sz="1400" kern="0" dirty="0">
                <a:solidFill>
                  <a:srgbClr val="E8E8E8">
                    <a:lumMod val="25000"/>
                  </a:srgbClr>
                </a:solidFill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38EE6D2-388C-338B-C27A-719A1A3F3483}"/>
                </a:ext>
              </a:extLst>
            </p:cNvPr>
            <p:cNvSpPr/>
            <p:nvPr/>
          </p:nvSpPr>
          <p:spPr>
            <a:xfrm>
              <a:off x="5692535" y="3896216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(4, 2)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161081A-6A64-2BFA-5F5F-A1779AE9BA2E}"/>
                </a:ext>
              </a:extLst>
            </p:cNvPr>
            <p:cNvSpPr/>
            <p:nvPr/>
          </p:nvSpPr>
          <p:spPr>
            <a:xfrm>
              <a:off x="1591650" y="4921561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E715215-FC0F-A9F1-4A60-1CF59A063607}"/>
                </a:ext>
              </a:extLst>
            </p:cNvPr>
            <p:cNvSpPr/>
            <p:nvPr/>
          </p:nvSpPr>
          <p:spPr>
            <a:xfrm>
              <a:off x="2616871" y="4921561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1FA48AF-A628-DF1C-1886-BF92FBDF9CF3}"/>
                </a:ext>
              </a:extLst>
            </p:cNvPr>
            <p:cNvSpPr/>
            <p:nvPr/>
          </p:nvSpPr>
          <p:spPr>
            <a:xfrm>
              <a:off x="3642093" y="4921560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CEBB6CE-75E2-4512-30EF-A658E0095A87}"/>
                </a:ext>
              </a:extLst>
            </p:cNvPr>
            <p:cNvSpPr/>
            <p:nvPr/>
          </p:nvSpPr>
          <p:spPr>
            <a:xfrm>
              <a:off x="4667314" y="4921560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FE1D2E5-E07A-E1B1-BC79-22C8F51B1C10}"/>
                </a:ext>
              </a:extLst>
            </p:cNvPr>
            <p:cNvSpPr/>
            <p:nvPr/>
          </p:nvSpPr>
          <p:spPr>
            <a:xfrm>
              <a:off x="5692535" y="4921560"/>
              <a:ext cx="896847" cy="896847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(4, 3)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B7D3014-4DC1-9186-9D78-F797CC911E0F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40" y="3897443"/>
              <a:ext cx="1025221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0356D34-5071-7E2A-F17B-F2ECD4517312}"/>
                </a:ext>
              </a:extLst>
            </p:cNvPr>
            <p:cNvCxnSpPr>
              <a:cxnSpLocks/>
            </p:cNvCxnSpPr>
            <p:nvPr/>
          </p:nvCxnSpPr>
          <p:spPr>
            <a:xfrm>
              <a:off x="5564161" y="3896216"/>
              <a:ext cx="0" cy="8968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A612004-C72B-5A05-0BED-ADF7FB6CB6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871" y="4793063"/>
              <a:ext cx="2947290" cy="1388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822DAB0-3F23-B700-D47A-3B43D0173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6871" y="3896216"/>
              <a:ext cx="0" cy="89684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530246D-5DE2-ADA5-51BB-2D2BCBBC9C00}"/>
                </a:ext>
              </a:extLst>
            </p:cNvPr>
            <p:cNvCxnSpPr>
              <a:cxnSpLocks/>
            </p:cNvCxnSpPr>
            <p:nvPr/>
          </p:nvCxnSpPr>
          <p:spPr>
            <a:xfrm>
              <a:off x="2616871" y="3896216"/>
              <a:ext cx="102522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62EB669-8749-AC5C-BFBD-35F7D090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2093" y="2870870"/>
              <a:ext cx="0" cy="102534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8D0DF7B-A0DB-6F2C-D83B-FB2780B04460}"/>
                </a:ext>
              </a:extLst>
            </p:cNvPr>
            <p:cNvCxnSpPr>
              <a:cxnSpLocks/>
            </p:cNvCxnSpPr>
            <p:nvPr/>
          </p:nvCxnSpPr>
          <p:spPr>
            <a:xfrm>
              <a:off x="3642093" y="2870870"/>
              <a:ext cx="89684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9778383-78D3-3BB7-5A60-68741CABF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40" y="2879894"/>
              <a:ext cx="0" cy="101632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6E4355E-87A4-3E2E-1C38-F85BDC866FBF}"/>
                </a:ext>
              </a:extLst>
            </p:cNvPr>
            <p:cNvSpPr/>
            <p:nvPr/>
          </p:nvSpPr>
          <p:spPr>
            <a:xfrm>
              <a:off x="7644424" y="2873374"/>
              <a:ext cx="2955925" cy="1933575"/>
            </a:xfrm>
            <a:custGeom>
              <a:avLst/>
              <a:gdLst>
                <a:gd name="connsiteX0" fmla="*/ 0 w 2952750"/>
                <a:gd name="connsiteY0" fmla="*/ 1022350 h 1917700"/>
                <a:gd name="connsiteX1" fmla="*/ 1022350 w 2952750"/>
                <a:gd name="connsiteY1" fmla="*/ 1028700 h 1917700"/>
                <a:gd name="connsiteX2" fmla="*/ 1022350 w 2952750"/>
                <a:gd name="connsiteY2" fmla="*/ 0 h 1917700"/>
                <a:gd name="connsiteX3" fmla="*/ 1917700 w 2952750"/>
                <a:gd name="connsiteY3" fmla="*/ 6350 h 1917700"/>
                <a:gd name="connsiteX4" fmla="*/ 1917700 w 2952750"/>
                <a:gd name="connsiteY4" fmla="*/ 1028700 h 1917700"/>
                <a:gd name="connsiteX5" fmla="*/ 2946400 w 2952750"/>
                <a:gd name="connsiteY5" fmla="*/ 1022350 h 1917700"/>
                <a:gd name="connsiteX6" fmla="*/ 2952750 w 2952750"/>
                <a:gd name="connsiteY6" fmla="*/ 1917700 h 1917700"/>
                <a:gd name="connsiteX7" fmla="*/ 6350 w 2952750"/>
                <a:gd name="connsiteY7" fmla="*/ 1911350 h 1917700"/>
                <a:gd name="connsiteX8" fmla="*/ 0 w 2952750"/>
                <a:gd name="connsiteY8" fmla="*/ 1022350 h 1917700"/>
                <a:gd name="connsiteX0" fmla="*/ 0 w 2952750"/>
                <a:gd name="connsiteY0" fmla="*/ 1031875 h 1927225"/>
                <a:gd name="connsiteX1" fmla="*/ 1022350 w 2952750"/>
                <a:gd name="connsiteY1" fmla="*/ 1038225 h 1927225"/>
                <a:gd name="connsiteX2" fmla="*/ 1022350 w 2952750"/>
                <a:gd name="connsiteY2" fmla="*/ 0 h 1927225"/>
                <a:gd name="connsiteX3" fmla="*/ 1917700 w 2952750"/>
                <a:gd name="connsiteY3" fmla="*/ 15875 h 1927225"/>
                <a:gd name="connsiteX4" fmla="*/ 1917700 w 2952750"/>
                <a:gd name="connsiteY4" fmla="*/ 1038225 h 1927225"/>
                <a:gd name="connsiteX5" fmla="*/ 2946400 w 2952750"/>
                <a:gd name="connsiteY5" fmla="*/ 1031875 h 1927225"/>
                <a:gd name="connsiteX6" fmla="*/ 2952750 w 2952750"/>
                <a:gd name="connsiteY6" fmla="*/ 1927225 h 1927225"/>
                <a:gd name="connsiteX7" fmla="*/ 6350 w 2952750"/>
                <a:gd name="connsiteY7" fmla="*/ 1920875 h 1927225"/>
                <a:gd name="connsiteX8" fmla="*/ 0 w 2952750"/>
                <a:gd name="connsiteY8" fmla="*/ 1031875 h 1927225"/>
                <a:gd name="connsiteX0" fmla="*/ 0 w 2952750"/>
                <a:gd name="connsiteY0" fmla="*/ 1031875 h 1927225"/>
                <a:gd name="connsiteX1" fmla="*/ 1022350 w 2952750"/>
                <a:gd name="connsiteY1" fmla="*/ 1038225 h 1927225"/>
                <a:gd name="connsiteX2" fmla="*/ 1022350 w 2952750"/>
                <a:gd name="connsiteY2" fmla="*/ 0 h 1927225"/>
                <a:gd name="connsiteX3" fmla="*/ 1924050 w 2952750"/>
                <a:gd name="connsiteY3" fmla="*/ 6350 h 1927225"/>
                <a:gd name="connsiteX4" fmla="*/ 1917700 w 2952750"/>
                <a:gd name="connsiteY4" fmla="*/ 1038225 h 1927225"/>
                <a:gd name="connsiteX5" fmla="*/ 2946400 w 2952750"/>
                <a:gd name="connsiteY5" fmla="*/ 1031875 h 1927225"/>
                <a:gd name="connsiteX6" fmla="*/ 2952750 w 2952750"/>
                <a:gd name="connsiteY6" fmla="*/ 1927225 h 1927225"/>
                <a:gd name="connsiteX7" fmla="*/ 6350 w 2952750"/>
                <a:gd name="connsiteY7" fmla="*/ 1920875 h 1927225"/>
                <a:gd name="connsiteX8" fmla="*/ 0 w 2952750"/>
                <a:gd name="connsiteY8" fmla="*/ 1031875 h 1927225"/>
                <a:gd name="connsiteX0" fmla="*/ 0 w 2952750"/>
                <a:gd name="connsiteY0" fmla="*/ 1035050 h 1930400"/>
                <a:gd name="connsiteX1" fmla="*/ 1022350 w 2952750"/>
                <a:gd name="connsiteY1" fmla="*/ 1041400 h 1930400"/>
                <a:gd name="connsiteX2" fmla="*/ 1022350 w 2952750"/>
                <a:gd name="connsiteY2" fmla="*/ 3175 h 1930400"/>
                <a:gd name="connsiteX3" fmla="*/ 1917700 w 2952750"/>
                <a:gd name="connsiteY3" fmla="*/ 0 h 1930400"/>
                <a:gd name="connsiteX4" fmla="*/ 1917700 w 2952750"/>
                <a:gd name="connsiteY4" fmla="*/ 1041400 h 1930400"/>
                <a:gd name="connsiteX5" fmla="*/ 2946400 w 2952750"/>
                <a:gd name="connsiteY5" fmla="*/ 1035050 h 1930400"/>
                <a:gd name="connsiteX6" fmla="*/ 2952750 w 2952750"/>
                <a:gd name="connsiteY6" fmla="*/ 1930400 h 1930400"/>
                <a:gd name="connsiteX7" fmla="*/ 6350 w 2952750"/>
                <a:gd name="connsiteY7" fmla="*/ 1924050 h 1930400"/>
                <a:gd name="connsiteX8" fmla="*/ 0 w 2952750"/>
                <a:gd name="connsiteY8" fmla="*/ 1035050 h 1930400"/>
                <a:gd name="connsiteX0" fmla="*/ 0 w 2952750"/>
                <a:gd name="connsiteY0" fmla="*/ 1035050 h 1930400"/>
                <a:gd name="connsiteX1" fmla="*/ 1022350 w 2952750"/>
                <a:gd name="connsiteY1" fmla="*/ 1041400 h 1930400"/>
                <a:gd name="connsiteX2" fmla="*/ 1022350 w 2952750"/>
                <a:gd name="connsiteY2" fmla="*/ 3175 h 1930400"/>
                <a:gd name="connsiteX3" fmla="*/ 1917700 w 2952750"/>
                <a:gd name="connsiteY3" fmla="*/ 0 h 1930400"/>
                <a:gd name="connsiteX4" fmla="*/ 1924050 w 2952750"/>
                <a:gd name="connsiteY4" fmla="*/ 1035050 h 1930400"/>
                <a:gd name="connsiteX5" fmla="*/ 2946400 w 2952750"/>
                <a:gd name="connsiteY5" fmla="*/ 1035050 h 1930400"/>
                <a:gd name="connsiteX6" fmla="*/ 2952750 w 2952750"/>
                <a:gd name="connsiteY6" fmla="*/ 1930400 h 1930400"/>
                <a:gd name="connsiteX7" fmla="*/ 6350 w 2952750"/>
                <a:gd name="connsiteY7" fmla="*/ 1924050 h 1930400"/>
                <a:gd name="connsiteX8" fmla="*/ 0 w 2952750"/>
                <a:gd name="connsiteY8" fmla="*/ 1035050 h 1930400"/>
                <a:gd name="connsiteX0" fmla="*/ 0 w 2952750"/>
                <a:gd name="connsiteY0" fmla="*/ 1035050 h 1930400"/>
                <a:gd name="connsiteX1" fmla="*/ 1022350 w 2952750"/>
                <a:gd name="connsiteY1" fmla="*/ 1028700 h 1930400"/>
                <a:gd name="connsiteX2" fmla="*/ 1022350 w 2952750"/>
                <a:gd name="connsiteY2" fmla="*/ 3175 h 1930400"/>
                <a:gd name="connsiteX3" fmla="*/ 1917700 w 2952750"/>
                <a:gd name="connsiteY3" fmla="*/ 0 h 1930400"/>
                <a:gd name="connsiteX4" fmla="*/ 1924050 w 2952750"/>
                <a:gd name="connsiteY4" fmla="*/ 1035050 h 1930400"/>
                <a:gd name="connsiteX5" fmla="*/ 2946400 w 2952750"/>
                <a:gd name="connsiteY5" fmla="*/ 1035050 h 1930400"/>
                <a:gd name="connsiteX6" fmla="*/ 2952750 w 2952750"/>
                <a:gd name="connsiteY6" fmla="*/ 1930400 h 1930400"/>
                <a:gd name="connsiteX7" fmla="*/ 6350 w 2952750"/>
                <a:gd name="connsiteY7" fmla="*/ 1924050 h 1930400"/>
                <a:gd name="connsiteX8" fmla="*/ 0 w 2952750"/>
                <a:gd name="connsiteY8" fmla="*/ 1035050 h 1930400"/>
                <a:gd name="connsiteX0" fmla="*/ 0 w 2952750"/>
                <a:gd name="connsiteY0" fmla="*/ 1025525 h 1930400"/>
                <a:gd name="connsiteX1" fmla="*/ 1022350 w 2952750"/>
                <a:gd name="connsiteY1" fmla="*/ 1028700 h 1930400"/>
                <a:gd name="connsiteX2" fmla="*/ 1022350 w 2952750"/>
                <a:gd name="connsiteY2" fmla="*/ 3175 h 1930400"/>
                <a:gd name="connsiteX3" fmla="*/ 1917700 w 2952750"/>
                <a:gd name="connsiteY3" fmla="*/ 0 h 1930400"/>
                <a:gd name="connsiteX4" fmla="*/ 1924050 w 2952750"/>
                <a:gd name="connsiteY4" fmla="*/ 1035050 h 1930400"/>
                <a:gd name="connsiteX5" fmla="*/ 2946400 w 2952750"/>
                <a:gd name="connsiteY5" fmla="*/ 1035050 h 1930400"/>
                <a:gd name="connsiteX6" fmla="*/ 2952750 w 2952750"/>
                <a:gd name="connsiteY6" fmla="*/ 1930400 h 1930400"/>
                <a:gd name="connsiteX7" fmla="*/ 6350 w 2952750"/>
                <a:gd name="connsiteY7" fmla="*/ 1924050 h 1930400"/>
                <a:gd name="connsiteX8" fmla="*/ 0 w 2952750"/>
                <a:gd name="connsiteY8" fmla="*/ 1025525 h 1930400"/>
                <a:gd name="connsiteX0" fmla="*/ 0 w 2956309"/>
                <a:gd name="connsiteY0" fmla="*/ 1025525 h 1930400"/>
                <a:gd name="connsiteX1" fmla="*/ 1022350 w 2956309"/>
                <a:gd name="connsiteY1" fmla="*/ 1028700 h 1930400"/>
                <a:gd name="connsiteX2" fmla="*/ 1022350 w 2956309"/>
                <a:gd name="connsiteY2" fmla="*/ 3175 h 1930400"/>
                <a:gd name="connsiteX3" fmla="*/ 1917700 w 2956309"/>
                <a:gd name="connsiteY3" fmla="*/ 0 h 1930400"/>
                <a:gd name="connsiteX4" fmla="*/ 1924050 w 2956309"/>
                <a:gd name="connsiteY4" fmla="*/ 1035050 h 1930400"/>
                <a:gd name="connsiteX5" fmla="*/ 2955925 w 2956309"/>
                <a:gd name="connsiteY5" fmla="*/ 1028700 h 1930400"/>
                <a:gd name="connsiteX6" fmla="*/ 2952750 w 2956309"/>
                <a:gd name="connsiteY6" fmla="*/ 1930400 h 1930400"/>
                <a:gd name="connsiteX7" fmla="*/ 6350 w 2956309"/>
                <a:gd name="connsiteY7" fmla="*/ 1924050 h 1930400"/>
                <a:gd name="connsiteX8" fmla="*/ 0 w 2956309"/>
                <a:gd name="connsiteY8" fmla="*/ 1025525 h 1930400"/>
                <a:gd name="connsiteX0" fmla="*/ 0 w 2956309"/>
                <a:gd name="connsiteY0" fmla="*/ 1025525 h 1930400"/>
                <a:gd name="connsiteX1" fmla="*/ 1022350 w 2956309"/>
                <a:gd name="connsiteY1" fmla="*/ 1028700 h 1930400"/>
                <a:gd name="connsiteX2" fmla="*/ 1022350 w 2956309"/>
                <a:gd name="connsiteY2" fmla="*/ 3175 h 1930400"/>
                <a:gd name="connsiteX3" fmla="*/ 1917700 w 2956309"/>
                <a:gd name="connsiteY3" fmla="*/ 0 h 1930400"/>
                <a:gd name="connsiteX4" fmla="*/ 1936750 w 2956309"/>
                <a:gd name="connsiteY4" fmla="*/ 1028700 h 1930400"/>
                <a:gd name="connsiteX5" fmla="*/ 2955925 w 2956309"/>
                <a:gd name="connsiteY5" fmla="*/ 1028700 h 1930400"/>
                <a:gd name="connsiteX6" fmla="*/ 2952750 w 2956309"/>
                <a:gd name="connsiteY6" fmla="*/ 1930400 h 1930400"/>
                <a:gd name="connsiteX7" fmla="*/ 6350 w 2956309"/>
                <a:gd name="connsiteY7" fmla="*/ 1924050 h 1930400"/>
                <a:gd name="connsiteX8" fmla="*/ 0 w 2956309"/>
                <a:gd name="connsiteY8" fmla="*/ 1025525 h 1930400"/>
                <a:gd name="connsiteX0" fmla="*/ 0 w 2956309"/>
                <a:gd name="connsiteY0" fmla="*/ 1028700 h 1933575"/>
                <a:gd name="connsiteX1" fmla="*/ 1022350 w 2956309"/>
                <a:gd name="connsiteY1" fmla="*/ 1031875 h 1933575"/>
                <a:gd name="connsiteX2" fmla="*/ 1022350 w 2956309"/>
                <a:gd name="connsiteY2" fmla="*/ 6350 h 1933575"/>
                <a:gd name="connsiteX3" fmla="*/ 1927225 w 2956309"/>
                <a:gd name="connsiteY3" fmla="*/ 0 h 1933575"/>
                <a:gd name="connsiteX4" fmla="*/ 1936750 w 2956309"/>
                <a:gd name="connsiteY4" fmla="*/ 1031875 h 1933575"/>
                <a:gd name="connsiteX5" fmla="*/ 2955925 w 2956309"/>
                <a:gd name="connsiteY5" fmla="*/ 1031875 h 1933575"/>
                <a:gd name="connsiteX6" fmla="*/ 2952750 w 2956309"/>
                <a:gd name="connsiteY6" fmla="*/ 1933575 h 1933575"/>
                <a:gd name="connsiteX7" fmla="*/ 6350 w 2956309"/>
                <a:gd name="connsiteY7" fmla="*/ 1927225 h 1933575"/>
                <a:gd name="connsiteX8" fmla="*/ 0 w 2956309"/>
                <a:gd name="connsiteY8" fmla="*/ 1028700 h 193357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36750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27225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17700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27225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52625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6309"/>
                <a:gd name="connsiteY0" fmla="*/ 1022350 h 1927225"/>
                <a:gd name="connsiteX1" fmla="*/ 1022350 w 2956309"/>
                <a:gd name="connsiteY1" fmla="*/ 1025525 h 1927225"/>
                <a:gd name="connsiteX2" fmla="*/ 1022350 w 2956309"/>
                <a:gd name="connsiteY2" fmla="*/ 0 h 1927225"/>
                <a:gd name="connsiteX3" fmla="*/ 1927225 w 2956309"/>
                <a:gd name="connsiteY3" fmla="*/ 0 h 1927225"/>
                <a:gd name="connsiteX4" fmla="*/ 1924050 w 2956309"/>
                <a:gd name="connsiteY4" fmla="*/ 1025525 h 1927225"/>
                <a:gd name="connsiteX5" fmla="*/ 2955925 w 2956309"/>
                <a:gd name="connsiteY5" fmla="*/ 1025525 h 1927225"/>
                <a:gd name="connsiteX6" fmla="*/ 2952750 w 2956309"/>
                <a:gd name="connsiteY6" fmla="*/ 1927225 h 1927225"/>
                <a:gd name="connsiteX7" fmla="*/ 6350 w 2956309"/>
                <a:gd name="connsiteY7" fmla="*/ 1920875 h 1927225"/>
                <a:gd name="connsiteX8" fmla="*/ 0 w 2956309"/>
                <a:gd name="connsiteY8" fmla="*/ 1022350 h 1927225"/>
                <a:gd name="connsiteX0" fmla="*/ 0 w 2952750"/>
                <a:gd name="connsiteY0" fmla="*/ 1022350 h 1927225"/>
                <a:gd name="connsiteX1" fmla="*/ 1022350 w 2952750"/>
                <a:gd name="connsiteY1" fmla="*/ 1025525 h 1927225"/>
                <a:gd name="connsiteX2" fmla="*/ 1022350 w 2952750"/>
                <a:gd name="connsiteY2" fmla="*/ 0 h 1927225"/>
                <a:gd name="connsiteX3" fmla="*/ 1927225 w 2952750"/>
                <a:gd name="connsiteY3" fmla="*/ 0 h 1927225"/>
                <a:gd name="connsiteX4" fmla="*/ 1924050 w 2952750"/>
                <a:gd name="connsiteY4" fmla="*/ 1025525 h 1927225"/>
                <a:gd name="connsiteX5" fmla="*/ 2946400 w 2952750"/>
                <a:gd name="connsiteY5" fmla="*/ 1025525 h 1927225"/>
                <a:gd name="connsiteX6" fmla="*/ 2952750 w 2952750"/>
                <a:gd name="connsiteY6" fmla="*/ 1927225 h 1927225"/>
                <a:gd name="connsiteX7" fmla="*/ 6350 w 2952750"/>
                <a:gd name="connsiteY7" fmla="*/ 1920875 h 1927225"/>
                <a:gd name="connsiteX8" fmla="*/ 0 w 2952750"/>
                <a:gd name="connsiteY8" fmla="*/ 1022350 h 1927225"/>
                <a:gd name="connsiteX0" fmla="*/ 0 w 2962497"/>
                <a:gd name="connsiteY0" fmla="*/ 1022350 h 1927225"/>
                <a:gd name="connsiteX1" fmla="*/ 1022350 w 2962497"/>
                <a:gd name="connsiteY1" fmla="*/ 1025525 h 1927225"/>
                <a:gd name="connsiteX2" fmla="*/ 1022350 w 2962497"/>
                <a:gd name="connsiteY2" fmla="*/ 0 h 1927225"/>
                <a:gd name="connsiteX3" fmla="*/ 1927225 w 2962497"/>
                <a:gd name="connsiteY3" fmla="*/ 0 h 1927225"/>
                <a:gd name="connsiteX4" fmla="*/ 1924050 w 2962497"/>
                <a:gd name="connsiteY4" fmla="*/ 1025525 h 1927225"/>
                <a:gd name="connsiteX5" fmla="*/ 2962275 w 2962497"/>
                <a:gd name="connsiteY5" fmla="*/ 1025525 h 1927225"/>
                <a:gd name="connsiteX6" fmla="*/ 2952750 w 2962497"/>
                <a:gd name="connsiteY6" fmla="*/ 1927225 h 1927225"/>
                <a:gd name="connsiteX7" fmla="*/ 6350 w 2962497"/>
                <a:gd name="connsiteY7" fmla="*/ 1920875 h 1927225"/>
                <a:gd name="connsiteX8" fmla="*/ 0 w 2962497"/>
                <a:gd name="connsiteY8" fmla="*/ 1022350 h 1927225"/>
                <a:gd name="connsiteX0" fmla="*/ 0 w 2952750"/>
                <a:gd name="connsiteY0" fmla="*/ 1022350 h 1927225"/>
                <a:gd name="connsiteX1" fmla="*/ 1022350 w 2952750"/>
                <a:gd name="connsiteY1" fmla="*/ 1025525 h 1927225"/>
                <a:gd name="connsiteX2" fmla="*/ 1022350 w 2952750"/>
                <a:gd name="connsiteY2" fmla="*/ 0 h 1927225"/>
                <a:gd name="connsiteX3" fmla="*/ 1927225 w 2952750"/>
                <a:gd name="connsiteY3" fmla="*/ 0 h 1927225"/>
                <a:gd name="connsiteX4" fmla="*/ 1924050 w 2952750"/>
                <a:gd name="connsiteY4" fmla="*/ 1025525 h 1927225"/>
                <a:gd name="connsiteX5" fmla="*/ 2949575 w 2952750"/>
                <a:gd name="connsiteY5" fmla="*/ 1025525 h 1927225"/>
                <a:gd name="connsiteX6" fmla="*/ 2952750 w 2952750"/>
                <a:gd name="connsiteY6" fmla="*/ 1927225 h 1927225"/>
                <a:gd name="connsiteX7" fmla="*/ 6350 w 2952750"/>
                <a:gd name="connsiteY7" fmla="*/ 1920875 h 1927225"/>
                <a:gd name="connsiteX8" fmla="*/ 0 w 2952750"/>
                <a:gd name="connsiteY8" fmla="*/ 1022350 h 1927225"/>
                <a:gd name="connsiteX0" fmla="*/ 611 w 2953361"/>
                <a:gd name="connsiteY0" fmla="*/ 1022350 h 1927225"/>
                <a:gd name="connsiteX1" fmla="*/ 1022961 w 2953361"/>
                <a:gd name="connsiteY1" fmla="*/ 1025525 h 1927225"/>
                <a:gd name="connsiteX2" fmla="*/ 1022961 w 2953361"/>
                <a:gd name="connsiteY2" fmla="*/ 0 h 1927225"/>
                <a:gd name="connsiteX3" fmla="*/ 1927836 w 2953361"/>
                <a:gd name="connsiteY3" fmla="*/ 0 h 1927225"/>
                <a:gd name="connsiteX4" fmla="*/ 1924661 w 2953361"/>
                <a:gd name="connsiteY4" fmla="*/ 1025525 h 1927225"/>
                <a:gd name="connsiteX5" fmla="*/ 2950186 w 2953361"/>
                <a:gd name="connsiteY5" fmla="*/ 1025525 h 1927225"/>
                <a:gd name="connsiteX6" fmla="*/ 2953361 w 2953361"/>
                <a:gd name="connsiteY6" fmla="*/ 1927225 h 1927225"/>
                <a:gd name="connsiteX7" fmla="*/ 611 w 2953361"/>
                <a:gd name="connsiteY7" fmla="*/ 1924050 h 1927225"/>
                <a:gd name="connsiteX8" fmla="*/ 611 w 2953361"/>
                <a:gd name="connsiteY8" fmla="*/ 1022350 h 1927225"/>
                <a:gd name="connsiteX0" fmla="*/ 0 w 2955925"/>
                <a:gd name="connsiteY0" fmla="*/ 1022350 h 1927225"/>
                <a:gd name="connsiteX1" fmla="*/ 1025525 w 2955925"/>
                <a:gd name="connsiteY1" fmla="*/ 1025525 h 1927225"/>
                <a:gd name="connsiteX2" fmla="*/ 1025525 w 2955925"/>
                <a:gd name="connsiteY2" fmla="*/ 0 h 1927225"/>
                <a:gd name="connsiteX3" fmla="*/ 1930400 w 2955925"/>
                <a:gd name="connsiteY3" fmla="*/ 0 h 1927225"/>
                <a:gd name="connsiteX4" fmla="*/ 1927225 w 2955925"/>
                <a:gd name="connsiteY4" fmla="*/ 1025525 h 1927225"/>
                <a:gd name="connsiteX5" fmla="*/ 2952750 w 2955925"/>
                <a:gd name="connsiteY5" fmla="*/ 1025525 h 1927225"/>
                <a:gd name="connsiteX6" fmla="*/ 2955925 w 2955925"/>
                <a:gd name="connsiteY6" fmla="*/ 1927225 h 1927225"/>
                <a:gd name="connsiteX7" fmla="*/ 3175 w 2955925"/>
                <a:gd name="connsiteY7" fmla="*/ 1924050 h 1927225"/>
                <a:gd name="connsiteX8" fmla="*/ 0 w 2955925"/>
                <a:gd name="connsiteY8" fmla="*/ 1022350 h 1927225"/>
                <a:gd name="connsiteX0" fmla="*/ 0 w 2955925"/>
                <a:gd name="connsiteY0" fmla="*/ 1022350 h 1927225"/>
                <a:gd name="connsiteX1" fmla="*/ 1025525 w 2955925"/>
                <a:gd name="connsiteY1" fmla="*/ 1025525 h 1927225"/>
                <a:gd name="connsiteX2" fmla="*/ 1025525 w 2955925"/>
                <a:gd name="connsiteY2" fmla="*/ 0 h 1927225"/>
                <a:gd name="connsiteX3" fmla="*/ 1930400 w 2955925"/>
                <a:gd name="connsiteY3" fmla="*/ 0 h 1927225"/>
                <a:gd name="connsiteX4" fmla="*/ 1927225 w 2955925"/>
                <a:gd name="connsiteY4" fmla="*/ 1025525 h 1927225"/>
                <a:gd name="connsiteX5" fmla="*/ 2952750 w 2955925"/>
                <a:gd name="connsiteY5" fmla="*/ 1025525 h 1927225"/>
                <a:gd name="connsiteX6" fmla="*/ 2955925 w 2955925"/>
                <a:gd name="connsiteY6" fmla="*/ 1927225 h 1927225"/>
                <a:gd name="connsiteX7" fmla="*/ 6350 w 2955925"/>
                <a:gd name="connsiteY7" fmla="*/ 1927225 h 1927225"/>
                <a:gd name="connsiteX8" fmla="*/ 0 w 2955925"/>
                <a:gd name="connsiteY8" fmla="*/ 1022350 h 1927225"/>
                <a:gd name="connsiteX0" fmla="*/ 142897 w 3098822"/>
                <a:gd name="connsiteY0" fmla="*/ 1022350 h 1930400"/>
                <a:gd name="connsiteX1" fmla="*/ 1168422 w 3098822"/>
                <a:gd name="connsiteY1" fmla="*/ 1025525 h 1930400"/>
                <a:gd name="connsiteX2" fmla="*/ 1168422 w 3098822"/>
                <a:gd name="connsiteY2" fmla="*/ 0 h 1930400"/>
                <a:gd name="connsiteX3" fmla="*/ 2073297 w 3098822"/>
                <a:gd name="connsiteY3" fmla="*/ 0 h 1930400"/>
                <a:gd name="connsiteX4" fmla="*/ 2070122 w 3098822"/>
                <a:gd name="connsiteY4" fmla="*/ 1025525 h 1930400"/>
                <a:gd name="connsiteX5" fmla="*/ 3095647 w 3098822"/>
                <a:gd name="connsiteY5" fmla="*/ 1025525 h 1930400"/>
                <a:gd name="connsiteX6" fmla="*/ 3098822 w 3098822"/>
                <a:gd name="connsiteY6" fmla="*/ 1927225 h 1930400"/>
                <a:gd name="connsiteX7" fmla="*/ 22 w 3098822"/>
                <a:gd name="connsiteY7" fmla="*/ 1930400 h 1930400"/>
                <a:gd name="connsiteX8" fmla="*/ 142897 w 3098822"/>
                <a:gd name="connsiteY8" fmla="*/ 1022350 h 1930400"/>
                <a:gd name="connsiteX0" fmla="*/ 0 w 2955925"/>
                <a:gd name="connsiteY0" fmla="*/ 1022350 h 1933575"/>
                <a:gd name="connsiteX1" fmla="*/ 1025525 w 2955925"/>
                <a:gd name="connsiteY1" fmla="*/ 1025525 h 1933575"/>
                <a:gd name="connsiteX2" fmla="*/ 1025525 w 2955925"/>
                <a:gd name="connsiteY2" fmla="*/ 0 h 1933575"/>
                <a:gd name="connsiteX3" fmla="*/ 1930400 w 2955925"/>
                <a:gd name="connsiteY3" fmla="*/ 0 h 1933575"/>
                <a:gd name="connsiteX4" fmla="*/ 1927225 w 2955925"/>
                <a:gd name="connsiteY4" fmla="*/ 1025525 h 1933575"/>
                <a:gd name="connsiteX5" fmla="*/ 2952750 w 2955925"/>
                <a:gd name="connsiteY5" fmla="*/ 1025525 h 1933575"/>
                <a:gd name="connsiteX6" fmla="*/ 2955925 w 2955925"/>
                <a:gd name="connsiteY6" fmla="*/ 1927225 h 1933575"/>
                <a:gd name="connsiteX7" fmla="*/ 3175 w 2955925"/>
                <a:gd name="connsiteY7" fmla="*/ 1933575 h 1933575"/>
                <a:gd name="connsiteX8" fmla="*/ 0 w 2955925"/>
                <a:gd name="connsiteY8" fmla="*/ 1022350 h 19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5925" h="1933575">
                  <a:moveTo>
                    <a:pt x="0" y="1022350"/>
                  </a:moveTo>
                  <a:lnTo>
                    <a:pt x="1025525" y="1025525"/>
                  </a:lnTo>
                  <a:lnTo>
                    <a:pt x="1025525" y="0"/>
                  </a:lnTo>
                  <a:lnTo>
                    <a:pt x="1930400" y="0"/>
                  </a:lnTo>
                  <a:cubicBezTo>
                    <a:pt x="1928283" y="343958"/>
                    <a:pt x="1929342" y="681567"/>
                    <a:pt x="1927225" y="1025525"/>
                  </a:cubicBezTo>
                  <a:lnTo>
                    <a:pt x="2952750" y="1025525"/>
                  </a:lnTo>
                  <a:cubicBezTo>
                    <a:pt x="2954867" y="1323975"/>
                    <a:pt x="2953808" y="1628775"/>
                    <a:pt x="2955925" y="1927225"/>
                  </a:cubicBezTo>
                  <a:lnTo>
                    <a:pt x="3175" y="1933575"/>
                  </a:lnTo>
                  <a:cubicBezTo>
                    <a:pt x="1058" y="1637242"/>
                    <a:pt x="2117" y="1318683"/>
                    <a:pt x="0" y="1022350"/>
                  </a:cubicBezTo>
                  <a:close/>
                </a:path>
              </a:pathLst>
            </a:custGeom>
            <a:solidFill>
              <a:srgbClr val="A02B93">
                <a:lumMod val="50000"/>
              </a:srgbClr>
            </a:solidFill>
            <a:ln w="19050" cap="flat" cmpd="sng" algn="ctr">
              <a:solidFill>
                <a:srgbClr val="A02B93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latinLnBrk="0"/>
              <a:endParaRPr lang="ko-KR" altLang="en-US" sz="1400" kern="0" dirty="0">
                <a:solidFill>
                  <a:srgbClr val="E8E8E8">
                    <a:lumMod val="25000"/>
                  </a:srgbClr>
                </a:solidFill>
                <a:latin typeface="Aptos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3B19282E-3CB9-484D-25B0-C1DEBB33935E}"/>
                </a:ext>
              </a:extLst>
            </p:cNvPr>
            <p:cNvSpPr/>
            <p:nvPr/>
          </p:nvSpPr>
          <p:spPr>
            <a:xfrm>
              <a:off x="5975408" y="3547035"/>
              <a:ext cx="1257770" cy="548693"/>
            </a:xfrm>
            <a:prstGeom prst="rightArrow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352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B629-9CC0-E65E-30F9-30DD9AC7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D646-FCE7-7684-0FC4-574FA634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그래픽스로 테트로미노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054A9A-22D8-8306-C7C9-0C82A602F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556453F-AC04-BC1C-681E-B9EA46DE55C4}"/>
              </a:ext>
            </a:extLst>
          </p:cNvPr>
          <p:cNvGrpSpPr/>
          <p:nvPr/>
        </p:nvGrpSpPr>
        <p:grpSpPr>
          <a:xfrm>
            <a:off x="2480777" y="1684962"/>
            <a:ext cx="7230446" cy="4284647"/>
            <a:chOff x="2480777" y="1684962"/>
            <a:chExt cx="7230446" cy="428464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433EA22-9529-5345-6391-99770E589BB2}"/>
                </a:ext>
              </a:extLst>
            </p:cNvPr>
            <p:cNvSpPr/>
            <p:nvPr/>
          </p:nvSpPr>
          <p:spPr>
            <a:xfrm>
              <a:off x="2480777" y="1684964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(0, 0)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0295855-289A-A0AA-2586-614B2CB97913}"/>
                </a:ext>
              </a:extLst>
            </p:cNvPr>
            <p:cNvSpPr/>
            <p:nvPr/>
          </p:nvSpPr>
          <p:spPr>
            <a:xfrm>
              <a:off x="3586450" y="1684963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(1, 0)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09B4DBA-87E5-6CBE-256B-8A3A5A02BCAC}"/>
                </a:ext>
              </a:extLst>
            </p:cNvPr>
            <p:cNvSpPr/>
            <p:nvPr/>
          </p:nvSpPr>
          <p:spPr>
            <a:xfrm>
              <a:off x="2480777" y="2790771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(0, 1)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43B0353-6A68-93E0-CE11-1FCFDE0E2653}"/>
                </a:ext>
              </a:extLst>
            </p:cNvPr>
            <p:cNvSpPr/>
            <p:nvPr/>
          </p:nvSpPr>
          <p:spPr>
            <a:xfrm>
              <a:off x="4692123" y="1684962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(2, 0)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39245E3-8A60-E1C8-1496-F4C079E6FD01}"/>
                </a:ext>
              </a:extLst>
            </p:cNvPr>
            <p:cNvSpPr/>
            <p:nvPr/>
          </p:nvSpPr>
          <p:spPr>
            <a:xfrm>
              <a:off x="5797796" y="1684962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(3, 0)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1051CF-685A-75E4-ADC7-B337E03B4F2A}"/>
                </a:ext>
              </a:extLst>
            </p:cNvPr>
            <p:cNvSpPr/>
            <p:nvPr/>
          </p:nvSpPr>
          <p:spPr>
            <a:xfrm>
              <a:off x="3586450" y="2790771"/>
              <a:ext cx="967225" cy="967225"/>
            </a:xfrm>
            <a:prstGeom prst="rect">
              <a:avLst/>
            </a:prstGeom>
            <a:solidFill>
              <a:srgbClr val="6049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(1, 1)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4DAF90E-4214-5311-4307-6D5D3967EBDF}"/>
                </a:ext>
              </a:extLst>
            </p:cNvPr>
            <p:cNvSpPr/>
            <p:nvPr/>
          </p:nvSpPr>
          <p:spPr>
            <a:xfrm>
              <a:off x="4692123" y="2790771"/>
              <a:ext cx="967225" cy="967225"/>
            </a:xfrm>
            <a:prstGeom prst="rect">
              <a:avLst/>
            </a:prstGeom>
            <a:solidFill>
              <a:srgbClr val="6049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(2, 1)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AE35C9E-F38F-8B2E-4EA8-33822195E80E}"/>
                </a:ext>
              </a:extLst>
            </p:cNvPr>
            <p:cNvSpPr/>
            <p:nvPr/>
          </p:nvSpPr>
          <p:spPr>
            <a:xfrm>
              <a:off x="5797796" y="2790771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(3, 1)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A2EB7DF-D3A4-2D7D-B481-FDAA79B2CB2E}"/>
                </a:ext>
              </a:extLst>
            </p:cNvPr>
            <p:cNvSpPr/>
            <p:nvPr/>
          </p:nvSpPr>
          <p:spPr>
            <a:xfrm>
              <a:off x="2480777" y="3896578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(0, 2)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1F5BBBA-E33E-5FA4-33CF-ACC0BBEFFBA9}"/>
                </a:ext>
              </a:extLst>
            </p:cNvPr>
            <p:cNvSpPr/>
            <p:nvPr/>
          </p:nvSpPr>
          <p:spPr>
            <a:xfrm>
              <a:off x="3586450" y="3896578"/>
              <a:ext cx="967225" cy="967225"/>
            </a:xfrm>
            <a:prstGeom prst="rect">
              <a:avLst/>
            </a:prstGeom>
            <a:solidFill>
              <a:srgbClr val="6049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(1, 2)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A4A3C2C-2C11-F2E2-2B6A-EE824992FA75}"/>
                </a:ext>
              </a:extLst>
            </p:cNvPr>
            <p:cNvSpPr/>
            <p:nvPr/>
          </p:nvSpPr>
          <p:spPr>
            <a:xfrm>
              <a:off x="4692123" y="3896577"/>
              <a:ext cx="967225" cy="967225"/>
            </a:xfrm>
            <a:prstGeom prst="rect">
              <a:avLst/>
            </a:prstGeom>
            <a:solidFill>
              <a:srgbClr val="6049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(2, 2)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E7F5C99-C829-8EC1-54F8-2D22798204FD}"/>
                </a:ext>
              </a:extLst>
            </p:cNvPr>
            <p:cNvSpPr/>
            <p:nvPr/>
          </p:nvSpPr>
          <p:spPr>
            <a:xfrm>
              <a:off x="5797796" y="3896577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(3, 2)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1A83D8-640A-F5A2-41F6-953A752CB012}"/>
                </a:ext>
              </a:extLst>
            </p:cNvPr>
            <p:cNvSpPr/>
            <p:nvPr/>
          </p:nvSpPr>
          <p:spPr>
            <a:xfrm>
              <a:off x="2480777" y="5002384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(0, 3)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76E37A-B65A-6AB5-D5E6-99F6905265FD}"/>
                </a:ext>
              </a:extLst>
            </p:cNvPr>
            <p:cNvSpPr/>
            <p:nvPr/>
          </p:nvSpPr>
          <p:spPr>
            <a:xfrm>
              <a:off x="3586450" y="5002384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(1, 3)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C49DB6-6F05-43B6-6B9A-7BFF6D63F87C}"/>
                </a:ext>
              </a:extLst>
            </p:cNvPr>
            <p:cNvSpPr/>
            <p:nvPr/>
          </p:nvSpPr>
          <p:spPr>
            <a:xfrm>
              <a:off x="4692123" y="5002383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(2, 3)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98A944-CF61-4DED-3E89-AE8A34493EAE}"/>
                </a:ext>
              </a:extLst>
            </p:cNvPr>
            <p:cNvSpPr/>
            <p:nvPr/>
          </p:nvSpPr>
          <p:spPr>
            <a:xfrm>
              <a:off x="5797796" y="5002383"/>
              <a:ext cx="967225" cy="967225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Aptos" panose="02110004020202020204"/>
                  <a:ea typeface="맑은 고딕" panose="020B0503020000020004" pitchFamily="50" charset="-127"/>
                  <a:cs typeface="+mn-cs"/>
                </a:rPr>
                <a:t>(3, 3)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D477D76-064B-880A-3905-76F60BAF6BCE}"/>
                </a:ext>
              </a:extLst>
            </p:cNvPr>
            <p:cNvCxnSpPr>
              <a:cxnSpLocks/>
            </p:cNvCxnSpPr>
            <p:nvPr/>
          </p:nvCxnSpPr>
          <p:spPr>
            <a:xfrm>
              <a:off x="3586450" y="2790768"/>
              <a:ext cx="207289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B5C143D-0691-3CA1-8D5A-BD8A3C2BA16F}"/>
                </a:ext>
              </a:extLst>
            </p:cNvPr>
            <p:cNvCxnSpPr>
              <a:cxnSpLocks/>
            </p:cNvCxnSpPr>
            <p:nvPr/>
          </p:nvCxnSpPr>
          <p:spPr>
            <a:xfrm>
              <a:off x="5659348" y="2789008"/>
              <a:ext cx="0" cy="207479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294ED15-11EF-5D75-B8A7-DB71B8E97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6449" y="4863802"/>
              <a:ext cx="207289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EA11E09F-3C03-7971-A1A8-B5BEC4A8D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6449" y="2789008"/>
              <a:ext cx="0" cy="207479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E186627-B4B1-DFDB-8C75-06A3ACD90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3675" y="3757993"/>
              <a:ext cx="138448" cy="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6DFF0B6-9555-937E-74DF-561B2499AFF0}"/>
                </a:ext>
              </a:extLst>
            </p:cNvPr>
            <p:cNvCxnSpPr>
              <a:cxnSpLocks/>
            </p:cNvCxnSpPr>
            <p:nvPr/>
          </p:nvCxnSpPr>
          <p:spPr>
            <a:xfrm>
              <a:off x="4553675" y="3757990"/>
              <a:ext cx="0" cy="13858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D0B52380-1B9C-AE54-2546-CB4C6B086258}"/>
                </a:ext>
              </a:extLst>
            </p:cNvPr>
            <p:cNvCxnSpPr>
              <a:cxnSpLocks/>
            </p:cNvCxnSpPr>
            <p:nvPr/>
          </p:nvCxnSpPr>
          <p:spPr>
            <a:xfrm>
              <a:off x="4553675" y="3896575"/>
              <a:ext cx="13844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0F6B7C2-4B08-1E97-808A-06886BE0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8738" y="3757990"/>
              <a:ext cx="0" cy="13858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EF830D3-16D8-08DD-51A7-E9A5407378FA}"/>
                </a:ext>
              </a:extLst>
            </p:cNvPr>
            <p:cNvSpPr/>
            <p:nvPr/>
          </p:nvSpPr>
          <p:spPr>
            <a:xfrm>
              <a:off x="7641720" y="2789005"/>
              <a:ext cx="2069503" cy="2074792"/>
            </a:xfrm>
            <a:prstGeom prst="rect">
              <a:avLst/>
            </a:prstGeom>
            <a:solidFill>
              <a:srgbClr val="604900"/>
            </a:solidFill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 useBgFill="1">
          <p:nvSpPr>
            <p:cNvPr id="62" name="직사각형 61">
              <a:extLst>
                <a:ext uri="{FF2B5EF4-FFF2-40B4-BE49-F238E27FC236}">
                  <a16:creationId xmlns:a16="http://schemas.microsoft.com/office/drawing/2014/main" id="{E429DD75-299B-1960-415B-EE08FF6411FD}"/>
                </a:ext>
              </a:extLst>
            </p:cNvPr>
            <p:cNvSpPr/>
            <p:nvPr/>
          </p:nvSpPr>
          <p:spPr>
            <a:xfrm>
              <a:off x="8608945" y="3757990"/>
              <a:ext cx="131679" cy="136820"/>
            </a:xfrm>
            <a:prstGeom prst="rect">
              <a:avLst/>
            </a:prstGeom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844C1FD4-5D45-183C-1D86-ECBD54974323}"/>
                </a:ext>
              </a:extLst>
            </p:cNvPr>
            <p:cNvSpPr/>
            <p:nvPr/>
          </p:nvSpPr>
          <p:spPr>
            <a:xfrm>
              <a:off x="6046893" y="3547035"/>
              <a:ext cx="1257770" cy="548693"/>
            </a:xfrm>
            <a:prstGeom prst="rightArrow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6751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B9C0E7-97E4-A99C-3F83-09BB16B1AB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기반 모니터링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5A604-EA5D-0393-B1CC-83CF4868AF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7624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B73E2-DC71-1963-BBCB-6531DB12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  <a:r>
              <a:rPr lang="ko-KR" altLang="en-US" dirty="0"/>
              <a:t>의 </a:t>
            </a:r>
            <a:r>
              <a:rPr lang="en-US" altLang="ko-KR" dirty="0"/>
              <a:t>StreamGeometry</a:t>
            </a:r>
            <a:r>
              <a:rPr lang="ko-KR" altLang="en-US" dirty="0"/>
              <a:t> 생성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2CFE26-2D92-BAA8-DC6C-6FAC3A907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DA7A51-9A60-A5B7-58D4-3B62D60BB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Piece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FillRule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FillRule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EvenOdd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StreamGeometryContext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BeginFigure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Freeze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buNone/>
            </a:pP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Geometry}"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 ...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F3FA18-80B4-6107-DC96-30C364849460}"/>
              </a:ext>
            </a:extLst>
          </p:cNvPr>
          <p:cNvSpPr/>
          <p:nvPr/>
        </p:nvSpPr>
        <p:spPr>
          <a:xfrm>
            <a:off x="10525126" y="1612578"/>
            <a:ext cx="938045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C# &amp; XAML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B0CBD57-60F2-A12D-9B9B-A89F8F9E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958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317C-301C-46F2-ABB3-7D062CF4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96477-8615-1BB1-2E03-54E478B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인라인</a:t>
            </a:r>
            <a:r>
              <a:rPr lang="en-US" altLang="ko-KR" dirty="0"/>
              <a:t> SVG</a:t>
            </a:r>
            <a:r>
              <a:rPr lang="ko-KR" altLang="en-US" dirty="0"/>
              <a:t>로 테트로미노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F4502B-19AC-C12C-AA5E-96B6BFA2F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8" name="그래픽 39">
            <a:extLst>
              <a:ext uri="{FF2B5EF4-FFF2-40B4-BE49-F238E27FC236}">
                <a16:creationId xmlns:a16="http://schemas.microsoft.com/office/drawing/2014/main" id="{73556847-4BC4-CB68-275F-9E3B945BDC4D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2D3570-F10E-211B-497A-6991A0F20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9265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8246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B9E22-B0FE-028A-E62D-6D965311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</a:t>
            </a:r>
            <a:r>
              <a:rPr lang="ko-KR" altLang="en-US" dirty="0"/>
              <a:t>세그먼트 디지털 숫자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6F12F8-909F-7998-8DAF-1C95649833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D3A359-FFC1-2932-40C2-6567FFA341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174625" indent="-174625"/>
            <a:r>
              <a:rPr lang="en-US" altLang="ko-KR" sz="1800" dirty="0">
                <a:hlinkClick r:id="rId4"/>
              </a:rPr>
              <a:t>https://github.com/Vagabond-K/VagabondK.Indicators</a:t>
            </a:r>
            <a:endParaRPr lang="en-US" altLang="ko-KR" sz="1800" dirty="0"/>
          </a:p>
          <a:p>
            <a:pPr marL="174625" indent="-174625"/>
            <a:r>
              <a:rPr lang="ko-KR" altLang="en-US" sz="1800" dirty="0"/>
              <a:t>파라미터 기반 디지털 숫자 생성 기능</a:t>
            </a:r>
          </a:p>
        </p:txBody>
      </p:sp>
      <p:pic>
        <p:nvPicPr>
          <p:cNvPr id="8" name="녹화_2024_06_16_22_00_51_11">
            <a:hlinkClick r:id="" action="ppaction://media"/>
            <a:extLst>
              <a:ext uri="{FF2B5EF4-FFF2-40B4-BE49-F238E27FC236}">
                <a16:creationId xmlns:a16="http://schemas.microsoft.com/office/drawing/2014/main" id="{BC447FF1-EA7C-1E35-5569-4027D1382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8814" y="1486965"/>
            <a:ext cx="4689996" cy="4689996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grpSp>
        <p:nvGrpSpPr>
          <p:cNvPr id="23" name="그래픽 11">
            <a:extLst>
              <a:ext uri="{FF2B5EF4-FFF2-40B4-BE49-F238E27FC236}">
                <a16:creationId xmlns:a16="http://schemas.microsoft.com/office/drawing/2014/main" id="{53CA576D-5F8D-03B0-3884-BC7FDDB0C3AD}"/>
              </a:ext>
            </a:extLst>
          </p:cNvPr>
          <p:cNvGrpSpPr/>
          <p:nvPr/>
        </p:nvGrpSpPr>
        <p:grpSpPr>
          <a:xfrm>
            <a:off x="2710217" y="3702741"/>
            <a:ext cx="1928339" cy="559243"/>
            <a:chOff x="2715541" y="3552087"/>
            <a:chExt cx="1928339" cy="559243"/>
          </a:xfrm>
          <a:solidFill>
            <a:srgbClr val="808080">
              <a:alpha val="25000"/>
            </a:srgbClr>
          </a:solidFill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56CBFB7-113A-0895-8C96-CC67A49EFDFF}"/>
                </a:ext>
              </a:extLst>
            </p:cNvPr>
            <p:cNvSpPr/>
            <p:nvPr/>
          </p:nvSpPr>
          <p:spPr>
            <a:xfrm>
              <a:off x="2794757" y="3552087"/>
              <a:ext cx="230322" cy="109984"/>
            </a:xfrm>
            <a:custGeom>
              <a:avLst/>
              <a:gdLst>
                <a:gd name="connsiteX0" fmla="*/ 12 w 230322"/>
                <a:gd name="connsiteY0" fmla="*/ 109996 h 109984"/>
                <a:gd name="connsiteX1" fmla="*/ 19405 w 230322"/>
                <a:gd name="connsiteY1" fmla="*/ 12 h 109984"/>
                <a:gd name="connsiteX2" fmla="*/ 230334 w 230322"/>
                <a:gd name="connsiteY2" fmla="*/ 12 h 109984"/>
                <a:gd name="connsiteX3" fmla="*/ 210941 w 230322"/>
                <a:gd name="connsiteY3" fmla="*/ 109996 h 109984"/>
                <a:gd name="connsiteX4" fmla="*/ 95556 w 23032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12" y="109996"/>
                  </a:moveTo>
                  <a:lnTo>
                    <a:pt x="19405" y="12"/>
                  </a:lnTo>
                  <a:lnTo>
                    <a:pt x="230334" y="12"/>
                  </a:lnTo>
                  <a:lnTo>
                    <a:pt x="210941" y="109996"/>
                  </a:lnTo>
                  <a:lnTo>
                    <a:pt x="95556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C80F67B-EB14-566E-814A-B150ED45729C}"/>
                </a:ext>
              </a:extLst>
            </p:cNvPr>
            <p:cNvSpPr/>
            <p:nvPr/>
          </p:nvSpPr>
          <p:spPr>
            <a:xfrm>
              <a:off x="2715541" y="4001345"/>
              <a:ext cx="230322" cy="109984"/>
            </a:xfrm>
            <a:custGeom>
              <a:avLst/>
              <a:gdLst>
                <a:gd name="connsiteX0" fmla="*/ 114949 w 230322"/>
                <a:gd name="connsiteY0" fmla="*/ 12 h 109984"/>
                <a:gd name="connsiteX1" fmla="*/ 230334 w 230322"/>
                <a:gd name="connsiteY1" fmla="*/ 12 h 109984"/>
                <a:gd name="connsiteX2" fmla="*/ 210941 w 230322"/>
                <a:gd name="connsiteY2" fmla="*/ 109996 h 109984"/>
                <a:gd name="connsiteX3" fmla="*/ 12 w 230322"/>
                <a:gd name="connsiteY3" fmla="*/ 109996 h 109984"/>
                <a:gd name="connsiteX4" fmla="*/ 19405 w 230322"/>
                <a:gd name="connsiteY4" fmla="*/ 12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114949" y="12"/>
                  </a:moveTo>
                  <a:lnTo>
                    <a:pt x="230334" y="12"/>
                  </a:lnTo>
                  <a:lnTo>
                    <a:pt x="210941" y="109996"/>
                  </a:lnTo>
                  <a:lnTo>
                    <a:pt x="12" y="109996"/>
                  </a:lnTo>
                  <a:lnTo>
                    <a:pt x="19405" y="1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8570E2E-BA94-F9EE-1A51-559E882525E5}"/>
                </a:ext>
              </a:extLst>
            </p:cNvPr>
            <p:cNvSpPr/>
            <p:nvPr/>
          </p:nvSpPr>
          <p:spPr>
            <a:xfrm>
              <a:off x="2737350" y="3840592"/>
              <a:ext cx="125648" cy="147052"/>
            </a:xfrm>
            <a:custGeom>
              <a:avLst/>
              <a:gdLst>
                <a:gd name="connsiteX0" fmla="*/ 16103 w 125648"/>
                <a:gd name="connsiteY0" fmla="*/ 55808 h 147052"/>
                <a:gd name="connsiteX1" fmla="*/ 25941 w 125648"/>
                <a:gd name="connsiteY1" fmla="*/ 12 h 147052"/>
                <a:gd name="connsiteX2" fmla="*/ 125661 w 125648"/>
                <a:gd name="connsiteY2" fmla="*/ 58228 h 147052"/>
                <a:gd name="connsiteX3" fmla="*/ 109996 w 125648"/>
                <a:gd name="connsiteY3" fmla="*/ 147065 h 147052"/>
                <a:gd name="connsiteX4" fmla="*/ 12 w 125648"/>
                <a:gd name="connsiteY4" fmla="*/ 147065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8" h="147052">
                  <a:moveTo>
                    <a:pt x="16103" y="55808"/>
                  </a:moveTo>
                  <a:lnTo>
                    <a:pt x="25941" y="12"/>
                  </a:lnTo>
                  <a:lnTo>
                    <a:pt x="125661" y="58228"/>
                  </a:lnTo>
                  <a:lnTo>
                    <a:pt x="109996" y="147065"/>
                  </a:lnTo>
                  <a:lnTo>
                    <a:pt x="12" y="14706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A916FDA-31CA-7279-0DDE-1ED5A8BEC170}"/>
                </a:ext>
              </a:extLst>
            </p:cNvPr>
            <p:cNvSpPr/>
            <p:nvPr/>
          </p:nvSpPr>
          <p:spPr>
            <a:xfrm>
              <a:off x="2766413" y="3675771"/>
              <a:ext cx="135913" cy="147052"/>
            </a:xfrm>
            <a:custGeom>
              <a:avLst/>
              <a:gdLst>
                <a:gd name="connsiteX0" fmla="*/ 25941 w 135913"/>
                <a:gd name="connsiteY0" fmla="*/ 12 h 147052"/>
                <a:gd name="connsiteX1" fmla="*/ 135925 w 135913"/>
                <a:gd name="connsiteY1" fmla="*/ 12 h 147052"/>
                <a:gd name="connsiteX2" fmla="*/ 120261 w 135913"/>
                <a:gd name="connsiteY2" fmla="*/ 88848 h 147052"/>
                <a:gd name="connsiteX3" fmla="*/ 12 w 135913"/>
                <a:gd name="connsiteY3" fmla="*/ 147065 h 147052"/>
                <a:gd name="connsiteX4" fmla="*/ 9850 w 135913"/>
                <a:gd name="connsiteY4" fmla="*/ 91269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13" h="147052">
                  <a:moveTo>
                    <a:pt x="25941" y="12"/>
                  </a:moveTo>
                  <a:lnTo>
                    <a:pt x="135925" y="12"/>
                  </a:lnTo>
                  <a:lnTo>
                    <a:pt x="120261" y="88848"/>
                  </a:lnTo>
                  <a:lnTo>
                    <a:pt x="12" y="147065"/>
                  </a:lnTo>
                  <a:lnTo>
                    <a:pt x="9850" y="912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B37A684-7D16-ABAC-95DD-C6D4D8CE972D}"/>
                </a:ext>
              </a:extLst>
            </p:cNvPr>
            <p:cNvSpPr/>
            <p:nvPr/>
          </p:nvSpPr>
          <p:spPr>
            <a:xfrm>
              <a:off x="2777347" y="3776716"/>
              <a:ext cx="309612" cy="109983"/>
            </a:xfrm>
            <a:custGeom>
              <a:avLst/>
              <a:gdLst>
                <a:gd name="connsiteX0" fmla="*/ 12 w 309612"/>
                <a:gd name="connsiteY0" fmla="*/ 55004 h 109983"/>
                <a:gd name="connsiteX1" fmla="*/ 113602 w 309612"/>
                <a:gd name="connsiteY1" fmla="*/ 12 h 109983"/>
                <a:gd name="connsiteX2" fmla="*/ 215428 w 309612"/>
                <a:gd name="connsiteY2" fmla="*/ 12 h 109983"/>
                <a:gd name="connsiteX3" fmla="*/ 309624 w 309612"/>
                <a:gd name="connsiteY3" fmla="*/ 55004 h 109983"/>
                <a:gd name="connsiteX4" fmla="*/ 196035 w 309612"/>
                <a:gd name="connsiteY4" fmla="*/ 109996 h 109983"/>
                <a:gd name="connsiteX5" fmla="*/ 94208 w 30961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612" h="109983">
                  <a:moveTo>
                    <a:pt x="12" y="55004"/>
                  </a:moveTo>
                  <a:lnTo>
                    <a:pt x="113602" y="12"/>
                  </a:lnTo>
                  <a:lnTo>
                    <a:pt x="215428" y="12"/>
                  </a:lnTo>
                  <a:lnTo>
                    <a:pt x="309624" y="55004"/>
                  </a:lnTo>
                  <a:lnTo>
                    <a:pt x="196035" y="109996"/>
                  </a:lnTo>
                  <a:lnTo>
                    <a:pt x="94208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A34B172-9A2A-487F-74B4-8FE26A6EC541}"/>
                </a:ext>
              </a:extLst>
            </p:cNvPr>
            <p:cNvSpPr/>
            <p:nvPr/>
          </p:nvSpPr>
          <p:spPr>
            <a:xfrm>
              <a:off x="3341706" y="3840592"/>
              <a:ext cx="157722" cy="270736"/>
            </a:xfrm>
            <a:custGeom>
              <a:avLst/>
              <a:gdLst>
                <a:gd name="connsiteX0" fmla="*/ 37557 w 157722"/>
                <a:gd name="connsiteY0" fmla="*/ 58228 h 270736"/>
                <a:gd name="connsiteX1" fmla="*/ 157806 w 157722"/>
                <a:gd name="connsiteY1" fmla="*/ 12 h 270736"/>
                <a:gd name="connsiteX2" fmla="*/ 147968 w 157722"/>
                <a:gd name="connsiteY2" fmla="*/ 55808 h 270736"/>
                <a:gd name="connsiteX3" fmla="*/ 110068 w 157722"/>
                <a:gd name="connsiteY3" fmla="*/ 270749 h 270736"/>
                <a:gd name="connsiteX4" fmla="*/ 84 w 157722"/>
                <a:gd name="connsiteY4" fmla="*/ 270749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22" h="270736">
                  <a:moveTo>
                    <a:pt x="37557" y="58228"/>
                  </a:moveTo>
                  <a:lnTo>
                    <a:pt x="157806" y="12"/>
                  </a:lnTo>
                  <a:lnTo>
                    <a:pt x="147968" y="55808"/>
                  </a:lnTo>
                  <a:lnTo>
                    <a:pt x="110068" y="270749"/>
                  </a:lnTo>
                  <a:lnTo>
                    <a:pt x="84" y="27074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5A723A4-4528-167D-DF88-30B22D3A45F5}"/>
                </a:ext>
              </a:extLst>
            </p:cNvPr>
            <p:cNvSpPr/>
            <p:nvPr/>
          </p:nvSpPr>
          <p:spPr>
            <a:xfrm>
              <a:off x="3167948" y="3675771"/>
              <a:ext cx="135913" cy="147052"/>
            </a:xfrm>
            <a:custGeom>
              <a:avLst/>
              <a:gdLst>
                <a:gd name="connsiteX0" fmla="*/ 26013 w 135913"/>
                <a:gd name="connsiteY0" fmla="*/ 12 h 147052"/>
                <a:gd name="connsiteX1" fmla="*/ 135997 w 135913"/>
                <a:gd name="connsiteY1" fmla="*/ 12 h 147052"/>
                <a:gd name="connsiteX2" fmla="*/ 120333 w 135913"/>
                <a:gd name="connsiteY2" fmla="*/ 88848 h 147052"/>
                <a:gd name="connsiteX3" fmla="*/ 84 w 135913"/>
                <a:gd name="connsiteY3" fmla="*/ 147065 h 147052"/>
                <a:gd name="connsiteX4" fmla="*/ 9922 w 135913"/>
                <a:gd name="connsiteY4" fmla="*/ 91269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13" h="147052">
                  <a:moveTo>
                    <a:pt x="26013" y="12"/>
                  </a:moveTo>
                  <a:lnTo>
                    <a:pt x="135997" y="12"/>
                  </a:lnTo>
                  <a:lnTo>
                    <a:pt x="120333" y="88848"/>
                  </a:lnTo>
                  <a:lnTo>
                    <a:pt x="84" y="147065"/>
                  </a:lnTo>
                  <a:lnTo>
                    <a:pt x="9922" y="912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E56093-96FA-3E0F-8226-9D4B57496101}"/>
                </a:ext>
              </a:extLst>
            </p:cNvPr>
            <p:cNvSpPr/>
            <p:nvPr/>
          </p:nvSpPr>
          <p:spPr>
            <a:xfrm>
              <a:off x="3540423" y="3840592"/>
              <a:ext cx="125648" cy="147052"/>
            </a:xfrm>
            <a:custGeom>
              <a:avLst/>
              <a:gdLst>
                <a:gd name="connsiteX0" fmla="*/ 16247 w 125648"/>
                <a:gd name="connsiteY0" fmla="*/ 55808 h 147052"/>
                <a:gd name="connsiteX1" fmla="*/ 26085 w 125648"/>
                <a:gd name="connsiteY1" fmla="*/ 12 h 147052"/>
                <a:gd name="connsiteX2" fmla="*/ 125804 w 125648"/>
                <a:gd name="connsiteY2" fmla="*/ 58228 h 147052"/>
                <a:gd name="connsiteX3" fmla="*/ 110140 w 125648"/>
                <a:gd name="connsiteY3" fmla="*/ 147065 h 147052"/>
                <a:gd name="connsiteX4" fmla="*/ 156 w 125648"/>
                <a:gd name="connsiteY4" fmla="*/ 147065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8" h="147052">
                  <a:moveTo>
                    <a:pt x="16247" y="55808"/>
                  </a:moveTo>
                  <a:lnTo>
                    <a:pt x="26085" y="12"/>
                  </a:lnTo>
                  <a:lnTo>
                    <a:pt x="125804" y="58228"/>
                  </a:lnTo>
                  <a:lnTo>
                    <a:pt x="110140" y="147065"/>
                  </a:lnTo>
                  <a:lnTo>
                    <a:pt x="156" y="14706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6159513-965A-EE77-3DCA-A32EAF28E234}"/>
                </a:ext>
              </a:extLst>
            </p:cNvPr>
            <p:cNvSpPr/>
            <p:nvPr/>
          </p:nvSpPr>
          <p:spPr>
            <a:xfrm>
              <a:off x="3569486" y="3675771"/>
              <a:ext cx="135913" cy="147052"/>
            </a:xfrm>
            <a:custGeom>
              <a:avLst/>
              <a:gdLst>
                <a:gd name="connsiteX0" fmla="*/ 26085 w 135913"/>
                <a:gd name="connsiteY0" fmla="*/ 12 h 147052"/>
                <a:gd name="connsiteX1" fmla="*/ 136069 w 135913"/>
                <a:gd name="connsiteY1" fmla="*/ 12 h 147052"/>
                <a:gd name="connsiteX2" fmla="*/ 120405 w 135913"/>
                <a:gd name="connsiteY2" fmla="*/ 88848 h 147052"/>
                <a:gd name="connsiteX3" fmla="*/ 156 w 135913"/>
                <a:gd name="connsiteY3" fmla="*/ 147065 h 147052"/>
                <a:gd name="connsiteX4" fmla="*/ 9994 w 135913"/>
                <a:gd name="connsiteY4" fmla="*/ 91269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13" h="147052">
                  <a:moveTo>
                    <a:pt x="26085" y="12"/>
                  </a:moveTo>
                  <a:lnTo>
                    <a:pt x="136069" y="12"/>
                  </a:lnTo>
                  <a:lnTo>
                    <a:pt x="120405" y="88848"/>
                  </a:lnTo>
                  <a:lnTo>
                    <a:pt x="156" y="147065"/>
                  </a:lnTo>
                  <a:lnTo>
                    <a:pt x="9994" y="9126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7236EE6-F06D-045B-97E9-FD3B82E8D80F}"/>
                </a:ext>
              </a:extLst>
            </p:cNvPr>
            <p:cNvSpPr/>
            <p:nvPr/>
          </p:nvSpPr>
          <p:spPr>
            <a:xfrm>
              <a:off x="4039447" y="3663936"/>
              <a:ext cx="184257" cy="87987"/>
            </a:xfrm>
            <a:custGeom>
              <a:avLst/>
              <a:gdLst>
                <a:gd name="connsiteX0" fmla="*/ 230 w 184257"/>
                <a:gd name="connsiteY0" fmla="*/ 88018 h 87987"/>
                <a:gd name="connsiteX1" fmla="*/ 15745 w 184257"/>
                <a:gd name="connsiteY1" fmla="*/ 30 h 87987"/>
                <a:gd name="connsiteX2" fmla="*/ 184488 w 184257"/>
                <a:gd name="connsiteY2" fmla="*/ 30 h 87987"/>
                <a:gd name="connsiteX3" fmla="*/ 168973 w 184257"/>
                <a:gd name="connsiteY3" fmla="*/ 88018 h 87987"/>
                <a:gd name="connsiteX4" fmla="*/ 76665 w 184257"/>
                <a:gd name="connsiteY4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57" h="87987">
                  <a:moveTo>
                    <a:pt x="230" y="88018"/>
                  </a:moveTo>
                  <a:lnTo>
                    <a:pt x="15745" y="30"/>
                  </a:lnTo>
                  <a:lnTo>
                    <a:pt x="184488" y="30"/>
                  </a:lnTo>
                  <a:lnTo>
                    <a:pt x="168973" y="88018"/>
                  </a:lnTo>
                  <a:lnTo>
                    <a:pt x="76665" y="880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575D191-C106-C886-0B76-4B3465DE3690}"/>
                </a:ext>
              </a:extLst>
            </p:cNvPr>
            <p:cNvSpPr/>
            <p:nvPr/>
          </p:nvSpPr>
          <p:spPr>
            <a:xfrm>
              <a:off x="3976074" y="4023342"/>
              <a:ext cx="184257" cy="87987"/>
            </a:xfrm>
            <a:custGeom>
              <a:avLst/>
              <a:gdLst>
                <a:gd name="connsiteX0" fmla="*/ 92182 w 184257"/>
                <a:gd name="connsiteY0" fmla="*/ 14 h 87987"/>
                <a:gd name="connsiteX1" fmla="*/ 184491 w 184257"/>
                <a:gd name="connsiteY1" fmla="*/ 14 h 87987"/>
                <a:gd name="connsiteX2" fmla="*/ 168976 w 184257"/>
                <a:gd name="connsiteY2" fmla="*/ 88001 h 87987"/>
                <a:gd name="connsiteX3" fmla="*/ 233 w 184257"/>
                <a:gd name="connsiteY3" fmla="*/ 88001 h 87987"/>
                <a:gd name="connsiteX4" fmla="*/ 15748 w 184257"/>
                <a:gd name="connsiteY4" fmla="*/ 14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57" h="87987">
                  <a:moveTo>
                    <a:pt x="92182" y="14"/>
                  </a:moveTo>
                  <a:lnTo>
                    <a:pt x="184491" y="14"/>
                  </a:lnTo>
                  <a:lnTo>
                    <a:pt x="168976" y="88001"/>
                  </a:lnTo>
                  <a:lnTo>
                    <a:pt x="233" y="88001"/>
                  </a:lnTo>
                  <a:lnTo>
                    <a:pt x="15748" y="1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21F3382-FB1B-A9D4-833E-80E044021CA0}"/>
                </a:ext>
              </a:extLst>
            </p:cNvPr>
            <p:cNvSpPr/>
            <p:nvPr/>
          </p:nvSpPr>
          <p:spPr>
            <a:xfrm>
              <a:off x="3993522" y="3894740"/>
              <a:ext cx="100518" cy="117642"/>
            </a:xfrm>
            <a:custGeom>
              <a:avLst/>
              <a:gdLst>
                <a:gd name="connsiteX0" fmla="*/ 13107 w 100518"/>
                <a:gd name="connsiteY0" fmla="*/ 44655 h 117642"/>
                <a:gd name="connsiteX1" fmla="*/ 20978 w 100518"/>
                <a:gd name="connsiteY1" fmla="*/ 19 h 117642"/>
                <a:gd name="connsiteX2" fmla="*/ 100753 w 100518"/>
                <a:gd name="connsiteY2" fmla="*/ 46592 h 117642"/>
                <a:gd name="connsiteX3" fmla="*/ 88222 w 100518"/>
                <a:gd name="connsiteY3" fmla="*/ 117661 h 117642"/>
                <a:gd name="connsiteX4" fmla="*/ 234 w 100518"/>
                <a:gd name="connsiteY4" fmla="*/ 117661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18" h="117642">
                  <a:moveTo>
                    <a:pt x="13107" y="44655"/>
                  </a:moveTo>
                  <a:lnTo>
                    <a:pt x="20978" y="19"/>
                  </a:lnTo>
                  <a:lnTo>
                    <a:pt x="100753" y="46592"/>
                  </a:lnTo>
                  <a:lnTo>
                    <a:pt x="88222" y="117661"/>
                  </a:lnTo>
                  <a:lnTo>
                    <a:pt x="234" y="11766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2A01610-5937-00EE-4976-152BD8B3B541}"/>
                </a:ext>
              </a:extLst>
            </p:cNvPr>
            <p:cNvSpPr/>
            <p:nvPr/>
          </p:nvSpPr>
          <p:spPr>
            <a:xfrm>
              <a:off x="4525915" y="3663936"/>
              <a:ext cx="117965" cy="216589"/>
            </a:xfrm>
            <a:custGeom>
              <a:avLst/>
              <a:gdLst>
                <a:gd name="connsiteX0" fmla="*/ 30260 w 117965"/>
                <a:gd name="connsiteY0" fmla="*/ 27 h 216589"/>
                <a:gd name="connsiteX1" fmla="*/ 118248 w 117965"/>
                <a:gd name="connsiteY1" fmla="*/ 27 h 216589"/>
                <a:gd name="connsiteX2" fmla="*/ 87928 w 117965"/>
                <a:gd name="connsiteY2" fmla="*/ 171980 h 216589"/>
                <a:gd name="connsiteX3" fmla="*/ 80057 w 117965"/>
                <a:gd name="connsiteY3" fmla="*/ 216617 h 216589"/>
                <a:gd name="connsiteX4" fmla="*/ 282 w 117965"/>
                <a:gd name="connsiteY4" fmla="*/ 170043 h 2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5" h="216589">
                  <a:moveTo>
                    <a:pt x="30260" y="27"/>
                  </a:moveTo>
                  <a:lnTo>
                    <a:pt x="118248" y="27"/>
                  </a:lnTo>
                  <a:lnTo>
                    <a:pt x="87928" y="171980"/>
                  </a:lnTo>
                  <a:lnTo>
                    <a:pt x="80057" y="216617"/>
                  </a:lnTo>
                  <a:lnTo>
                    <a:pt x="282" y="17004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B7F92617-4852-25E9-E442-05D960150F84}"/>
                </a:ext>
              </a:extLst>
            </p:cNvPr>
            <p:cNvSpPr/>
            <p:nvPr/>
          </p:nvSpPr>
          <p:spPr>
            <a:xfrm>
              <a:off x="4314750" y="3894740"/>
              <a:ext cx="100518" cy="117642"/>
            </a:xfrm>
            <a:custGeom>
              <a:avLst/>
              <a:gdLst>
                <a:gd name="connsiteX0" fmla="*/ 13165 w 100518"/>
                <a:gd name="connsiteY0" fmla="*/ 44655 h 117642"/>
                <a:gd name="connsiteX1" fmla="*/ 21035 w 100518"/>
                <a:gd name="connsiteY1" fmla="*/ 19 h 117642"/>
                <a:gd name="connsiteX2" fmla="*/ 100811 w 100518"/>
                <a:gd name="connsiteY2" fmla="*/ 46592 h 117642"/>
                <a:gd name="connsiteX3" fmla="*/ 88279 w 100518"/>
                <a:gd name="connsiteY3" fmla="*/ 117661 h 117642"/>
                <a:gd name="connsiteX4" fmla="*/ 292 w 100518"/>
                <a:gd name="connsiteY4" fmla="*/ 117661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18" h="117642">
                  <a:moveTo>
                    <a:pt x="13165" y="44655"/>
                  </a:moveTo>
                  <a:lnTo>
                    <a:pt x="21035" y="19"/>
                  </a:lnTo>
                  <a:lnTo>
                    <a:pt x="100811" y="46592"/>
                  </a:lnTo>
                  <a:lnTo>
                    <a:pt x="88279" y="117661"/>
                  </a:lnTo>
                  <a:lnTo>
                    <a:pt x="292" y="11766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956CA79-FA3E-AC46-CFF8-0B8B679C1F2D}"/>
                </a:ext>
              </a:extLst>
            </p:cNvPr>
            <p:cNvSpPr/>
            <p:nvPr/>
          </p:nvSpPr>
          <p:spPr>
            <a:xfrm>
              <a:off x="3886689" y="4055407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9" name="그래픽 11">
            <a:extLst>
              <a:ext uri="{FF2B5EF4-FFF2-40B4-BE49-F238E27FC236}">
                <a16:creationId xmlns:a16="http://schemas.microsoft.com/office/drawing/2014/main" id="{3EBFA5FE-2C01-B222-1633-444D299D6950}"/>
              </a:ext>
            </a:extLst>
          </p:cNvPr>
          <p:cNvGrpSpPr/>
          <p:nvPr/>
        </p:nvGrpSpPr>
        <p:grpSpPr>
          <a:xfrm>
            <a:off x="2934846" y="3702741"/>
            <a:ext cx="1663013" cy="559243"/>
            <a:chOff x="2940170" y="3552087"/>
            <a:chExt cx="1663013" cy="559243"/>
          </a:xfrm>
          <a:solidFill>
            <a:schemeClr val="bg1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F1EF77C-E70D-DF4C-58F5-60663CF9E13E}"/>
                </a:ext>
              </a:extLst>
            </p:cNvPr>
            <p:cNvSpPr/>
            <p:nvPr/>
          </p:nvSpPr>
          <p:spPr>
            <a:xfrm>
              <a:off x="3001307" y="3552087"/>
              <a:ext cx="147457" cy="270736"/>
            </a:xfrm>
            <a:custGeom>
              <a:avLst/>
              <a:gdLst>
                <a:gd name="connsiteX0" fmla="*/ 37485 w 147457"/>
                <a:gd name="connsiteY0" fmla="*/ 12 h 270736"/>
                <a:gd name="connsiteX1" fmla="*/ 147469 w 147457"/>
                <a:gd name="connsiteY1" fmla="*/ 12 h 270736"/>
                <a:gd name="connsiteX2" fmla="*/ 109569 w 147457"/>
                <a:gd name="connsiteY2" fmla="*/ 214953 h 270736"/>
                <a:gd name="connsiteX3" fmla="*/ 99731 w 147457"/>
                <a:gd name="connsiteY3" fmla="*/ 270749 h 270736"/>
                <a:gd name="connsiteX4" fmla="*/ 12 w 147457"/>
                <a:gd name="connsiteY4" fmla="*/ 212532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57" h="270736">
                  <a:moveTo>
                    <a:pt x="37485" y="12"/>
                  </a:moveTo>
                  <a:lnTo>
                    <a:pt x="147469" y="12"/>
                  </a:lnTo>
                  <a:lnTo>
                    <a:pt x="109569" y="214953"/>
                  </a:lnTo>
                  <a:lnTo>
                    <a:pt x="99731" y="270749"/>
                  </a:lnTo>
                  <a:lnTo>
                    <a:pt x="12" y="212532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1C2160E-255C-A31C-BF5A-8854CC620168}"/>
                </a:ext>
              </a:extLst>
            </p:cNvPr>
            <p:cNvSpPr/>
            <p:nvPr/>
          </p:nvSpPr>
          <p:spPr>
            <a:xfrm>
              <a:off x="2940170" y="3840592"/>
              <a:ext cx="157722" cy="270736"/>
            </a:xfrm>
            <a:custGeom>
              <a:avLst/>
              <a:gdLst>
                <a:gd name="connsiteX0" fmla="*/ 37485 w 157722"/>
                <a:gd name="connsiteY0" fmla="*/ 58228 h 270736"/>
                <a:gd name="connsiteX1" fmla="*/ 157734 w 157722"/>
                <a:gd name="connsiteY1" fmla="*/ 12 h 270736"/>
                <a:gd name="connsiteX2" fmla="*/ 147896 w 157722"/>
                <a:gd name="connsiteY2" fmla="*/ 55808 h 270736"/>
                <a:gd name="connsiteX3" fmla="*/ 109996 w 157722"/>
                <a:gd name="connsiteY3" fmla="*/ 270749 h 270736"/>
                <a:gd name="connsiteX4" fmla="*/ 12 w 157722"/>
                <a:gd name="connsiteY4" fmla="*/ 270749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22" h="270736">
                  <a:moveTo>
                    <a:pt x="37485" y="58228"/>
                  </a:moveTo>
                  <a:lnTo>
                    <a:pt x="157734" y="12"/>
                  </a:lnTo>
                  <a:lnTo>
                    <a:pt x="147896" y="55808"/>
                  </a:lnTo>
                  <a:lnTo>
                    <a:pt x="109996" y="270749"/>
                  </a:lnTo>
                  <a:lnTo>
                    <a:pt x="12" y="270749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0639B08-3380-64A3-DE59-D01EF4572897}"/>
                </a:ext>
              </a:extLst>
            </p:cNvPr>
            <p:cNvSpPr/>
            <p:nvPr/>
          </p:nvSpPr>
          <p:spPr>
            <a:xfrm>
              <a:off x="3196293" y="3552087"/>
              <a:ext cx="230322" cy="109984"/>
            </a:xfrm>
            <a:custGeom>
              <a:avLst/>
              <a:gdLst>
                <a:gd name="connsiteX0" fmla="*/ 84 w 230322"/>
                <a:gd name="connsiteY0" fmla="*/ 109996 h 109984"/>
                <a:gd name="connsiteX1" fmla="*/ 19477 w 230322"/>
                <a:gd name="connsiteY1" fmla="*/ 12 h 109984"/>
                <a:gd name="connsiteX2" fmla="*/ 230406 w 230322"/>
                <a:gd name="connsiteY2" fmla="*/ 12 h 109984"/>
                <a:gd name="connsiteX3" fmla="*/ 211013 w 230322"/>
                <a:gd name="connsiteY3" fmla="*/ 109996 h 109984"/>
                <a:gd name="connsiteX4" fmla="*/ 95627 w 23032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84" y="109996"/>
                  </a:moveTo>
                  <a:lnTo>
                    <a:pt x="19477" y="12"/>
                  </a:lnTo>
                  <a:lnTo>
                    <a:pt x="230406" y="12"/>
                  </a:lnTo>
                  <a:lnTo>
                    <a:pt x="211013" y="109996"/>
                  </a:lnTo>
                  <a:lnTo>
                    <a:pt x="95627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8939256-FC0B-5C51-93EA-656FEF546DF5}"/>
                </a:ext>
              </a:extLst>
            </p:cNvPr>
            <p:cNvSpPr/>
            <p:nvPr/>
          </p:nvSpPr>
          <p:spPr>
            <a:xfrm>
              <a:off x="3402842" y="3552087"/>
              <a:ext cx="147457" cy="270736"/>
            </a:xfrm>
            <a:custGeom>
              <a:avLst/>
              <a:gdLst>
                <a:gd name="connsiteX0" fmla="*/ 37557 w 147457"/>
                <a:gd name="connsiteY0" fmla="*/ 12 h 270736"/>
                <a:gd name="connsiteX1" fmla="*/ 147541 w 147457"/>
                <a:gd name="connsiteY1" fmla="*/ 12 h 270736"/>
                <a:gd name="connsiteX2" fmla="*/ 109641 w 147457"/>
                <a:gd name="connsiteY2" fmla="*/ 214953 h 270736"/>
                <a:gd name="connsiteX3" fmla="*/ 99803 w 147457"/>
                <a:gd name="connsiteY3" fmla="*/ 270749 h 270736"/>
                <a:gd name="connsiteX4" fmla="*/ 84 w 147457"/>
                <a:gd name="connsiteY4" fmla="*/ 212532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57" h="270736">
                  <a:moveTo>
                    <a:pt x="37557" y="12"/>
                  </a:moveTo>
                  <a:lnTo>
                    <a:pt x="147541" y="12"/>
                  </a:lnTo>
                  <a:lnTo>
                    <a:pt x="109641" y="214953"/>
                  </a:lnTo>
                  <a:lnTo>
                    <a:pt x="99803" y="270749"/>
                  </a:lnTo>
                  <a:lnTo>
                    <a:pt x="84" y="212532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16AE6EE2-A4DB-2C48-787E-FA2369F2313B}"/>
                </a:ext>
              </a:extLst>
            </p:cNvPr>
            <p:cNvSpPr/>
            <p:nvPr/>
          </p:nvSpPr>
          <p:spPr>
            <a:xfrm>
              <a:off x="3117077" y="4001345"/>
              <a:ext cx="230322" cy="109984"/>
            </a:xfrm>
            <a:custGeom>
              <a:avLst/>
              <a:gdLst>
                <a:gd name="connsiteX0" fmla="*/ 115020 w 230322"/>
                <a:gd name="connsiteY0" fmla="*/ 12 h 109984"/>
                <a:gd name="connsiteX1" fmla="*/ 230406 w 230322"/>
                <a:gd name="connsiteY1" fmla="*/ 12 h 109984"/>
                <a:gd name="connsiteX2" fmla="*/ 211013 w 230322"/>
                <a:gd name="connsiteY2" fmla="*/ 109996 h 109984"/>
                <a:gd name="connsiteX3" fmla="*/ 84 w 230322"/>
                <a:gd name="connsiteY3" fmla="*/ 109996 h 109984"/>
                <a:gd name="connsiteX4" fmla="*/ 19477 w 230322"/>
                <a:gd name="connsiteY4" fmla="*/ 12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115020" y="12"/>
                  </a:moveTo>
                  <a:lnTo>
                    <a:pt x="230406" y="12"/>
                  </a:lnTo>
                  <a:lnTo>
                    <a:pt x="211013" y="109996"/>
                  </a:lnTo>
                  <a:lnTo>
                    <a:pt x="84" y="109996"/>
                  </a:lnTo>
                  <a:lnTo>
                    <a:pt x="19477" y="12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DC95D92-F529-B6CB-A57E-9940AE4B49DB}"/>
                </a:ext>
              </a:extLst>
            </p:cNvPr>
            <p:cNvSpPr/>
            <p:nvPr/>
          </p:nvSpPr>
          <p:spPr>
            <a:xfrm>
              <a:off x="3138886" y="3840592"/>
              <a:ext cx="125648" cy="147052"/>
            </a:xfrm>
            <a:custGeom>
              <a:avLst/>
              <a:gdLst>
                <a:gd name="connsiteX0" fmla="*/ 16175 w 125648"/>
                <a:gd name="connsiteY0" fmla="*/ 55808 h 147052"/>
                <a:gd name="connsiteX1" fmla="*/ 26013 w 125648"/>
                <a:gd name="connsiteY1" fmla="*/ 12 h 147052"/>
                <a:gd name="connsiteX2" fmla="*/ 125732 w 125648"/>
                <a:gd name="connsiteY2" fmla="*/ 58228 h 147052"/>
                <a:gd name="connsiteX3" fmla="*/ 110068 w 125648"/>
                <a:gd name="connsiteY3" fmla="*/ 147065 h 147052"/>
                <a:gd name="connsiteX4" fmla="*/ 84 w 125648"/>
                <a:gd name="connsiteY4" fmla="*/ 147065 h 1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8" h="147052">
                  <a:moveTo>
                    <a:pt x="16175" y="55808"/>
                  </a:moveTo>
                  <a:lnTo>
                    <a:pt x="26013" y="12"/>
                  </a:lnTo>
                  <a:lnTo>
                    <a:pt x="125732" y="58228"/>
                  </a:lnTo>
                  <a:lnTo>
                    <a:pt x="110068" y="147065"/>
                  </a:lnTo>
                  <a:lnTo>
                    <a:pt x="84" y="147065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99027E2-55B9-314E-CE2B-FA7A0C5AA4B8}"/>
                </a:ext>
              </a:extLst>
            </p:cNvPr>
            <p:cNvSpPr/>
            <p:nvPr/>
          </p:nvSpPr>
          <p:spPr>
            <a:xfrm>
              <a:off x="3178882" y="3776716"/>
              <a:ext cx="309612" cy="109983"/>
            </a:xfrm>
            <a:custGeom>
              <a:avLst/>
              <a:gdLst>
                <a:gd name="connsiteX0" fmla="*/ 84 w 309612"/>
                <a:gd name="connsiteY0" fmla="*/ 55004 h 109983"/>
                <a:gd name="connsiteX1" fmla="*/ 113674 w 309612"/>
                <a:gd name="connsiteY1" fmla="*/ 12 h 109983"/>
                <a:gd name="connsiteX2" fmla="*/ 215499 w 309612"/>
                <a:gd name="connsiteY2" fmla="*/ 12 h 109983"/>
                <a:gd name="connsiteX3" fmla="*/ 309696 w 309612"/>
                <a:gd name="connsiteY3" fmla="*/ 55004 h 109983"/>
                <a:gd name="connsiteX4" fmla="*/ 196106 w 309612"/>
                <a:gd name="connsiteY4" fmla="*/ 109996 h 109983"/>
                <a:gd name="connsiteX5" fmla="*/ 94280 w 30961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612" h="109983">
                  <a:moveTo>
                    <a:pt x="84" y="55004"/>
                  </a:moveTo>
                  <a:lnTo>
                    <a:pt x="113674" y="12"/>
                  </a:lnTo>
                  <a:lnTo>
                    <a:pt x="215499" y="12"/>
                  </a:lnTo>
                  <a:lnTo>
                    <a:pt x="309696" y="55004"/>
                  </a:lnTo>
                  <a:lnTo>
                    <a:pt x="196106" y="109996"/>
                  </a:lnTo>
                  <a:lnTo>
                    <a:pt x="94280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F435548-6BCA-D608-7E61-172E66A7FB55}"/>
                </a:ext>
              </a:extLst>
            </p:cNvPr>
            <p:cNvSpPr/>
            <p:nvPr/>
          </p:nvSpPr>
          <p:spPr>
            <a:xfrm>
              <a:off x="3597831" y="3552087"/>
              <a:ext cx="230322" cy="109984"/>
            </a:xfrm>
            <a:custGeom>
              <a:avLst/>
              <a:gdLst>
                <a:gd name="connsiteX0" fmla="*/ 156 w 230322"/>
                <a:gd name="connsiteY0" fmla="*/ 109996 h 109984"/>
                <a:gd name="connsiteX1" fmla="*/ 19549 w 230322"/>
                <a:gd name="connsiteY1" fmla="*/ 12 h 109984"/>
                <a:gd name="connsiteX2" fmla="*/ 230478 w 230322"/>
                <a:gd name="connsiteY2" fmla="*/ 12 h 109984"/>
                <a:gd name="connsiteX3" fmla="*/ 211084 w 230322"/>
                <a:gd name="connsiteY3" fmla="*/ 109996 h 109984"/>
                <a:gd name="connsiteX4" fmla="*/ 95699 w 23032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156" y="109996"/>
                  </a:moveTo>
                  <a:lnTo>
                    <a:pt x="19549" y="12"/>
                  </a:lnTo>
                  <a:lnTo>
                    <a:pt x="230478" y="12"/>
                  </a:lnTo>
                  <a:lnTo>
                    <a:pt x="211084" y="109996"/>
                  </a:lnTo>
                  <a:lnTo>
                    <a:pt x="95699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AAC1A9B-4099-4EA4-3116-38B090375F00}"/>
                </a:ext>
              </a:extLst>
            </p:cNvPr>
            <p:cNvSpPr/>
            <p:nvPr/>
          </p:nvSpPr>
          <p:spPr>
            <a:xfrm>
              <a:off x="3804380" y="3552087"/>
              <a:ext cx="147457" cy="270736"/>
            </a:xfrm>
            <a:custGeom>
              <a:avLst/>
              <a:gdLst>
                <a:gd name="connsiteX0" fmla="*/ 37629 w 147457"/>
                <a:gd name="connsiteY0" fmla="*/ 12 h 270736"/>
                <a:gd name="connsiteX1" fmla="*/ 147613 w 147457"/>
                <a:gd name="connsiteY1" fmla="*/ 12 h 270736"/>
                <a:gd name="connsiteX2" fmla="*/ 109713 w 147457"/>
                <a:gd name="connsiteY2" fmla="*/ 214953 h 270736"/>
                <a:gd name="connsiteX3" fmla="*/ 99875 w 147457"/>
                <a:gd name="connsiteY3" fmla="*/ 270749 h 270736"/>
                <a:gd name="connsiteX4" fmla="*/ 156 w 147457"/>
                <a:gd name="connsiteY4" fmla="*/ 212532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57" h="270736">
                  <a:moveTo>
                    <a:pt x="37629" y="12"/>
                  </a:moveTo>
                  <a:lnTo>
                    <a:pt x="147613" y="12"/>
                  </a:lnTo>
                  <a:lnTo>
                    <a:pt x="109713" y="214953"/>
                  </a:lnTo>
                  <a:lnTo>
                    <a:pt x="99875" y="270749"/>
                  </a:lnTo>
                  <a:lnTo>
                    <a:pt x="156" y="212532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FF4A155-F5EF-C254-C3F8-5394CF2A85B5}"/>
                </a:ext>
              </a:extLst>
            </p:cNvPr>
            <p:cNvSpPr/>
            <p:nvPr/>
          </p:nvSpPr>
          <p:spPr>
            <a:xfrm>
              <a:off x="3743244" y="3840592"/>
              <a:ext cx="157722" cy="270736"/>
            </a:xfrm>
            <a:custGeom>
              <a:avLst/>
              <a:gdLst>
                <a:gd name="connsiteX0" fmla="*/ 37629 w 157722"/>
                <a:gd name="connsiteY0" fmla="*/ 58228 h 270736"/>
                <a:gd name="connsiteX1" fmla="*/ 157878 w 157722"/>
                <a:gd name="connsiteY1" fmla="*/ 12 h 270736"/>
                <a:gd name="connsiteX2" fmla="*/ 148040 w 157722"/>
                <a:gd name="connsiteY2" fmla="*/ 55808 h 270736"/>
                <a:gd name="connsiteX3" fmla="*/ 110139 w 157722"/>
                <a:gd name="connsiteY3" fmla="*/ 270749 h 270736"/>
                <a:gd name="connsiteX4" fmla="*/ 156 w 157722"/>
                <a:gd name="connsiteY4" fmla="*/ 270749 h 2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22" h="270736">
                  <a:moveTo>
                    <a:pt x="37629" y="58228"/>
                  </a:moveTo>
                  <a:lnTo>
                    <a:pt x="157878" y="12"/>
                  </a:lnTo>
                  <a:lnTo>
                    <a:pt x="148040" y="55808"/>
                  </a:lnTo>
                  <a:lnTo>
                    <a:pt x="110139" y="270749"/>
                  </a:lnTo>
                  <a:lnTo>
                    <a:pt x="156" y="270749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74DC23FF-1D17-A9FD-C75D-CD57656D9DC5}"/>
                </a:ext>
              </a:extLst>
            </p:cNvPr>
            <p:cNvSpPr/>
            <p:nvPr/>
          </p:nvSpPr>
          <p:spPr>
            <a:xfrm>
              <a:off x="3518615" y="4001345"/>
              <a:ext cx="230322" cy="109984"/>
            </a:xfrm>
            <a:custGeom>
              <a:avLst/>
              <a:gdLst>
                <a:gd name="connsiteX0" fmla="*/ 115092 w 230322"/>
                <a:gd name="connsiteY0" fmla="*/ 12 h 109984"/>
                <a:gd name="connsiteX1" fmla="*/ 230478 w 230322"/>
                <a:gd name="connsiteY1" fmla="*/ 12 h 109984"/>
                <a:gd name="connsiteX2" fmla="*/ 211084 w 230322"/>
                <a:gd name="connsiteY2" fmla="*/ 109996 h 109984"/>
                <a:gd name="connsiteX3" fmla="*/ 156 w 230322"/>
                <a:gd name="connsiteY3" fmla="*/ 109996 h 109984"/>
                <a:gd name="connsiteX4" fmla="*/ 19549 w 230322"/>
                <a:gd name="connsiteY4" fmla="*/ 12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2" h="109984">
                  <a:moveTo>
                    <a:pt x="115092" y="12"/>
                  </a:moveTo>
                  <a:lnTo>
                    <a:pt x="230478" y="12"/>
                  </a:lnTo>
                  <a:lnTo>
                    <a:pt x="211084" y="109996"/>
                  </a:lnTo>
                  <a:lnTo>
                    <a:pt x="156" y="109996"/>
                  </a:lnTo>
                  <a:lnTo>
                    <a:pt x="19549" y="12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513DF080-1552-8368-6D85-6BE07EB7E244}"/>
                </a:ext>
              </a:extLst>
            </p:cNvPr>
            <p:cNvSpPr/>
            <p:nvPr/>
          </p:nvSpPr>
          <p:spPr>
            <a:xfrm>
              <a:off x="3580420" y="3776716"/>
              <a:ext cx="309612" cy="109983"/>
            </a:xfrm>
            <a:custGeom>
              <a:avLst/>
              <a:gdLst>
                <a:gd name="connsiteX0" fmla="*/ 156 w 309612"/>
                <a:gd name="connsiteY0" fmla="*/ 55004 h 109983"/>
                <a:gd name="connsiteX1" fmla="*/ 113745 w 309612"/>
                <a:gd name="connsiteY1" fmla="*/ 12 h 109983"/>
                <a:gd name="connsiteX2" fmla="*/ 215571 w 309612"/>
                <a:gd name="connsiteY2" fmla="*/ 12 h 109983"/>
                <a:gd name="connsiteX3" fmla="*/ 309768 w 309612"/>
                <a:gd name="connsiteY3" fmla="*/ 55004 h 109983"/>
                <a:gd name="connsiteX4" fmla="*/ 196178 w 309612"/>
                <a:gd name="connsiteY4" fmla="*/ 109996 h 109983"/>
                <a:gd name="connsiteX5" fmla="*/ 94352 w 30961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612" h="109983">
                  <a:moveTo>
                    <a:pt x="156" y="55004"/>
                  </a:moveTo>
                  <a:lnTo>
                    <a:pt x="113745" y="12"/>
                  </a:lnTo>
                  <a:lnTo>
                    <a:pt x="215571" y="12"/>
                  </a:lnTo>
                  <a:lnTo>
                    <a:pt x="309768" y="55004"/>
                  </a:lnTo>
                  <a:lnTo>
                    <a:pt x="196178" y="109996"/>
                  </a:lnTo>
                  <a:lnTo>
                    <a:pt x="94352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BBAF3B3C-A44B-7BF8-7032-20F41E57A9FC}"/>
                </a:ext>
              </a:extLst>
            </p:cNvPr>
            <p:cNvSpPr/>
            <p:nvPr/>
          </p:nvSpPr>
          <p:spPr>
            <a:xfrm>
              <a:off x="4204687" y="3663936"/>
              <a:ext cx="117965" cy="216589"/>
            </a:xfrm>
            <a:custGeom>
              <a:avLst/>
              <a:gdLst>
                <a:gd name="connsiteX0" fmla="*/ 30203 w 117965"/>
                <a:gd name="connsiteY0" fmla="*/ 27 h 216589"/>
                <a:gd name="connsiteX1" fmla="*/ 118190 w 117965"/>
                <a:gd name="connsiteY1" fmla="*/ 27 h 216589"/>
                <a:gd name="connsiteX2" fmla="*/ 87870 w 117965"/>
                <a:gd name="connsiteY2" fmla="*/ 171980 h 216589"/>
                <a:gd name="connsiteX3" fmla="*/ 80000 w 117965"/>
                <a:gd name="connsiteY3" fmla="*/ 216617 h 216589"/>
                <a:gd name="connsiteX4" fmla="*/ 225 w 117965"/>
                <a:gd name="connsiteY4" fmla="*/ 170043 h 2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5" h="216589">
                  <a:moveTo>
                    <a:pt x="30203" y="27"/>
                  </a:moveTo>
                  <a:lnTo>
                    <a:pt x="118190" y="27"/>
                  </a:lnTo>
                  <a:lnTo>
                    <a:pt x="87870" y="171980"/>
                  </a:lnTo>
                  <a:lnTo>
                    <a:pt x="80000" y="216617"/>
                  </a:lnTo>
                  <a:lnTo>
                    <a:pt x="225" y="170043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464E02D-A749-6FFD-E360-3F6C9C4512ED}"/>
                </a:ext>
              </a:extLst>
            </p:cNvPr>
            <p:cNvSpPr/>
            <p:nvPr/>
          </p:nvSpPr>
          <p:spPr>
            <a:xfrm>
              <a:off x="4155778" y="3894740"/>
              <a:ext cx="126177" cy="216589"/>
            </a:xfrm>
            <a:custGeom>
              <a:avLst/>
              <a:gdLst>
                <a:gd name="connsiteX0" fmla="*/ 30205 w 126177"/>
                <a:gd name="connsiteY0" fmla="*/ 46590 h 216589"/>
                <a:gd name="connsiteX1" fmla="*/ 126404 w 126177"/>
                <a:gd name="connsiteY1" fmla="*/ 17 h 216589"/>
                <a:gd name="connsiteX2" fmla="*/ 118534 w 126177"/>
                <a:gd name="connsiteY2" fmla="*/ 44653 h 216589"/>
                <a:gd name="connsiteX3" fmla="*/ 88214 w 126177"/>
                <a:gd name="connsiteY3" fmla="*/ 216606 h 216589"/>
                <a:gd name="connsiteX4" fmla="*/ 227 w 126177"/>
                <a:gd name="connsiteY4" fmla="*/ 216606 h 2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77" h="216589">
                  <a:moveTo>
                    <a:pt x="30205" y="46590"/>
                  </a:moveTo>
                  <a:lnTo>
                    <a:pt x="126404" y="17"/>
                  </a:lnTo>
                  <a:lnTo>
                    <a:pt x="118534" y="44653"/>
                  </a:lnTo>
                  <a:lnTo>
                    <a:pt x="88214" y="216606"/>
                  </a:lnTo>
                  <a:lnTo>
                    <a:pt x="227" y="216606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0BAA3EE-B5AF-893A-4F6A-3305A2508124}"/>
                </a:ext>
              </a:extLst>
            </p:cNvPr>
            <p:cNvSpPr/>
            <p:nvPr/>
          </p:nvSpPr>
          <p:spPr>
            <a:xfrm>
              <a:off x="4016771" y="3762883"/>
              <a:ext cx="108730" cy="117642"/>
            </a:xfrm>
            <a:custGeom>
              <a:avLst/>
              <a:gdLst>
                <a:gd name="connsiteX0" fmla="*/ 20977 w 108730"/>
                <a:gd name="connsiteY0" fmla="*/ 25 h 117642"/>
                <a:gd name="connsiteX1" fmla="*/ 108964 w 108730"/>
                <a:gd name="connsiteY1" fmla="*/ 25 h 117642"/>
                <a:gd name="connsiteX2" fmla="*/ 96433 w 108730"/>
                <a:gd name="connsiteY2" fmla="*/ 71094 h 117642"/>
                <a:gd name="connsiteX3" fmla="*/ 233 w 108730"/>
                <a:gd name="connsiteY3" fmla="*/ 117667 h 117642"/>
                <a:gd name="connsiteX4" fmla="*/ 8104 w 108730"/>
                <a:gd name="connsiteY4" fmla="*/ 73031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30" h="117642">
                  <a:moveTo>
                    <a:pt x="20977" y="25"/>
                  </a:moveTo>
                  <a:lnTo>
                    <a:pt x="108964" y="25"/>
                  </a:lnTo>
                  <a:lnTo>
                    <a:pt x="96433" y="71094"/>
                  </a:lnTo>
                  <a:lnTo>
                    <a:pt x="233" y="117667"/>
                  </a:lnTo>
                  <a:lnTo>
                    <a:pt x="8104" y="73031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EE1F40B-AB18-15C2-76D2-4A5DD93920C9}"/>
                </a:ext>
              </a:extLst>
            </p:cNvPr>
            <p:cNvSpPr/>
            <p:nvPr/>
          </p:nvSpPr>
          <p:spPr>
            <a:xfrm>
              <a:off x="4025519" y="3843639"/>
              <a:ext cx="247689" cy="87987"/>
            </a:xfrm>
            <a:custGeom>
              <a:avLst/>
              <a:gdLst>
                <a:gd name="connsiteX0" fmla="*/ 230 w 247689"/>
                <a:gd name="connsiteY0" fmla="*/ 44016 h 87987"/>
                <a:gd name="connsiteX1" fmla="*/ 91102 w 247689"/>
                <a:gd name="connsiteY1" fmla="*/ 22 h 87987"/>
                <a:gd name="connsiteX2" fmla="*/ 172562 w 247689"/>
                <a:gd name="connsiteY2" fmla="*/ 22 h 87987"/>
                <a:gd name="connsiteX3" fmla="*/ 247919 w 247689"/>
                <a:gd name="connsiteY3" fmla="*/ 44016 h 87987"/>
                <a:gd name="connsiteX4" fmla="*/ 157048 w 247689"/>
                <a:gd name="connsiteY4" fmla="*/ 88009 h 87987"/>
                <a:gd name="connsiteX5" fmla="*/ 75587 w 247689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89" h="87987">
                  <a:moveTo>
                    <a:pt x="230" y="44016"/>
                  </a:moveTo>
                  <a:lnTo>
                    <a:pt x="91102" y="22"/>
                  </a:lnTo>
                  <a:lnTo>
                    <a:pt x="172562" y="22"/>
                  </a:lnTo>
                  <a:lnTo>
                    <a:pt x="247919" y="44016"/>
                  </a:lnTo>
                  <a:lnTo>
                    <a:pt x="157048" y="88009"/>
                  </a:lnTo>
                  <a:lnTo>
                    <a:pt x="75587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9BE400D-844C-69E5-62E6-CFACF5E7C3E9}"/>
                </a:ext>
              </a:extLst>
            </p:cNvPr>
            <p:cNvSpPr/>
            <p:nvPr/>
          </p:nvSpPr>
          <p:spPr>
            <a:xfrm>
              <a:off x="4360676" y="3663936"/>
              <a:ext cx="184257" cy="87987"/>
            </a:xfrm>
            <a:custGeom>
              <a:avLst/>
              <a:gdLst>
                <a:gd name="connsiteX0" fmla="*/ 288 w 184257"/>
                <a:gd name="connsiteY0" fmla="*/ 88018 h 87987"/>
                <a:gd name="connsiteX1" fmla="*/ 15803 w 184257"/>
                <a:gd name="connsiteY1" fmla="*/ 30 h 87987"/>
                <a:gd name="connsiteX2" fmla="*/ 184546 w 184257"/>
                <a:gd name="connsiteY2" fmla="*/ 30 h 87987"/>
                <a:gd name="connsiteX3" fmla="*/ 169031 w 184257"/>
                <a:gd name="connsiteY3" fmla="*/ 88018 h 87987"/>
                <a:gd name="connsiteX4" fmla="*/ 76723 w 184257"/>
                <a:gd name="connsiteY4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57" h="87987">
                  <a:moveTo>
                    <a:pt x="288" y="88018"/>
                  </a:moveTo>
                  <a:lnTo>
                    <a:pt x="15803" y="30"/>
                  </a:lnTo>
                  <a:lnTo>
                    <a:pt x="184546" y="30"/>
                  </a:lnTo>
                  <a:lnTo>
                    <a:pt x="169031" y="88018"/>
                  </a:lnTo>
                  <a:lnTo>
                    <a:pt x="76723" y="88018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DE2752F-EF12-B996-D847-71F271A96E9E}"/>
                </a:ext>
              </a:extLst>
            </p:cNvPr>
            <p:cNvSpPr/>
            <p:nvPr/>
          </p:nvSpPr>
          <p:spPr>
            <a:xfrm>
              <a:off x="4477006" y="3894740"/>
              <a:ext cx="126177" cy="216589"/>
            </a:xfrm>
            <a:custGeom>
              <a:avLst/>
              <a:gdLst>
                <a:gd name="connsiteX0" fmla="*/ 30262 w 126177"/>
                <a:gd name="connsiteY0" fmla="*/ 46590 h 216589"/>
                <a:gd name="connsiteX1" fmla="*/ 126462 w 126177"/>
                <a:gd name="connsiteY1" fmla="*/ 17 h 216589"/>
                <a:gd name="connsiteX2" fmla="*/ 118591 w 126177"/>
                <a:gd name="connsiteY2" fmla="*/ 44653 h 216589"/>
                <a:gd name="connsiteX3" fmla="*/ 88271 w 126177"/>
                <a:gd name="connsiteY3" fmla="*/ 216606 h 216589"/>
                <a:gd name="connsiteX4" fmla="*/ 284 w 126177"/>
                <a:gd name="connsiteY4" fmla="*/ 216606 h 2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77" h="216589">
                  <a:moveTo>
                    <a:pt x="30262" y="46590"/>
                  </a:moveTo>
                  <a:lnTo>
                    <a:pt x="126462" y="17"/>
                  </a:lnTo>
                  <a:lnTo>
                    <a:pt x="118591" y="44653"/>
                  </a:lnTo>
                  <a:lnTo>
                    <a:pt x="88271" y="216606"/>
                  </a:lnTo>
                  <a:lnTo>
                    <a:pt x="284" y="216606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6BD9966-E684-36B9-AE2B-217C96257D79}"/>
                </a:ext>
              </a:extLst>
            </p:cNvPr>
            <p:cNvSpPr/>
            <p:nvPr/>
          </p:nvSpPr>
          <p:spPr>
            <a:xfrm>
              <a:off x="4297303" y="4023342"/>
              <a:ext cx="184257" cy="87987"/>
            </a:xfrm>
            <a:custGeom>
              <a:avLst/>
              <a:gdLst>
                <a:gd name="connsiteX0" fmla="*/ 92240 w 184257"/>
                <a:gd name="connsiteY0" fmla="*/ 14 h 87987"/>
                <a:gd name="connsiteX1" fmla="*/ 184548 w 184257"/>
                <a:gd name="connsiteY1" fmla="*/ 14 h 87987"/>
                <a:gd name="connsiteX2" fmla="*/ 169034 w 184257"/>
                <a:gd name="connsiteY2" fmla="*/ 88001 h 87987"/>
                <a:gd name="connsiteX3" fmla="*/ 291 w 184257"/>
                <a:gd name="connsiteY3" fmla="*/ 88001 h 87987"/>
                <a:gd name="connsiteX4" fmla="*/ 15805 w 184257"/>
                <a:gd name="connsiteY4" fmla="*/ 14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57" h="87987">
                  <a:moveTo>
                    <a:pt x="92240" y="14"/>
                  </a:moveTo>
                  <a:lnTo>
                    <a:pt x="184548" y="14"/>
                  </a:lnTo>
                  <a:lnTo>
                    <a:pt x="169034" y="88001"/>
                  </a:lnTo>
                  <a:lnTo>
                    <a:pt x="291" y="88001"/>
                  </a:lnTo>
                  <a:lnTo>
                    <a:pt x="15805" y="14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3DCA9C6-0118-5DAA-3514-08E5811633C5}"/>
                </a:ext>
              </a:extLst>
            </p:cNvPr>
            <p:cNvSpPr/>
            <p:nvPr/>
          </p:nvSpPr>
          <p:spPr>
            <a:xfrm>
              <a:off x="4338000" y="3762883"/>
              <a:ext cx="108730" cy="117642"/>
            </a:xfrm>
            <a:custGeom>
              <a:avLst/>
              <a:gdLst>
                <a:gd name="connsiteX0" fmla="*/ 21034 w 108730"/>
                <a:gd name="connsiteY0" fmla="*/ 25 h 117642"/>
                <a:gd name="connsiteX1" fmla="*/ 109021 w 108730"/>
                <a:gd name="connsiteY1" fmla="*/ 25 h 117642"/>
                <a:gd name="connsiteX2" fmla="*/ 96490 w 108730"/>
                <a:gd name="connsiteY2" fmla="*/ 71094 h 117642"/>
                <a:gd name="connsiteX3" fmla="*/ 291 w 108730"/>
                <a:gd name="connsiteY3" fmla="*/ 117667 h 117642"/>
                <a:gd name="connsiteX4" fmla="*/ 8161 w 108730"/>
                <a:gd name="connsiteY4" fmla="*/ 73031 h 1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30" h="117642">
                  <a:moveTo>
                    <a:pt x="21034" y="25"/>
                  </a:moveTo>
                  <a:lnTo>
                    <a:pt x="109021" y="25"/>
                  </a:lnTo>
                  <a:lnTo>
                    <a:pt x="96490" y="71094"/>
                  </a:lnTo>
                  <a:lnTo>
                    <a:pt x="291" y="117667"/>
                  </a:lnTo>
                  <a:lnTo>
                    <a:pt x="8161" y="73031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EFF8EF3-349B-4A5E-E0FE-DDC1EB915CC0}"/>
                </a:ext>
              </a:extLst>
            </p:cNvPr>
            <p:cNvSpPr/>
            <p:nvPr/>
          </p:nvSpPr>
          <p:spPr>
            <a:xfrm>
              <a:off x="4346747" y="3843639"/>
              <a:ext cx="247689" cy="87987"/>
            </a:xfrm>
            <a:custGeom>
              <a:avLst/>
              <a:gdLst>
                <a:gd name="connsiteX0" fmla="*/ 287 w 247689"/>
                <a:gd name="connsiteY0" fmla="*/ 44016 h 87987"/>
                <a:gd name="connsiteX1" fmla="*/ 91159 w 247689"/>
                <a:gd name="connsiteY1" fmla="*/ 22 h 87987"/>
                <a:gd name="connsiteX2" fmla="*/ 172620 w 247689"/>
                <a:gd name="connsiteY2" fmla="*/ 22 h 87987"/>
                <a:gd name="connsiteX3" fmla="*/ 247977 w 247689"/>
                <a:gd name="connsiteY3" fmla="*/ 44016 h 87987"/>
                <a:gd name="connsiteX4" fmla="*/ 157105 w 247689"/>
                <a:gd name="connsiteY4" fmla="*/ 88009 h 87987"/>
                <a:gd name="connsiteX5" fmla="*/ 75644 w 247689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89" h="87987">
                  <a:moveTo>
                    <a:pt x="287" y="44016"/>
                  </a:moveTo>
                  <a:lnTo>
                    <a:pt x="91159" y="22"/>
                  </a:lnTo>
                  <a:lnTo>
                    <a:pt x="172620" y="22"/>
                  </a:lnTo>
                  <a:lnTo>
                    <a:pt x="247977" y="44016"/>
                  </a:lnTo>
                  <a:lnTo>
                    <a:pt x="157105" y="88009"/>
                  </a:lnTo>
                  <a:lnTo>
                    <a:pt x="75644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3A957B-C31F-397F-9EFE-62675FE548EA}"/>
                </a:ext>
              </a:extLst>
            </p:cNvPr>
            <p:cNvSpPr/>
            <p:nvPr/>
          </p:nvSpPr>
          <p:spPr>
            <a:xfrm>
              <a:off x="3886689" y="4055407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grpFill/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3" name="그래픽 12">
            <a:extLst>
              <a:ext uri="{FF2B5EF4-FFF2-40B4-BE49-F238E27FC236}">
                <a16:creationId xmlns:a16="http://schemas.microsoft.com/office/drawing/2014/main" id="{3700A62D-7228-9482-ACD9-4B9E15347206}"/>
              </a:ext>
            </a:extLst>
          </p:cNvPr>
          <p:cNvGrpSpPr/>
          <p:nvPr/>
        </p:nvGrpSpPr>
        <p:grpSpPr>
          <a:xfrm>
            <a:off x="4714015" y="2770124"/>
            <a:ext cx="1911409" cy="559243"/>
            <a:chOff x="4719339" y="2619470"/>
            <a:chExt cx="1911409" cy="559243"/>
          </a:xfrm>
          <a:solidFill>
            <a:srgbClr val="808080">
              <a:alpha val="25000"/>
            </a:srgbClr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C634300-48D0-098C-418A-E767ADE8B162}"/>
                </a:ext>
              </a:extLst>
            </p:cNvPr>
            <p:cNvSpPr/>
            <p:nvPr/>
          </p:nvSpPr>
          <p:spPr>
            <a:xfrm>
              <a:off x="4843727" y="2619470"/>
              <a:ext cx="258800" cy="109984"/>
            </a:xfrm>
            <a:custGeom>
              <a:avLst/>
              <a:gdLst>
                <a:gd name="connsiteX0" fmla="*/ 12 w 258800"/>
                <a:gd name="connsiteY0" fmla="*/ 15448 h 109984"/>
                <a:gd name="connsiteX1" fmla="*/ 18169 w 258800"/>
                <a:gd name="connsiteY1" fmla="*/ 12 h 109984"/>
                <a:gd name="connsiteX2" fmla="*/ 246098 w 258800"/>
                <a:gd name="connsiteY2" fmla="*/ 12 h 109984"/>
                <a:gd name="connsiteX3" fmla="*/ 258812 w 258800"/>
                <a:gd name="connsiteY3" fmla="*/ 15448 h 109984"/>
                <a:gd name="connsiteX4" fmla="*/ 147593 w 258800"/>
                <a:gd name="connsiteY4" fmla="*/ 109996 h 109984"/>
                <a:gd name="connsiteX5" fmla="*/ 77889 w 258800"/>
                <a:gd name="connsiteY5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12" y="15448"/>
                  </a:moveTo>
                  <a:lnTo>
                    <a:pt x="18169" y="12"/>
                  </a:lnTo>
                  <a:lnTo>
                    <a:pt x="246098" y="12"/>
                  </a:lnTo>
                  <a:lnTo>
                    <a:pt x="258812" y="15448"/>
                  </a:lnTo>
                  <a:lnTo>
                    <a:pt x="147593" y="109996"/>
                  </a:lnTo>
                  <a:lnTo>
                    <a:pt x="77889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5E09879-BF92-B8C0-D935-C58EFBC35670}"/>
                </a:ext>
              </a:extLst>
            </p:cNvPr>
            <p:cNvSpPr/>
            <p:nvPr/>
          </p:nvSpPr>
          <p:spPr>
            <a:xfrm>
              <a:off x="4750561" y="3068728"/>
              <a:ext cx="258800" cy="109984"/>
            </a:xfrm>
            <a:custGeom>
              <a:avLst/>
              <a:gdLst>
                <a:gd name="connsiteX0" fmla="*/ 111231 w 258800"/>
                <a:gd name="connsiteY0" fmla="*/ 12 h 109984"/>
                <a:gd name="connsiteX1" fmla="*/ 180935 w 258800"/>
                <a:gd name="connsiteY1" fmla="*/ 12 h 109984"/>
                <a:gd name="connsiteX2" fmla="*/ 258813 w 258800"/>
                <a:gd name="connsiteY2" fmla="*/ 94560 h 109984"/>
                <a:gd name="connsiteX3" fmla="*/ 240655 w 258800"/>
                <a:gd name="connsiteY3" fmla="*/ 109996 h 109984"/>
                <a:gd name="connsiteX4" fmla="*/ 12726 w 258800"/>
                <a:gd name="connsiteY4" fmla="*/ 109996 h 109984"/>
                <a:gd name="connsiteX5" fmla="*/ 12 w 258800"/>
                <a:gd name="connsiteY5" fmla="*/ 94560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111231" y="12"/>
                  </a:moveTo>
                  <a:lnTo>
                    <a:pt x="180935" y="12"/>
                  </a:lnTo>
                  <a:lnTo>
                    <a:pt x="258813" y="94560"/>
                  </a:lnTo>
                  <a:lnTo>
                    <a:pt x="240655" y="109996"/>
                  </a:lnTo>
                  <a:lnTo>
                    <a:pt x="12726" y="109996"/>
                  </a:lnTo>
                  <a:lnTo>
                    <a:pt x="12" y="9456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4DFF285-A5CA-038E-D078-C5B59B97EB1F}"/>
                </a:ext>
              </a:extLst>
            </p:cNvPr>
            <p:cNvSpPr/>
            <p:nvPr/>
          </p:nvSpPr>
          <p:spPr>
            <a:xfrm>
              <a:off x="4719339" y="2920308"/>
              <a:ext cx="135566" cy="220497"/>
            </a:xfrm>
            <a:custGeom>
              <a:avLst/>
              <a:gdLst>
                <a:gd name="connsiteX0" fmla="*/ 26252 w 135566"/>
                <a:gd name="connsiteY0" fmla="*/ 56258 h 220497"/>
                <a:gd name="connsiteX1" fmla="*/ 58772 w 135566"/>
                <a:gd name="connsiteY1" fmla="*/ 12 h 220497"/>
                <a:gd name="connsiteX2" fmla="*/ 135579 w 135566"/>
                <a:gd name="connsiteY2" fmla="*/ 59988 h 220497"/>
                <a:gd name="connsiteX3" fmla="*/ 123946 w 135566"/>
                <a:gd name="connsiteY3" fmla="*/ 125962 h 220497"/>
                <a:gd name="connsiteX4" fmla="*/ 12726 w 135566"/>
                <a:gd name="connsiteY4" fmla="*/ 220510 h 220497"/>
                <a:gd name="connsiteX5" fmla="*/ 12 w 135566"/>
                <a:gd name="connsiteY5" fmla="*/ 205074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7">
                  <a:moveTo>
                    <a:pt x="26252" y="56258"/>
                  </a:moveTo>
                  <a:lnTo>
                    <a:pt x="58772" y="12"/>
                  </a:lnTo>
                  <a:lnTo>
                    <a:pt x="135579" y="59988"/>
                  </a:lnTo>
                  <a:lnTo>
                    <a:pt x="123946" y="125962"/>
                  </a:lnTo>
                  <a:lnTo>
                    <a:pt x="12726" y="220510"/>
                  </a:lnTo>
                  <a:lnTo>
                    <a:pt x="12" y="20507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1C04CA7-009B-98D7-0F45-96810DBFD28F}"/>
                </a:ext>
              </a:extLst>
            </p:cNvPr>
            <p:cNvSpPr/>
            <p:nvPr/>
          </p:nvSpPr>
          <p:spPr>
            <a:xfrm>
              <a:off x="4772897" y="2657377"/>
              <a:ext cx="122274" cy="220498"/>
            </a:xfrm>
            <a:custGeom>
              <a:avLst/>
              <a:gdLst>
                <a:gd name="connsiteX0" fmla="*/ 26252 w 122274"/>
                <a:gd name="connsiteY0" fmla="*/ 15448 h 220498"/>
                <a:gd name="connsiteX1" fmla="*/ 44410 w 122274"/>
                <a:gd name="connsiteY1" fmla="*/ 12 h 220498"/>
                <a:gd name="connsiteX2" fmla="*/ 122287 w 122274"/>
                <a:gd name="connsiteY2" fmla="*/ 94560 h 220498"/>
                <a:gd name="connsiteX3" fmla="*/ 110654 w 122274"/>
                <a:gd name="connsiteY3" fmla="*/ 160534 h 220498"/>
                <a:gd name="connsiteX4" fmla="*/ 12696 w 122274"/>
                <a:gd name="connsiteY4" fmla="*/ 220510 h 220498"/>
                <a:gd name="connsiteX5" fmla="*/ 12 w 122274"/>
                <a:gd name="connsiteY5" fmla="*/ 164264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8">
                  <a:moveTo>
                    <a:pt x="26252" y="15448"/>
                  </a:moveTo>
                  <a:lnTo>
                    <a:pt x="44410" y="12"/>
                  </a:lnTo>
                  <a:lnTo>
                    <a:pt x="122287" y="94560"/>
                  </a:lnTo>
                  <a:lnTo>
                    <a:pt x="110654" y="160534"/>
                  </a:lnTo>
                  <a:lnTo>
                    <a:pt x="12696" y="220510"/>
                  </a:lnTo>
                  <a:lnTo>
                    <a:pt x="12" y="1642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745F2A0-75EF-D1EB-E137-DB89AB351D68}"/>
                </a:ext>
              </a:extLst>
            </p:cNvPr>
            <p:cNvSpPr/>
            <p:nvPr/>
          </p:nvSpPr>
          <p:spPr>
            <a:xfrm>
              <a:off x="4807083" y="2844099"/>
              <a:ext cx="238922" cy="109983"/>
            </a:xfrm>
            <a:custGeom>
              <a:avLst/>
              <a:gdLst>
                <a:gd name="connsiteX0" fmla="*/ 12 w 238922"/>
                <a:gd name="connsiteY0" fmla="*/ 55004 h 109983"/>
                <a:gd name="connsiteX1" fmla="*/ 89831 w 238922"/>
                <a:gd name="connsiteY1" fmla="*/ 12 h 109983"/>
                <a:gd name="connsiteX2" fmla="*/ 168509 w 238922"/>
                <a:gd name="connsiteY2" fmla="*/ 12 h 109983"/>
                <a:gd name="connsiteX3" fmla="*/ 238935 w 238922"/>
                <a:gd name="connsiteY3" fmla="*/ 55004 h 109983"/>
                <a:gd name="connsiteX4" fmla="*/ 149117 w 238922"/>
                <a:gd name="connsiteY4" fmla="*/ 109996 h 109983"/>
                <a:gd name="connsiteX5" fmla="*/ 70437 w 23892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922" h="109983">
                  <a:moveTo>
                    <a:pt x="12" y="55004"/>
                  </a:moveTo>
                  <a:lnTo>
                    <a:pt x="89831" y="12"/>
                  </a:lnTo>
                  <a:lnTo>
                    <a:pt x="168509" y="12"/>
                  </a:lnTo>
                  <a:lnTo>
                    <a:pt x="238935" y="55004"/>
                  </a:lnTo>
                  <a:lnTo>
                    <a:pt x="149117" y="109996"/>
                  </a:lnTo>
                  <a:lnTo>
                    <a:pt x="70437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06D7043-FC8C-642D-F99E-7492C54B8B4A}"/>
                </a:ext>
              </a:extLst>
            </p:cNvPr>
            <p:cNvSpPr/>
            <p:nvPr/>
          </p:nvSpPr>
          <p:spPr>
            <a:xfrm>
              <a:off x="5359453" y="2920308"/>
              <a:ext cx="122274" cy="220497"/>
            </a:xfrm>
            <a:custGeom>
              <a:avLst/>
              <a:gdLst>
                <a:gd name="connsiteX0" fmla="*/ 84 w 122274"/>
                <a:gd name="connsiteY0" fmla="*/ 125962 h 220497"/>
                <a:gd name="connsiteX1" fmla="*/ 11717 w 122274"/>
                <a:gd name="connsiteY1" fmla="*/ 59988 h 220497"/>
                <a:gd name="connsiteX2" fmla="*/ 109675 w 122274"/>
                <a:gd name="connsiteY2" fmla="*/ 12 h 220497"/>
                <a:gd name="connsiteX3" fmla="*/ 122359 w 122274"/>
                <a:gd name="connsiteY3" fmla="*/ 56258 h 220497"/>
                <a:gd name="connsiteX4" fmla="*/ 96118 w 122274"/>
                <a:gd name="connsiteY4" fmla="*/ 205074 h 220497"/>
                <a:gd name="connsiteX5" fmla="*/ 77960 w 122274"/>
                <a:gd name="connsiteY5" fmla="*/ 220510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7">
                  <a:moveTo>
                    <a:pt x="84" y="125962"/>
                  </a:moveTo>
                  <a:lnTo>
                    <a:pt x="11717" y="59988"/>
                  </a:lnTo>
                  <a:lnTo>
                    <a:pt x="109675" y="12"/>
                  </a:lnTo>
                  <a:lnTo>
                    <a:pt x="122359" y="56258"/>
                  </a:lnTo>
                  <a:lnTo>
                    <a:pt x="96118" y="205074"/>
                  </a:lnTo>
                  <a:lnTo>
                    <a:pt x="77960" y="22051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5BE607E5-C050-94BD-9546-40DBA09D2018}"/>
                </a:ext>
              </a:extLst>
            </p:cNvPr>
            <p:cNvSpPr/>
            <p:nvPr/>
          </p:nvSpPr>
          <p:spPr>
            <a:xfrm>
              <a:off x="5174432" y="2657377"/>
              <a:ext cx="122274" cy="220498"/>
            </a:xfrm>
            <a:custGeom>
              <a:avLst/>
              <a:gdLst>
                <a:gd name="connsiteX0" fmla="*/ 26324 w 122274"/>
                <a:gd name="connsiteY0" fmla="*/ 15448 h 220498"/>
                <a:gd name="connsiteX1" fmla="*/ 44482 w 122274"/>
                <a:gd name="connsiteY1" fmla="*/ 12 h 220498"/>
                <a:gd name="connsiteX2" fmla="*/ 122359 w 122274"/>
                <a:gd name="connsiteY2" fmla="*/ 94560 h 220498"/>
                <a:gd name="connsiteX3" fmla="*/ 110726 w 122274"/>
                <a:gd name="connsiteY3" fmla="*/ 160534 h 220498"/>
                <a:gd name="connsiteX4" fmla="*/ 12768 w 122274"/>
                <a:gd name="connsiteY4" fmla="*/ 220510 h 220498"/>
                <a:gd name="connsiteX5" fmla="*/ 84 w 122274"/>
                <a:gd name="connsiteY5" fmla="*/ 164264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8">
                  <a:moveTo>
                    <a:pt x="26324" y="15448"/>
                  </a:moveTo>
                  <a:lnTo>
                    <a:pt x="44482" y="12"/>
                  </a:lnTo>
                  <a:lnTo>
                    <a:pt x="122359" y="94560"/>
                  </a:lnTo>
                  <a:lnTo>
                    <a:pt x="110726" y="160534"/>
                  </a:lnTo>
                  <a:lnTo>
                    <a:pt x="12768" y="220510"/>
                  </a:lnTo>
                  <a:lnTo>
                    <a:pt x="84" y="1642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78B7907-AA0F-9C2F-910D-79AF126D4487}"/>
                </a:ext>
              </a:extLst>
            </p:cNvPr>
            <p:cNvSpPr/>
            <p:nvPr/>
          </p:nvSpPr>
          <p:spPr>
            <a:xfrm>
              <a:off x="5522412" y="2920308"/>
              <a:ext cx="135566" cy="220497"/>
            </a:xfrm>
            <a:custGeom>
              <a:avLst/>
              <a:gdLst>
                <a:gd name="connsiteX0" fmla="*/ 26396 w 135566"/>
                <a:gd name="connsiteY0" fmla="*/ 56258 h 220497"/>
                <a:gd name="connsiteX1" fmla="*/ 58915 w 135566"/>
                <a:gd name="connsiteY1" fmla="*/ 12 h 220497"/>
                <a:gd name="connsiteX2" fmla="*/ 135722 w 135566"/>
                <a:gd name="connsiteY2" fmla="*/ 59988 h 220497"/>
                <a:gd name="connsiteX3" fmla="*/ 124089 w 135566"/>
                <a:gd name="connsiteY3" fmla="*/ 125962 h 220497"/>
                <a:gd name="connsiteX4" fmla="*/ 12870 w 135566"/>
                <a:gd name="connsiteY4" fmla="*/ 220510 h 220497"/>
                <a:gd name="connsiteX5" fmla="*/ 156 w 135566"/>
                <a:gd name="connsiteY5" fmla="*/ 205074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7">
                  <a:moveTo>
                    <a:pt x="26396" y="56258"/>
                  </a:moveTo>
                  <a:lnTo>
                    <a:pt x="58915" y="12"/>
                  </a:lnTo>
                  <a:lnTo>
                    <a:pt x="135722" y="59988"/>
                  </a:lnTo>
                  <a:lnTo>
                    <a:pt x="124089" y="125962"/>
                  </a:lnTo>
                  <a:lnTo>
                    <a:pt x="12870" y="220510"/>
                  </a:lnTo>
                  <a:lnTo>
                    <a:pt x="156" y="20507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3FDA95E-FEBF-FA92-2CC9-712182C86472}"/>
                </a:ext>
              </a:extLst>
            </p:cNvPr>
            <p:cNvSpPr/>
            <p:nvPr/>
          </p:nvSpPr>
          <p:spPr>
            <a:xfrm>
              <a:off x="5575970" y="2657377"/>
              <a:ext cx="122274" cy="220498"/>
            </a:xfrm>
            <a:custGeom>
              <a:avLst/>
              <a:gdLst>
                <a:gd name="connsiteX0" fmla="*/ 26396 w 122274"/>
                <a:gd name="connsiteY0" fmla="*/ 15448 h 220498"/>
                <a:gd name="connsiteX1" fmla="*/ 44554 w 122274"/>
                <a:gd name="connsiteY1" fmla="*/ 12 h 220498"/>
                <a:gd name="connsiteX2" fmla="*/ 122430 w 122274"/>
                <a:gd name="connsiteY2" fmla="*/ 94560 h 220498"/>
                <a:gd name="connsiteX3" fmla="*/ 110798 w 122274"/>
                <a:gd name="connsiteY3" fmla="*/ 160534 h 220498"/>
                <a:gd name="connsiteX4" fmla="*/ 12840 w 122274"/>
                <a:gd name="connsiteY4" fmla="*/ 220510 h 220498"/>
                <a:gd name="connsiteX5" fmla="*/ 156 w 122274"/>
                <a:gd name="connsiteY5" fmla="*/ 164264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8">
                  <a:moveTo>
                    <a:pt x="26396" y="15448"/>
                  </a:moveTo>
                  <a:lnTo>
                    <a:pt x="44554" y="12"/>
                  </a:lnTo>
                  <a:lnTo>
                    <a:pt x="122430" y="94560"/>
                  </a:lnTo>
                  <a:lnTo>
                    <a:pt x="110798" y="160534"/>
                  </a:lnTo>
                  <a:lnTo>
                    <a:pt x="12840" y="220510"/>
                  </a:lnTo>
                  <a:lnTo>
                    <a:pt x="156" y="1642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C9DCB8D-B6A8-DAFD-BBBC-EA9363F135C5}"/>
                </a:ext>
              </a:extLst>
            </p:cNvPr>
            <p:cNvSpPr/>
            <p:nvPr/>
          </p:nvSpPr>
          <p:spPr>
            <a:xfrm>
              <a:off x="6077502" y="2731319"/>
              <a:ext cx="207040" cy="87987"/>
            </a:xfrm>
            <a:custGeom>
              <a:avLst/>
              <a:gdLst>
                <a:gd name="connsiteX0" fmla="*/ 228 w 207040"/>
                <a:gd name="connsiteY0" fmla="*/ 12379 h 87987"/>
                <a:gd name="connsiteX1" fmla="*/ 14754 w 207040"/>
                <a:gd name="connsiteY1" fmla="*/ 30 h 87987"/>
                <a:gd name="connsiteX2" fmla="*/ 197097 w 207040"/>
                <a:gd name="connsiteY2" fmla="*/ 30 h 87987"/>
                <a:gd name="connsiteX3" fmla="*/ 207268 w 207040"/>
                <a:gd name="connsiteY3" fmla="*/ 12379 h 87987"/>
                <a:gd name="connsiteX4" fmla="*/ 118292 w 207040"/>
                <a:gd name="connsiteY4" fmla="*/ 88018 h 87987"/>
                <a:gd name="connsiteX5" fmla="*/ 62529 w 207040"/>
                <a:gd name="connsiteY5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040" h="87987">
                  <a:moveTo>
                    <a:pt x="228" y="12379"/>
                  </a:moveTo>
                  <a:lnTo>
                    <a:pt x="14754" y="30"/>
                  </a:lnTo>
                  <a:lnTo>
                    <a:pt x="197097" y="30"/>
                  </a:lnTo>
                  <a:lnTo>
                    <a:pt x="207268" y="12379"/>
                  </a:lnTo>
                  <a:lnTo>
                    <a:pt x="118292" y="88018"/>
                  </a:lnTo>
                  <a:lnTo>
                    <a:pt x="62529" y="880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274B18C-1A84-9041-091C-BAA5823F99A1}"/>
                </a:ext>
              </a:extLst>
            </p:cNvPr>
            <p:cNvSpPr/>
            <p:nvPr/>
          </p:nvSpPr>
          <p:spPr>
            <a:xfrm>
              <a:off x="6002969" y="3090725"/>
              <a:ext cx="207040" cy="87987"/>
            </a:xfrm>
            <a:custGeom>
              <a:avLst/>
              <a:gdLst>
                <a:gd name="connsiteX0" fmla="*/ 89207 w 207040"/>
                <a:gd name="connsiteY0" fmla="*/ 14 h 87987"/>
                <a:gd name="connsiteX1" fmla="*/ 144970 w 207040"/>
                <a:gd name="connsiteY1" fmla="*/ 14 h 87987"/>
                <a:gd name="connsiteX2" fmla="*/ 207272 w 207040"/>
                <a:gd name="connsiteY2" fmla="*/ 75653 h 87987"/>
                <a:gd name="connsiteX3" fmla="*/ 192745 w 207040"/>
                <a:gd name="connsiteY3" fmla="*/ 88001 h 87987"/>
                <a:gd name="connsiteX4" fmla="*/ 10403 w 207040"/>
                <a:gd name="connsiteY4" fmla="*/ 88001 h 87987"/>
                <a:gd name="connsiteX5" fmla="*/ 231 w 207040"/>
                <a:gd name="connsiteY5" fmla="*/ 75653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040" h="87987">
                  <a:moveTo>
                    <a:pt x="89207" y="14"/>
                  </a:moveTo>
                  <a:lnTo>
                    <a:pt x="144970" y="14"/>
                  </a:lnTo>
                  <a:lnTo>
                    <a:pt x="207272" y="75653"/>
                  </a:lnTo>
                  <a:lnTo>
                    <a:pt x="192745" y="88001"/>
                  </a:lnTo>
                  <a:lnTo>
                    <a:pt x="10403" y="88001"/>
                  </a:lnTo>
                  <a:lnTo>
                    <a:pt x="231" y="7565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EA23760-D62B-1078-99DB-E60D8387D4B1}"/>
                </a:ext>
              </a:extLst>
            </p:cNvPr>
            <p:cNvSpPr/>
            <p:nvPr/>
          </p:nvSpPr>
          <p:spPr>
            <a:xfrm>
              <a:off x="5977991" y="2971989"/>
              <a:ext cx="108453" cy="176398"/>
            </a:xfrm>
            <a:custGeom>
              <a:avLst/>
              <a:gdLst>
                <a:gd name="connsiteX0" fmla="*/ 21227 w 108453"/>
                <a:gd name="connsiteY0" fmla="*/ 45014 h 176398"/>
                <a:gd name="connsiteX1" fmla="*/ 47242 w 108453"/>
                <a:gd name="connsiteY1" fmla="*/ 17 h 176398"/>
                <a:gd name="connsiteX2" fmla="*/ 108688 w 108453"/>
                <a:gd name="connsiteY2" fmla="*/ 47998 h 176398"/>
                <a:gd name="connsiteX3" fmla="*/ 99382 w 108453"/>
                <a:gd name="connsiteY3" fmla="*/ 100777 h 176398"/>
                <a:gd name="connsiteX4" fmla="*/ 10406 w 108453"/>
                <a:gd name="connsiteY4" fmla="*/ 176416 h 176398"/>
                <a:gd name="connsiteX5" fmla="*/ 235 w 108453"/>
                <a:gd name="connsiteY5" fmla="*/ 164067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53" h="176398">
                  <a:moveTo>
                    <a:pt x="21227" y="45014"/>
                  </a:moveTo>
                  <a:lnTo>
                    <a:pt x="47242" y="17"/>
                  </a:lnTo>
                  <a:lnTo>
                    <a:pt x="108688" y="47998"/>
                  </a:lnTo>
                  <a:lnTo>
                    <a:pt x="99382" y="100777"/>
                  </a:lnTo>
                  <a:lnTo>
                    <a:pt x="10406" y="176416"/>
                  </a:lnTo>
                  <a:lnTo>
                    <a:pt x="235" y="16406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042863D-1D64-E7F6-40D3-72ECA1E823E1}"/>
                </a:ext>
              </a:extLst>
            </p:cNvPr>
            <p:cNvSpPr/>
            <p:nvPr/>
          </p:nvSpPr>
          <p:spPr>
            <a:xfrm>
              <a:off x="6522295" y="2761644"/>
              <a:ext cx="108453" cy="176398"/>
            </a:xfrm>
            <a:custGeom>
              <a:avLst/>
              <a:gdLst>
                <a:gd name="connsiteX0" fmla="*/ 98564 w 108453"/>
                <a:gd name="connsiteY0" fmla="*/ 27 h 176398"/>
                <a:gd name="connsiteX1" fmla="*/ 108736 w 108453"/>
                <a:gd name="connsiteY1" fmla="*/ 12375 h 176398"/>
                <a:gd name="connsiteX2" fmla="*/ 87743 w 108453"/>
                <a:gd name="connsiteY2" fmla="*/ 131429 h 176398"/>
                <a:gd name="connsiteX3" fmla="*/ 61728 w 108453"/>
                <a:gd name="connsiteY3" fmla="*/ 176425 h 176398"/>
                <a:gd name="connsiteX4" fmla="*/ 282 w 108453"/>
                <a:gd name="connsiteY4" fmla="*/ 128444 h 176398"/>
                <a:gd name="connsiteX5" fmla="*/ 9588 w 108453"/>
                <a:gd name="connsiteY5" fmla="*/ 75665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53" h="176398">
                  <a:moveTo>
                    <a:pt x="98564" y="27"/>
                  </a:moveTo>
                  <a:lnTo>
                    <a:pt x="108736" y="12375"/>
                  </a:lnTo>
                  <a:lnTo>
                    <a:pt x="87743" y="131429"/>
                  </a:lnTo>
                  <a:lnTo>
                    <a:pt x="61728" y="176425"/>
                  </a:lnTo>
                  <a:lnTo>
                    <a:pt x="282" y="128444"/>
                  </a:lnTo>
                  <a:lnTo>
                    <a:pt x="9588" y="7566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3DAD06E-3EE3-F315-CFBE-0DEF57CEABBA}"/>
                </a:ext>
              </a:extLst>
            </p:cNvPr>
            <p:cNvSpPr/>
            <p:nvPr/>
          </p:nvSpPr>
          <p:spPr>
            <a:xfrm>
              <a:off x="6299220" y="2971989"/>
              <a:ext cx="108453" cy="176398"/>
            </a:xfrm>
            <a:custGeom>
              <a:avLst/>
              <a:gdLst>
                <a:gd name="connsiteX0" fmla="*/ 21284 w 108453"/>
                <a:gd name="connsiteY0" fmla="*/ 45014 h 176398"/>
                <a:gd name="connsiteX1" fmla="*/ 47300 w 108453"/>
                <a:gd name="connsiteY1" fmla="*/ 17 h 176398"/>
                <a:gd name="connsiteX2" fmla="*/ 108745 w 108453"/>
                <a:gd name="connsiteY2" fmla="*/ 47998 h 176398"/>
                <a:gd name="connsiteX3" fmla="*/ 99439 w 108453"/>
                <a:gd name="connsiteY3" fmla="*/ 100777 h 176398"/>
                <a:gd name="connsiteX4" fmla="*/ 10463 w 108453"/>
                <a:gd name="connsiteY4" fmla="*/ 176416 h 176398"/>
                <a:gd name="connsiteX5" fmla="*/ 292 w 108453"/>
                <a:gd name="connsiteY5" fmla="*/ 164067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53" h="176398">
                  <a:moveTo>
                    <a:pt x="21284" y="45014"/>
                  </a:moveTo>
                  <a:lnTo>
                    <a:pt x="47300" y="17"/>
                  </a:lnTo>
                  <a:lnTo>
                    <a:pt x="108745" y="47998"/>
                  </a:lnTo>
                  <a:lnTo>
                    <a:pt x="99439" y="100777"/>
                  </a:lnTo>
                  <a:lnTo>
                    <a:pt x="10463" y="176416"/>
                  </a:lnTo>
                  <a:lnTo>
                    <a:pt x="292" y="16406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5F0FFB89-EB96-945D-B9E2-BAEFDD2568AD}"/>
                </a:ext>
              </a:extLst>
            </p:cNvPr>
            <p:cNvSpPr/>
            <p:nvPr/>
          </p:nvSpPr>
          <p:spPr>
            <a:xfrm>
              <a:off x="5881081" y="3122790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9" name="그래픽 12">
            <a:extLst>
              <a:ext uri="{FF2B5EF4-FFF2-40B4-BE49-F238E27FC236}">
                <a16:creationId xmlns:a16="http://schemas.microsoft.com/office/drawing/2014/main" id="{58598D73-6A7A-DD6D-7C2B-F381BD863BCF}"/>
              </a:ext>
            </a:extLst>
          </p:cNvPr>
          <p:cNvGrpSpPr/>
          <p:nvPr/>
        </p:nvGrpSpPr>
        <p:grpSpPr>
          <a:xfrm>
            <a:off x="4952593" y="2770124"/>
            <a:ext cx="1647853" cy="559243"/>
            <a:chOff x="4957917" y="2619470"/>
            <a:chExt cx="1647853" cy="559243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D5DA2B-DCB4-1502-6F78-D6E08C86C5B1}"/>
                </a:ext>
              </a:extLst>
            </p:cNvPr>
            <p:cNvSpPr/>
            <p:nvPr/>
          </p:nvSpPr>
          <p:spPr>
            <a:xfrm>
              <a:off x="4998183" y="2657377"/>
              <a:ext cx="135566" cy="220498"/>
            </a:xfrm>
            <a:custGeom>
              <a:avLst/>
              <a:gdLst>
                <a:gd name="connsiteX0" fmla="*/ 122865 w 135566"/>
                <a:gd name="connsiteY0" fmla="*/ 12 h 220498"/>
                <a:gd name="connsiteX1" fmla="*/ 135579 w 135566"/>
                <a:gd name="connsiteY1" fmla="*/ 15448 h 220498"/>
                <a:gd name="connsiteX2" fmla="*/ 109338 w 135566"/>
                <a:gd name="connsiteY2" fmla="*/ 164264 h 220498"/>
                <a:gd name="connsiteX3" fmla="*/ 76819 w 135566"/>
                <a:gd name="connsiteY3" fmla="*/ 220510 h 220498"/>
                <a:gd name="connsiteX4" fmla="*/ 12 w 135566"/>
                <a:gd name="connsiteY4" fmla="*/ 160534 h 220498"/>
                <a:gd name="connsiteX5" fmla="*/ 11645 w 135566"/>
                <a:gd name="connsiteY5" fmla="*/ 9456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8">
                  <a:moveTo>
                    <a:pt x="122865" y="12"/>
                  </a:moveTo>
                  <a:lnTo>
                    <a:pt x="135579" y="15448"/>
                  </a:lnTo>
                  <a:lnTo>
                    <a:pt x="109338" y="164264"/>
                  </a:lnTo>
                  <a:lnTo>
                    <a:pt x="76819" y="220510"/>
                  </a:lnTo>
                  <a:lnTo>
                    <a:pt x="12" y="160534"/>
                  </a:lnTo>
                  <a:lnTo>
                    <a:pt x="11645" y="9456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EC535B6B-C33E-F178-E70D-55AB2C0406F7}"/>
                </a:ext>
              </a:extLst>
            </p:cNvPr>
            <p:cNvSpPr/>
            <p:nvPr/>
          </p:nvSpPr>
          <p:spPr>
            <a:xfrm>
              <a:off x="4957917" y="2920308"/>
              <a:ext cx="122274" cy="220497"/>
            </a:xfrm>
            <a:custGeom>
              <a:avLst/>
              <a:gdLst>
                <a:gd name="connsiteX0" fmla="*/ 12 w 122274"/>
                <a:gd name="connsiteY0" fmla="*/ 125962 h 220497"/>
                <a:gd name="connsiteX1" fmla="*/ 11645 w 122274"/>
                <a:gd name="connsiteY1" fmla="*/ 59988 h 220497"/>
                <a:gd name="connsiteX2" fmla="*/ 109603 w 122274"/>
                <a:gd name="connsiteY2" fmla="*/ 12 h 220497"/>
                <a:gd name="connsiteX3" fmla="*/ 122287 w 122274"/>
                <a:gd name="connsiteY3" fmla="*/ 56258 h 220497"/>
                <a:gd name="connsiteX4" fmla="*/ 96047 w 122274"/>
                <a:gd name="connsiteY4" fmla="*/ 205074 h 220497"/>
                <a:gd name="connsiteX5" fmla="*/ 77889 w 122274"/>
                <a:gd name="connsiteY5" fmla="*/ 220510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7">
                  <a:moveTo>
                    <a:pt x="12" y="125962"/>
                  </a:moveTo>
                  <a:lnTo>
                    <a:pt x="11645" y="59988"/>
                  </a:lnTo>
                  <a:lnTo>
                    <a:pt x="109603" y="12"/>
                  </a:lnTo>
                  <a:lnTo>
                    <a:pt x="122287" y="56258"/>
                  </a:lnTo>
                  <a:lnTo>
                    <a:pt x="96047" y="205074"/>
                  </a:lnTo>
                  <a:lnTo>
                    <a:pt x="77889" y="22051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22EB5AC0-41A5-2761-BFFF-1BCF528AF47C}"/>
                </a:ext>
              </a:extLst>
            </p:cNvPr>
            <p:cNvSpPr/>
            <p:nvPr/>
          </p:nvSpPr>
          <p:spPr>
            <a:xfrm>
              <a:off x="5245263" y="2619470"/>
              <a:ext cx="258800" cy="109984"/>
            </a:xfrm>
            <a:custGeom>
              <a:avLst/>
              <a:gdLst>
                <a:gd name="connsiteX0" fmla="*/ 84 w 258800"/>
                <a:gd name="connsiteY0" fmla="*/ 15448 h 109984"/>
                <a:gd name="connsiteX1" fmla="*/ 18241 w 258800"/>
                <a:gd name="connsiteY1" fmla="*/ 12 h 109984"/>
                <a:gd name="connsiteX2" fmla="*/ 246170 w 258800"/>
                <a:gd name="connsiteY2" fmla="*/ 12 h 109984"/>
                <a:gd name="connsiteX3" fmla="*/ 258884 w 258800"/>
                <a:gd name="connsiteY3" fmla="*/ 15448 h 109984"/>
                <a:gd name="connsiteX4" fmla="*/ 147664 w 258800"/>
                <a:gd name="connsiteY4" fmla="*/ 109996 h 109984"/>
                <a:gd name="connsiteX5" fmla="*/ 77960 w 258800"/>
                <a:gd name="connsiteY5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84" y="15448"/>
                  </a:moveTo>
                  <a:lnTo>
                    <a:pt x="18241" y="12"/>
                  </a:lnTo>
                  <a:lnTo>
                    <a:pt x="246170" y="12"/>
                  </a:lnTo>
                  <a:lnTo>
                    <a:pt x="258884" y="15448"/>
                  </a:lnTo>
                  <a:lnTo>
                    <a:pt x="147664" y="109996"/>
                  </a:lnTo>
                  <a:lnTo>
                    <a:pt x="77960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B5B464-6553-2A47-66DB-CEF89A60C62E}"/>
                </a:ext>
              </a:extLst>
            </p:cNvPr>
            <p:cNvSpPr/>
            <p:nvPr/>
          </p:nvSpPr>
          <p:spPr>
            <a:xfrm>
              <a:off x="5399719" y="2657377"/>
              <a:ext cx="135566" cy="220498"/>
            </a:xfrm>
            <a:custGeom>
              <a:avLst/>
              <a:gdLst>
                <a:gd name="connsiteX0" fmla="*/ 122936 w 135566"/>
                <a:gd name="connsiteY0" fmla="*/ 12 h 220498"/>
                <a:gd name="connsiteX1" fmla="*/ 135651 w 135566"/>
                <a:gd name="connsiteY1" fmla="*/ 15448 h 220498"/>
                <a:gd name="connsiteX2" fmla="*/ 109410 w 135566"/>
                <a:gd name="connsiteY2" fmla="*/ 164264 h 220498"/>
                <a:gd name="connsiteX3" fmla="*/ 76891 w 135566"/>
                <a:gd name="connsiteY3" fmla="*/ 220510 h 220498"/>
                <a:gd name="connsiteX4" fmla="*/ 84 w 135566"/>
                <a:gd name="connsiteY4" fmla="*/ 160534 h 220498"/>
                <a:gd name="connsiteX5" fmla="*/ 11717 w 135566"/>
                <a:gd name="connsiteY5" fmla="*/ 9456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8">
                  <a:moveTo>
                    <a:pt x="122936" y="12"/>
                  </a:moveTo>
                  <a:lnTo>
                    <a:pt x="135651" y="15448"/>
                  </a:lnTo>
                  <a:lnTo>
                    <a:pt x="109410" y="164264"/>
                  </a:lnTo>
                  <a:lnTo>
                    <a:pt x="76891" y="220510"/>
                  </a:lnTo>
                  <a:lnTo>
                    <a:pt x="84" y="160534"/>
                  </a:lnTo>
                  <a:lnTo>
                    <a:pt x="11717" y="9456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17424A7-3AB7-7097-5882-C12CC43B862B}"/>
                </a:ext>
              </a:extLst>
            </p:cNvPr>
            <p:cNvSpPr/>
            <p:nvPr/>
          </p:nvSpPr>
          <p:spPr>
            <a:xfrm>
              <a:off x="5152097" y="3068728"/>
              <a:ext cx="258800" cy="109984"/>
            </a:xfrm>
            <a:custGeom>
              <a:avLst/>
              <a:gdLst>
                <a:gd name="connsiteX0" fmla="*/ 111303 w 258800"/>
                <a:gd name="connsiteY0" fmla="*/ 12 h 109984"/>
                <a:gd name="connsiteX1" fmla="*/ 181007 w 258800"/>
                <a:gd name="connsiteY1" fmla="*/ 12 h 109984"/>
                <a:gd name="connsiteX2" fmla="*/ 258884 w 258800"/>
                <a:gd name="connsiteY2" fmla="*/ 94560 h 109984"/>
                <a:gd name="connsiteX3" fmla="*/ 240726 w 258800"/>
                <a:gd name="connsiteY3" fmla="*/ 109996 h 109984"/>
                <a:gd name="connsiteX4" fmla="*/ 12798 w 258800"/>
                <a:gd name="connsiteY4" fmla="*/ 109996 h 109984"/>
                <a:gd name="connsiteX5" fmla="*/ 84 w 258800"/>
                <a:gd name="connsiteY5" fmla="*/ 94560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111303" y="12"/>
                  </a:moveTo>
                  <a:lnTo>
                    <a:pt x="181007" y="12"/>
                  </a:lnTo>
                  <a:lnTo>
                    <a:pt x="258884" y="94560"/>
                  </a:lnTo>
                  <a:lnTo>
                    <a:pt x="240726" y="109996"/>
                  </a:lnTo>
                  <a:lnTo>
                    <a:pt x="12798" y="109996"/>
                  </a:lnTo>
                  <a:lnTo>
                    <a:pt x="84" y="9456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196FC1D-F52C-7491-B537-F0D8AEE7F3D0}"/>
                </a:ext>
              </a:extLst>
            </p:cNvPr>
            <p:cNvSpPr/>
            <p:nvPr/>
          </p:nvSpPr>
          <p:spPr>
            <a:xfrm>
              <a:off x="5120875" y="2920308"/>
              <a:ext cx="135566" cy="220497"/>
            </a:xfrm>
            <a:custGeom>
              <a:avLst/>
              <a:gdLst>
                <a:gd name="connsiteX0" fmla="*/ 26324 w 135566"/>
                <a:gd name="connsiteY0" fmla="*/ 56258 h 220497"/>
                <a:gd name="connsiteX1" fmla="*/ 58843 w 135566"/>
                <a:gd name="connsiteY1" fmla="*/ 12 h 220497"/>
                <a:gd name="connsiteX2" fmla="*/ 135650 w 135566"/>
                <a:gd name="connsiteY2" fmla="*/ 59988 h 220497"/>
                <a:gd name="connsiteX3" fmla="*/ 124018 w 135566"/>
                <a:gd name="connsiteY3" fmla="*/ 125962 h 220497"/>
                <a:gd name="connsiteX4" fmla="*/ 12798 w 135566"/>
                <a:gd name="connsiteY4" fmla="*/ 220510 h 220497"/>
                <a:gd name="connsiteX5" fmla="*/ 84 w 135566"/>
                <a:gd name="connsiteY5" fmla="*/ 205074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7">
                  <a:moveTo>
                    <a:pt x="26324" y="56258"/>
                  </a:moveTo>
                  <a:lnTo>
                    <a:pt x="58843" y="12"/>
                  </a:lnTo>
                  <a:lnTo>
                    <a:pt x="135650" y="59988"/>
                  </a:lnTo>
                  <a:lnTo>
                    <a:pt x="124018" y="125962"/>
                  </a:lnTo>
                  <a:lnTo>
                    <a:pt x="12798" y="220510"/>
                  </a:lnTo>
                  <a:lnTo>
                    <a:pt x="84" y="205074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9A60AE68-535B-0105-65FC-4D38ABC888C3}"/>
                </a:ext>
              </a:extLst>
            </p:cNvPr>
            <p:cNvSpPr/>
            <p:nvPr/>
          </p:nvSpPr>
          <p:spPr>
            <a:xfrm>
              <a:off x="5208619" y="2844099"/>
              <a:ext cx="238922" cy="109983"/>
            </a:xfrm>
            <a:custGeom>
              <a:avLst/>
              <a:gdLst>
                <a:gd name="connsiteX0" fmla="*/ 84 w 238922"/>
                <a:gd name="connsiteY0" fmla="*/ 55004 h 109983"/>
                <a:gd name="connsiteX1" fmla="*/ 89903 w 238922"/>
                <a:gd name="connsiteY1" fmla="*/ 12 h 109983"/>
                <a:gd name="connsiteX2" fmla="*/ 168581 w 238922"/>
                <a:gd name="connsiteY2" fmla="*/ 12 h 109983"/>
                <a:gd name="connsiteX3" fmla="*/ 239006 w 238922"/>
                <a:gd name="connsiteY3" fmla="*/ 55004 h 109983"/>
                <a:gd name="connsiteX4" fmla="*/ 149188 w 238922"/>
                <a:gd name="connsiteY4" fmla="*/ 109996 h 109983"/>
                <a:gd name="connsiteX5" fmla="*/ 70509 w 23892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922" h="109983">
                  <a:moveTo>
                    <a:pt x="84" y="55004"/>
                  </a:moveTo>
                  <a:lnTo>
                    <a:pt x="89903" y="12"/>
                  </a:lnTo>
                  <a:lnTo>
                    <a:pt x="168581" y="12"/>
                  </a:lnTo>
                  <a:lnTo>
                    <a:pt x="239006" y="55004"/>
                  </a:lnTo>
                  <a:lnTo>
                    <a:pt x="149188" y="109996"/>
                  </a:lnTo>
                  <a:lnTo>
                    <a:pt x="70509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2FC553A7-E93B-DDEC-9E73-C250ABD91CBD}"/>
                </a:ext>
              </a:extLst>
            </p:cNvPr>
            <p:cNvSpPr/>
            <p:nvPr/>
          </p:nvSpPr>
          <p:spPr>
            <a:xfrm>
              <a:off x="5646801" y="2619470"/>
              <a:ext cx="258800" cy="109984"/>
            </a:xfrm>
            <a:custGeom>
              <a:avLst/>
              <a:gdLst>
                <a:gd name="connsiteX0" fmla="*/ 156 w 258800"/>
                <a:gd name="connsiteY0" fmla="*/ 15448 h 109984"/>
                <a:gd name="connsiteX1" fmla="*/ 18313 w 258800"/>
                <a:gd name="connsiteY1" fmla="*/ 12 h 109984"/>
                <a:gd name="connsiteX2" fmla="*/ 246242 w 258800"/>
                <a:gd name="connsiteY2" fmla="*/ 12 h 109984"/>
                <a:gd name="connsiteX3" fmla="*/ 258956 w 258800"/>
                <a:gd name="connsiteY3" fmla="*/ 15448 h 109984"/>
                <a:gd name="connsiteX4" fmla="*/ 147736 w 258800"/>
                <a:gd name="connsiteY4" fmla="*/ 109996 h 109984"/>
                <a:gd name="connsiteX5" fmla="*/ 78032 w 258800"/>
                <a:gd name="connsiteY5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156" y="15448"/>
                  </a:moveTo>
                  <a:lnTo>
                    <a:pt x="18313" y="12"/>
                  </a:lnTo>
                  <a:lnTo>
                    <a:pt x="246242" y="12"/>
                  </a:lnTo>
                  <a:lnTo>
                    <a:pt x="258956" y="15448"/>
                  </a:lnTo>
                  <a:lnTo>
                    <a:pt x="147736" y="109996"/>
                  </a:lnTo>
                  <a:lnTo>
                    <a:pt x="78032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F758E76-DFF5-E6E6-212A-446BFFA7063B}"/>
                </a:ext>
              </a:extLst>
            </p:cNvPr>
            <p:cNvSpPr/>
            <p:nvPr/>
          </p:nvSpPr>
          <p:spPr>
            <a:xfrm>
              <a:off x="5801257" y="2657377"/>
              <a:ext cx="135566" cy="220498"/>
            </a:xfrm>
            <a:custGeom>
              <a:avLst/>
              <a:gdLst>
                <a:gd name="connsiteX0" fmla="*/ 123008 w 135566"/>
                <a:gd name="connsiteY0" fmla="*/ 12 h 220498"/>
                <a:gd name="connsiteX1" fmla="*/ 135723 w 135566"/>
                <a:gd name="connsiteY1" fmla="*/ 15448 h 220498"/>
                <a:gd name="connsiteX2" fmla="*/ 109482 w 135566"/>
                <a:gd name="connsiteY2" fmla="*/ 164264 h 220498"/>
                <a:gd name="connsiteX3" fmla="*/ 76962 w 135566"/>
                <a:gd name="connsiteY3" fmla="*/ 220510 h 220498"/>
                <a:gd name="connsiteX4" fmla="*/ 156 w 135566"/>
                <a:gd name="connsiteY4" fmla="*/ 160534 h 220498"/>
                <a:gd name="connsiteX5" fmla="*/ 11788 w 135566"/>
                <a:gd name="connsiteY5" fmla="*/ 94560 h 2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66" h="220498">
                  <a:moveTo>
                    <a:pt x="123008" y="12"/>
                  </a:moveTo>
                  <a:lnTo>
                    <a:pt x="135723" y="15448"/>
                  </a:lnTo>
                  <a:lnTo>
                    <a:pt x="109482" y="164264"/>
                  </a:lnTo>
                  <a:lnTo>
                    <a:pt x="76962" y="220510"/>
                  </a:lnTo>
                  <a:lnTo>
                    <a:pt x="156" y="160534"/>
                  </a:lnTo>
                  <a:lnTo>
                    <a:pt x="11788" y="9456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C48B90CD-F347-BFD8-8080-0F87DF0D7587}"/>
                </a:ext>
              </a:extLst>
            </p:cNvPr>
            <p:cNvSpPr/>
            <p:nvPr/>
          </p:nvSpPr>
          <p:spPr>
            <a:xfrm>
              <a:off x="5760991" y="2920308"/>
              <a:ext cx="122274" cy="220497"/>
            </a:xfrm>
            <a:custGeom>
              <a:avLst/>
              <a:gdLst>
                <a:gd name="connsiteX0" fmla="*/ 156 w 122274"/>
                <a:gd name="connsiteY0" fmla="*/ 125962 h 220497"/>
                <a:gd name="connsiteX1" fmla="*/ 11788 w 122274"/>
                <a:gd name="connsiteY1" fmla="*/ 59988 h 220497"/>
                <a:gd name="connsiteX2" fmla="*/ 109746 w 122274"/>
                <a:gd name="connsiteY2" fmla="*/ 12 h 220497"/>
                <a:gd name="connsiteX3" fmla="*/ 122430 w 122274"/>
                <a:gd name="connsiteY3" fmla="*/ 56258 h 220497"/>
                <a:gd name="connsiteX4" fmla="*/ 96190 w 122274"/>
                <a:gd name="connsiteY4" fmla="*/ 205074 h 220497"/>
                <a:gd name="connsiteX5" fmla="*/ 78032 w 122274"/>
                <a:gd name="connsiteY5" fmla="*/ 220510 h 22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74" h="220497">
                  <a:moveTo>
                    <a:pt x="156" y="125962"/>
                  </a:moveTo>
                  <a:lnTo>
                    <a:pt x="11788" y="59988"/>
                  </a:lnTo>
                  <a:lnTo>
                    <a:pt x="109746" y="12"/>
                  </a:lnTo>
                  <a:lnTo>
                    <a:pt x="122430" y="56258"/>
                  </a:lnTo>
                  <a:lnTo>
                    <a:pt x="96190" y="205074"/>
                  </a:lnTo>
                  <a:lnTo>
                    <a:pt x="78032" y="22051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EE19253-180C-D507-DFDB-EC60F444E223}"/>
                </a:ext>
              </a:extLst>
            </p:cNvPr>
            <p:cNvSpPr/>
            <p:nvPr/>
          </p:nvSpPr>
          <p:spPr>
            <a:xfrm>
              <a:off x="5553635" y="3068728"/>
              <a:ext cx="258800" cy="109984"/>
            </a:xfrm>
            <a:custGeom>
              <a:avLst/>
              <a:gdLst>
                <a:gd name="connsiteX0" fmla="*/ 111375 w 258800"/>
                <a:gd name="connsiteY0" fmla="*/ 12 h 109984"/>
                <a:gd name="connsiteX1" fmla="*/ 181079 w 258800"/>
                <a:gd name="connsiteY1" fmla="*/ 12 h 109984"/>
                <a:gd name="connsiteX2" fmla="*/ 258956 w 258800"/>
                <a:gd name="connsiteY2" fmla="*/ 94560 h 109984"/>
                <a:gd name="connsiteX3" fmla="*/ 240798 w 258800"/>
                <a:gd name="connsiteY3" fmla="*/ 109996 h 109984"/>
                <a:gd name="connsiteX4" fmla="*/ 12870 w 258800"/>
                <a:gd name="connsiteY4" fmla="*/ 109996 h 109984"/>
                <a:gd name="connsiteX5" fmla="*/ 156 w 258800"/>
                <a:gd name="connsiteY5" fmla="*/ 94560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00" h="109984">
                  <a:moveTo>
                    <a:pt x="111375" y="12"/>
                  </a:moveTo>
                  <a:lnTo>
                    <a:pt x="181079" y="12"/>
                  </a:lnTo>
                  <a:lnTo>
                    <a:pt x="258956" y="94560"/>
                  </a:lnTo>
                  <a:lnTo>
                    <a:pt x="240798" y="109996"/>
                  </a:lnTo>
                  <a:lnTo>
                    <a:pt x="12870" y="109996"/>
                  </a:lnTo>
                  <a:lnTo>
                    <a:pt x="156" y="94560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96D7F7C7-C08D-8933-8155-094ACB37053B}"/>
                </a:ext>
              </a:extLst>
            </p:cNvPr>
            <p:cNvSpPr/>
            <p:nvPr/>
          </p:nvSpPr>
          <p:spPr>
            <a:xfrm>
              <a:off x="5610156" y="2844099"/>
              <a:ext cx="238922" cy="109983"/>
            </a:xfrm>
            <a:custGeom>
              <a:avLst/>
              <a:gdLst>
                <a:gd name="connsiteX0" fmla="*/ 156 w 238922"/>
                <a:gd name="connsiteY0" fmla="*/ 55004 h 109983"/>
                <a:gd name="connsiteX1" fmla="*/ 89974 w 238922"/>
                <a:gd name="connsiteY1" fmla="*/ 12 h 109983"/>
                <a:gd name="connsiteX2" fmla="*/ 168653 w 238922"/>
                <a:gd name="connsiteY2" fmla="*/ 12 h 109983"/>
                <a:gd name="connsiteX3" fmla="*/ 239078 w 238922"/>
                <a:gd name="connsiteY3" fmla="*/ 55004 h 109983"/>
                <a:gd name="connsiteX4" fmla="*/ 149260 w 238922"/>
                <a:gd name="connsiteY4" fmla="*/ 109996 h 109983"/>
                <a:gd name="connsiteX5" fmla="*/ 70581 w 238922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922" h="109983">
                  <a:moveTo>
                    <a:pt x="156" y="55004"/>
                  </a:moveTo>
                  <a:lnTo>
                    <a:pt x="89974" y="12"/>
                  </a:lnTo>
                  <a:lnTo>
                    <a:pt x="168653" y="12"/>
                  </a:lnTo>
                  <a:lnTo>
                    <a:pt x="239078" y="55004"/>
                  </a:lnTo>
                  <a:lnTo>
                    <a:pt x="149260" y="109996"/>
                  </a:lnTo>
                  <a:lnTo>
                    <a:pt x="70581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D14758E-060A-0B64-DCB0-845654F58D05}"/>
                </a:ext>
              </a:extLst>
            </p:cNvPr>
            <p:cNvSpPr/>
            <p:nvPr/>
          </p:nvSpPr>
          <p:spPr>
            <a:xfrm>
              <a:off x="6201067" y="2761644"/>
              <a:ext cx="108453" cy="176398"/>
            </a:xfrm>
            <a:custGeom>
              <a:avLst/>
              <a:gdLst>
                <a:gd name="connsiteX0" fmla="*/ 98507 w 108453"/>
                <a:gd name="connsiteY0" fmla="*/ 27 h 176398"/>
                <a:gd name="connsiteX1" fmla="*/ 108678 w 108453"/>
                <a:gd name="connsiteY1" fmla="*/ 12375 h 176398"/>
                <a:gd name="connsiteX2" fmla="*/ 87686 w 108453"/>
                <a:gd name="connsiteY2" fmla="*/ 131429 h 176398"/>
                <a:gd name="connsiteX3" fmla="*/ 61670 w 108453"/>
                <a:gd name="connsiteY3" fmla="*/ 176425 h 176398"/>
                <a:gd name="connsiteX4" fmla="*/ 225 w 108453"/>
                <a:gd name="connsiteY4" fmla="*/ 128444 h 176398"/>
                <a:gd name="connsiteX5" fmla="*/ 9531 w 108453"/>
                <a:gd name="connsiteY5" fmla="*/ 75665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453" h="176398">
                  <a:moveTo>
                    <a:pt x="98507" y="27"/>
                  </a:moveTo>
                  <a:lnTo>
                    <a:pt x="108678" y="12375"/>
                  </a:lnTo>
                  <a:lnTo>
                    <a:pt x="87686" y="131429"/>
                  </a:lnTo>
                  <a:lnTo>
                    <a:pt x="61670" y="176425"/>
                  </a:lnTo>
                  <a:lnTo>
                    <a:pt x="225" y="128444"/>
                  </a:lnTo>
                  <a:lnTo>
                    <a:pt x="9531" y="75665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62B1FE5-528E-FD8A-B696-2EB97A1A472B}"/>
                </a:ext>
              </a:extLst>
            </p:cNvPr>
            <p:cNvSpPr/>
            <p:nvPr/>
          </p:nvSpPr>
          <p:spPr>
            <a:xfrm>
              <a:off x="6168854" y="2971989"/>
              <a:ext cx="97819" cy="176398"/>
            </a:xfrm>
            <a:custGeom>
              <a:avLst/>
              <a:gdLst>
                <a:gd name="connsiteX0" fmla="*/ 226 w 97819"/>
                <a:gd name="connsiteY0" fmla="*/ 100777 h 176398"/>
                <a:gd name="connsiteX1" fmla="*/ 9533 w 97819"/>
                <a:gd name="connsiteY1" fmla="*/ 47998 h 176398"/>
                <a:gd name="connsiteX2" fmla="*/ 87899 w 97819"/>
                <a:gd name="connsiteY2" fmla="*/ 17 h 176398"/>
                <a:gd name="connsiteX3" fmla="*/ 98046 w 97819"/>
                <a:gd name="connsiteY3" fmla="*/ 45014 h 176398"/>
                <a:gd name="connsiteX4" fmla="*/ 77054 w 97819"/>
                <a:gd name="connsiteY4" fmla="*/ 164067 h 176398"/>
                <a:gd name="connsiteX5" fmla="*/ 62528 w 97819"/>
                <a:gd name="connsiteY5" fmla="*/ 176416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19" h="176398">
                  <a:moveTo>
                    <a:pt x="226" y="100777"/>
                  </a:moveTo>
                  <a:lnTo>
                    <a:pt x="9533" y="47998"/>
                  </a:lnTo>
                  <a:lnTo>
                    <a:pt x="87899" y="17"/>
                  </a:lnTo>
                  <a:lnTo>
                    <a:pt x="98046" y="45014"/>
                  </a:lnTo>
                  <a:lnTo>
                    <a:pt x="77054" y="164067"/>
                  </a:lnTo>
                  <a:lnTo>
                    <a:pt x="62528" y="176416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DE141CB-5175-62B0-AC87-3C7F8B74D4E6}"/>
                </a:ext>
              </a:extLst>
            </p:cNvPr>
            <p:cNvSpPr/>
            <p:nvPr/>
          </p:nvSpPr>
          <p:spPr>
            <a:xfrm>
              <a:off x="6020837" y="2761644"/>
              <a:ext cx="97819" cy="176398"/>
            </a:xfrm>
            <a:custGeom>
              <a:avLst/>
              <a:gdLst>
                <a:gd name="connsiteX0" fmla="*/ 21225 w 97819"/>
                <a:gd name="connsiteY0" fmla="*/ 12375 h 176398"/>
                <a:gd name="connsiteX1" fmla="*/ 35752 w 97819"/>
                <a:gd name="connsiteY1" fmla="*/ 27 h 176398"/>
                <a:gd name="connsiteX2" fmla="*/ 98053 w 97819"/>
                <a:gd name="connsiteY2" fmla="*/ 75665 h 176398"/>
                <a:gd name="connsiteX3" fmla="*/ 88747 w 97819"/>
                <a:gd name="connsiteY3" fmla="*/ 128444 h 176398"/>
                <a:gd name="connsiteX4" fmla="*/ 10380 w 97819"/>
                <a:gd name="connsiteY4" fmla="*/ 176425 h 176398"/>
                <a:gd name="connsiteX5" fmla="*/ 233 w 97819"/>
                <a:gd name="connsiteY5" fmla="*/ 131429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19" h="176398">
                  <a:moveTo>
                    <a:pt x="21225" y="12375"/>
                  </a:moveTo>
                  <a:lnTo>
                    <a:pt x="35752" y="27"/>
                  </a:lnTo>
                  <a:lnTo>
                    <a:pt x="98053" y="75665"/>
                  </a:lnTo>
                  <a:lnTo>
                    <a:pt x="88747" y="128444"/>
                  </a:lnTo>
                  <a:lnTo>
                    <a:pt x="10380" y="176425"/>
                  </a:lnTo>
                  <a:lnTo>
                    <a:pt x="233" y="13142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FA5096B-AB30-ADC0-E51D-6C679F0738D3}"/>
                </a:ext>
              </a:extLst>
            </p:cNvPr>
            <p:cNvSpPr/>
            <p:nvPr/>
          </p:nvSpPr>
          <p:spPr>
            <a:xfrm>
              <a:off x="6048186" y="2911022"/>
              <a:ext cx="191138" cy="87987"/>
            </a:xfrm>
            <a:custGeom>
              <a:avLst/>
              <a:gdLst>
                <a:gd name="connsiteX0" fmla="*/ 230 w 191138"/>
                <a:gd name="connsiteY0" fmla="*/ 44016 h 87987"/>
                <a:gd name="connsiteX1" fmla="*/ 72085 w 191138"/>
                <a:gd name="connsiteY1" fmla="*/ 22 h 87987"/>
                <a:gd name="connsiteX2" fmla="*/ 135028 w 191138"/>
                <a:gd name="connsiteY2" fmla="*/ 22 h 87987"/>
                <a:gd name="connsiteX3" fmla="*/ 191368 w 191138"/>
                <a:gd name="connsiteY3" fmla="*/ 44016 h 87987"/>
                <a:gd name="connsiteX4" fmla="*/ 119513 w 191138"/>
                <a:gd name="connsiteY4" fmla="*/ 88009 h 87987"/>
                <a:gd name="connsiteX5" fmla="*/ 56570 w 191138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138" h="87987">
                  <a:moveTo>
                    <a:pt x="230" y="44016"/>
                  </a:moveTo>
                  <a:lnTo>
                    <a:pt x="72085" y="22"/>
                  </a:lnTo>
                  <a:lnTo>
                    <a:pt x="135028" y="22"/>
                  </a:lnTo>
                  <a:lnTo>
                    <a:pt x="191368" y="44016"/>
                  </a:lnTo>
                  <a:lnTo>
                    <a:pt x="119513" y="88009"/>
                  </a:lnTo>
                  <a:lnTo>
                    <a:pt x="56570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1A4B4DF-7C8D-60A5-59FB-16936A2AB4EB}"/>
                </a:ext>
              </a:extLst>
            </p:cNvPr>
            <p:cNvSpPr/>
            <p:nvPr/>
          </p:nvSpPr>
          <p:spPr>
            <a:xfrm>
              <a:off x="6398730" y="2731319"/>
              <a:ext cx="207040" cy="87987"/>
            </a:xfrm>
            <a:custGeom>
              <a:avLst/>
              <a:gdLst>
                <a:gd name="connsiteX0" fmla="*/ 285 w 207040"/>
                <a:gd name="connsiteY0" fmla="*/ 12379 h 87987"/>
                <a:gd name="connsiteX1" fmla="*/ 14811 w 207040"/>
                <a:gd name="connsiteY1" fmla="*/ 30 h 87987"/>
                <a:gd name="connsiteX2" fmla="*/ 197154 w 207040"/>
                <a:gd name="connsiteY2" fmla="*/ 30 h 87987"/>
                <a:gd name="connsiteX3" fmla="*/ 207326 w 207040"/>
                <a:gd name="connsiteY3" fmla="*/ 12379 h 87987"/>
                <a:gd name="connsiteX4" fmla="*/ 118350 w 207040"/>
                <a:gd name="connsiteY4" fmla="*/ 88018 h 87987"/>
                <a:gd name="connsiteX5" fmla="*/ 62587 w 207040"/>
                <a:gd name="connsiteY5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040" h="87987">
                  <a:moveTo>
                    <a:pt x="285" y="12379"/>
                  </a:moveTo>
                  <a:lnTo>
                    <a:pt x="14811" y="30"/>
                  </a:lnTo>
                  <a:lnTo>
                    <a:pt x="197154" y="30"/>
                  </a:lnTo>
                  <a:lnTo>
                    <a:pt x="207326" y="12379"/>
                  </a:lnTo>
                  <a:lnTo>
                    <a:pt x="118350" y="88018"/>
                  </a:lnTo>
                  <a:lnTo>
                    <a:pt x="62587" y="88018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D1B591D6-D849-646D-87EA-2F8864BA5C02}"/>
                </a:ext>
              </a:extLst>
            </p:cNvPr>
            <p:cNvSpPr/>
            <p:nvPr/>
          </p:nvSpPr>
          <p:spPr>
            <a:xfrm>
              <a:off x="6490082" y="2971989"/>
              <a:ext cx="97819" cy="176398"/>
            </a:xfrm>
            <a:custGeom>
              <a:avLst/>
              <a:gdLst>
                <a:gd name="connsiteX0" fmla="*/ 284 w 97819"/>
                <a:gd name="connsiteY0" fmla="*/ 100777 h 176398"/>
                <a:gd name="connsiteX1" fmla="*/ 9590 w 97819"/>
                <a:gd name="connsiteY1" fmla="*/ 47998 h 176398"/>
                <a:gd name="connsiteX2" fmla="*/ 87956 w 97819"/>
                <a:gd name="connsiteY2" fmla="*/ 17 h 176398"/>
                <a:gd name="connsiteX3" fmla="*/ 98104 w 97819"/>
                <a:gd name="connsiteY3" fmla="*/ 45014 h 176398"/>
                <a:gd name="connsiteX4" fmla="*/ 77112 w 97819"/>
                <a:gd name="connsiteY4" fmla="*/ 164067 h 176398"/>
                <a:gd name="connsiteX5" fmla="*/ 62585 w 97819"/>
                <a:gd name="connsiteY5" fmla="*/ 176416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19" h="176398">
                  <a:moveTo>
                    <a:pt x="284" y="100777"/>
                  </a:moveTo>
                  <a:lnTo>
                    <a:pt x="9590" y="47998"/>
                  </a:lnTo>
                  <a:lnTo>
                    <a:pt x="87956" y="17"/>
                  </a:lnTo>
                  <a:lnTo>
                    <a:pt x="98104" y="45014"/>
                  </a:lnTo>
                  <a:lnTo>
                    <a:pt x="77112" y="164067"/>
                  </a:lnTo>
                  <a:lnTo>
                    <a:pt x="62585" y="176416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D5D39C0-D489-98FD-3F4E-1C583EF14533}"/>
                </a:ext>
              </a:extLst>
            </p:cNvPr>
            <p:cNvSpPr/>
            <p:nvPr/>
          </p:nvSpPr>
          <p:spPr>
            <a:xfrm>
              <a:off x="6324198" y="3090725"/>
              <a:ext cx="207040" cy="87987"/>
            </a:xfrm>
            <a:custGeom>
              <a:avLst/>
              <a:gdLst>
                <a:gd name="connsiteX0" fmla="*/ 89264 w 207040"/>
                <a:gd name="connsiteY0" fmla="*/ 14 h 87987"/>
                <a:gd name="connsiteX1" fmla="*/ 145027 w 207040"/>
                <a:gd name="connsiteY1" fmla="*/ 14 h 87987"/>
                <a:gd name="connsiteX2" fmla="*/ 207329 w 207040"/>
                <a:gd name="connsiteY2" fmla="*/ 75653 h 87987"/>
                <a:gd name="connsiteX3" fmla="*/ 192803 w 207040"/>
                <a:gd name="connsiteY3" fmla="*/ 88001 h 87987"/>
                <a:gd name="connsiteX4" fmla="*/ 10460 w 207040"/>
                <a:gd name="connsiteY4" fmla="*/ 88001 h 87987"/>
                <a:gd name="connsiteX5" fmla="*/ 289 w 207040"/>
                <a:gd name="connsiteY5" fmla="*/ 75653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040" h="87987">
                  <a:moveTo>
                    <a:pt x="89264" y="14"/>
                  </a:moveTo>
                  <a:lnTo>
                    <a:pt x="145027" y="14"/>
                  </a:lnTo>
                  <a:lnTo>
                    <a:pt x="207329" y="75653"/>
                  </a:lnTo>
                  <a:lnTo>
                    <a:pt x="192803" y="88001"/>
                  </a:lnTo>
                  <a:lnTo>
                    <a:pt x="10460" y="88001"/>
                  </a:lnTo>
                  <a:lnTo>
                    <a:pt x="289" y="75653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D41F36F-46B6-AD0D-E64B-9FE24A896637}"/>
                </a:ext>
              </a:extLst>
            </p:cNvPr>
            <p:cNvSpPr/>
            <p:nvPr/>
          </p:nvSpPr>
          <p:spPr>
            <a:xfrm>
              <a:off x="6342066" y="2761644"/>
              <a:ext cx="97819" cy="176398"/>
            </a:xfrm>
            <a:custGeom>
              <a:avLst/>
              <a:gdLst>
                <a:gd name="connsiteX0" fmla="*/ 21283 w 97819"/>
                <a:gd name="connsiteY0" fmla="*/ 12375 h 176398"/>
                <a:gd name="connsiteX1" fmla="*/ 35809 w 97819"/>
                <a:gd name="connsiteY1" fmla="*/ 27 h 176398"/>
                <a:gd name="connsiteX2" fmla="*/ 98110 w 97819"/>
                <a:gd name="connsiteY2" fmla="*/ 75665 h 176398"/>
                <a:gd name="connsiteX3" fmla="*/ 88804 w 97819"/>
                <a:gd name="connsiteY3" fmla="*/ 128444 h 176398"/>
                <a:gd name="connsiteX4" fmla="*/ 10438 w 97819"/>
                <a:gd name="connsiteY4" fmla="*/ 176425 h 176398"/>
                <a:gd name="connsiteX5" fmla="*/ 290 w 97819"/>
                <a:gd name="connsiteY5" fmla="*/ 131429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19" h="176398">
                  <a:moveTo>
                    <a:pt x="21283" y="12375"/>
                  </a:moveTo>
                  <a:lnTo>
                    <a:pt x="35809" y="27"/>
                  </a:lnTo>
                  <a:lnTo>
                    <a:pt x="98110" y="75665"/>
                  </a:lnTo>
                  <a:lnTo>
                    <a:pt x="88804" y="128444"/>
                  </a:lnTo>
                  <a:lnTo>
                    <a:pt x="10438" y="176425"/>
                  </a:lnTo>
                  <a:lnTo>
                    <a:pt x="290" y="13142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A5B3845-DA99-5428-3B2D-B7F73472E786}"/>
                </a:ext>
              </a:extLst>
            </p:cNvPr>
            <p:cNvSpPr/>
            <p:nvPr/>
          </p:nvSpPr>
          <p:spPr>
            <a:xfrm>
              <a:off x="6369415" y="2911022"/>
              <a:ext cx="191138" cy="87987"/>
            </a:xfrm>
            <a:custGeom>
              <a:avLst/>
              <a:gdLst>
                <a:gd name="connsiteX0" fmla="*/ 287 w 191138"/>
                <a:gd name="connsiteY0" fmla="*/ 44016 h 87987"/>
                <a:gd name="connsiteX1" fmla="*/ 72142 w 191138"/>
                <a:gd name="connsiteY1" fmla="*/ 22 h 87987"/>
                <a:gd name="connsiteX2" fmla="*/ 135085 w 191138"/>
                <a:gd name="connsiteY2" fmla="*/ 22 h 87987"/>
                <a:gd name="connsiteX3" fmla="*/ 191425 w 191138"/>
                <a:gd name="connsiteY3" fmla="*/ 44016 h 87987"/>
                <a:gd name="connsiteX4" fmla="*/ 119571 w 191138"/>
                <a:gd name="connsiteY4" fmla="*/ 88009 h 87987"/>
                <a:gd name="connsiteX5" fmla="*/ 56627 w 191138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138" h="87987">
                  <a:moveTo>
                    <a:pt x="287" y="44016"/>
                  </a:moveTo>
                  <a:lnTo>
                    <a:pt x="72142" y="22"/>
                  </a:lnTo>
                  <a:lnTo>
                    <a:pt x="135085" y="22"/>
                  </a:lnTo>
                  <a:lnTo>
                    <a:pt x="191425" y="44016"/>
                  </a:lnTo>
                  <a:lnTo>
                    <a:pt x="119571" y="88009"/>
                  </a:lnTo>
                  <a:lnTo>
                    <a:pt x="56627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5619A5D-FCC0-76CF-2E91-771FB6106BF8}"/>
                </a:ext>
              </a:extLst>
            </p:cNvPr>
            <p:cNvSpPr/>
            <p:nvPr/>
          </p:nvSpPr>
          <p:spPr>
            <a:xfrm>
              <a:off x="5881081" y="3122790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grpFill/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" name="그래픽 13">
            <a:extLst>
              <a:ext uri="{FF2B5EF4-FFF2-40B4-BE49-F238E27FC236}">
                <a16:creationId xmlns:a16="http://schemas.microsoft.com/office/drawing/2014/main" id="{1614B28C-D771-AFEB-7D08-B58687D5013C}"/>
              </a:ext>
            </a:extLst>
          </p:cNvPr>
          <p:cNvGrpSpPr/>
          <p:nvPr/>
        </p:nvGrpSpPr>
        <p:grpSpPr>
          <a:xfrm>
            <a:off x="2714357" y="2756272"/>
            <a:ext cx="1820473" cy="559242"/>
            <a:chOff x="2719681" y="2605618"/>
            <a:chExt cx="1820473" cy="559242"/>
          </a:xfrm>
          <a:solidFill>
            <a:srgbClr val="808080">
              <a:alpha val="25000"/>
            </a:srgbClr>
          </a:solidFill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261F557-F161-6E85-4859-510463886830}"/>
                </a:ext>
              </a:extLst>
            </p:cNvPr>
            <p:cNvSpPr/>
            <p:nvPr/>
          </p:nvSpPr>
          <p:spPr>
            <a:xfrm>
              <a:off x="2811611" y="2605618"/>
              <a:ext cx="272336" cy="74565"/>
            </a:xfrm>
            <a:custGeom>
              <a:avLst/>
              <a:gdLst>
                <a:gd name="connsiteX0" fmla="*/ 11 w 272336"/>
                <a:gd name="connsiteY0" fmla="*/ 30854 h 74565"/>
                <a:gd name="connsiteX1" fmla="*/ 36292 w 272336"/>
                <a:gd name="connsiteY1" fmla="*/ 11 h 74565"/>
                <a:gd name="connsiteX2" fmla="*/ 272348 w 272336"/>
                <a:gd name="connsiteY2" fmla="*/ 11 h 74565"/>
                <a:gd name="connsiteX3" fmla="*/ 215889 w 272336"/>
                <a:gd name="connsiteY3" fmla="*/ 74577 h 74565"/>
                <a:gd name="connsiteX4" fmla="*/ 67577 w 272336"/>
                <a:gd name="connsiteY4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36" h="74565">
                  <a:moveTo>
                    <a:pt x="11" y="30854"/>
                  </a:moveTo>
                  <a:lnTo>
                    <a:pt x="36292" y="11"/>
                  </a:lnTo>
                  <a:lnTo>
                    <a:pt x="272348" y="11"/>
                  </a:lnTo>
                  <a:lnTo>
                    <a:pt x="215889" y="74577"/>
                  </a:lnTo>
                  <a:lnTo>
                    <a:pt x="67577" y="7457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260032B4-DA48-3AA6-749C-56E2EF6E680E}"/>
                </a:ext>
              </a:extLst>
            </p:cNvPr>
            <p:cNvSpPr/>
            <p:nvPr/>
          </p:nvSpPr>
          <p:spPr>
            <a:xfrm>
              <a:off x="2723878" y="3090295"/>
              <a:ext cx="261460" cy="74565"/>
            </a:xfrm>
            <a:custGeom>
              <a:avLst/>
              <a:gdLst>
                <a:gd name="connsiteX0" fmla="*/ 82996 w 261460"/>
                <a:gd name="connsiteY0" fmla="*/ 11 h 74565"/>
                <a:gd name="connsiteX1" fmla="*/ 231309 w 261460"/>
                <a:gd name="connsiteY1" fmla="*/ 11 h 74565"/>
                <a:gd name="connsiteX2" fmla="*/ 261471 w 261460"/>
                <a:gd name="connsiteY2" fmla="*/ 74577 h 74565"/>
                <a:gd name="connsiteX3" fmla="*/ 25415 w 261460"/>
                <a:gd name="connsiteY3" fmla="*/ 74577 h 74565"/>
                <a:gd name="connsiteX4" fmla="*/ 11 w 261460"/>
                <a:gd name="connsiteY4" fmla="*/ 43735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60" h="74565">
                  <a:moveTo>
                    <a:pt x="82996" y="11"/>
                  </a:moveTo>
                  <a:lnTo>
                    <a:pt x="231309" y="11"/>
                  </a:lnTo>
                  <a:lnTo>
                    <a:pt x="261471" y="74577"/>
                  </a:lnTo>
                  <a:lnTo>
                    <a:pt x="25415" y="74577"/>
                  </a:lnTo>
                  <a:lnTo>
                    <a:pt x="11" y="4373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4983ED4-1B94-1D3A-ADCD-F39E8B3B3580}"/>
                </a:ext>
              </a:extLst>
            </p:cNvPr>
            <p:cNvSpPr/>
            <p:nvPr/>
          </p:nvSpPr>
          <p:spPr>
            <a:xfrm>
              <a:off x="2719681" y="2894709"/>
              <a:ext cx="107524" cy="226587"/>
            </a:xfrm>
            <a:custGeom>
              <a:avLst/>
              <a:gdLst>
                <a:gd name="connsiteX0" fmla="*/ 33286 w 107524"/>
                <a:gd name="connsiteY0" fmla="*/ 37891 h 226587"/>
                <a:gd name="connsiteX1" fmla="*/ 54878 w 107524"/>
                <a:gd name="connsiteY1" fmla="*/ 11 h 226587"/>
                <a:gd name="connsiteX2" fmla="*/ 107536 w 107524"/>
                <a:gd name="connsiteY2" fmla="*/ 39679 h 226587"/>
                <a:gd name="connsiteX3" fmla="*/ 82214 w 107524"/>
                <a:gd name="connsiteY3" fmla="*/ 183287 h 226587"/>
                <a:gd name="connsiteX4" fmla="*/ 11 w 107524"/>
                <a:gd name="connsiteY4" fmla="*/ 226598 h 22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24" h="226587">
                  <a:moveTo>
                    <a:pt x="33286" y="37891"/>
                  </a:moveTo>
                  <a:lnTo>
                    <a:pt x="54878" y="11"/>
                  </a:lnTo>
                  <a:lnTo>
                    <a:pt x="107536" y="39679"/>
                  </a:lnTo>
                  <a:lnTo>
                    <a:pt x="82214" y="183287"/>
                  </a:lnTo>
                  <a:lnTo>
                    <a:pt x="11" y="22659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7768A581-B803-1166-28FF-F970AEAD0CB8}"/>
                </a:ext>
              </a:extLst>
            </p:cNvPr>
            <p:cNvSpPr/>
            <p:nvPr/>
          </p:nvSpPr>
          <p:spPr>
            <a:xfrm>
              <a:off x="2769653" y="2649183"/>
              <a:ext cx="100202" cy="226586"/>
            </a:xfrm>
            <a:custGeom>
              <a:avLst/>
              <a:gdLst>
                <a:gd name="connsiteX0" fmla="*/ 33285 w 100202"/>
                <a:gd name="connsiteY0" fmla="*/ 11 h 226586"/>
                <a:gd name="connsiteX1" fmla="*/ 100214 w 100202"/>
                <a:gd name="connsiteY1" fmla="*/ 43322 h 226586"/>
                <a:gd name="connsiteX2" fmla="*/ 74892 w 100202"/>
                <a:gd name="connsiteY2" fmla="*/ 186931 h 226586"/>
                <a:gd name="connsiteX3" fmla="*/ 8245 w 100202"/>
                <a:gd name="connsiteY3" fmla="*/ 226598 h 226586"/>
                <a:gd name="connsiteX4" fmla="*/ 11 w 100202"/>
                <a:gd name="connsiteY4" fmla="*/ 188719 h 22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2" h="226586">
                  <a:moveTo>
                    <a:pt x="33285" y="11"/>
                  </a:moveTo>
                  <a:lnTo>
                    <a:pt x="100214" y="43322"/>
                  </a:lnTo>
                  <a:lnTo>
                    <a:pt x="74892" y="186931"/>
                  </a:lnTo>
                  <a:lnTo>
                    <a:pt x="8245" y="226598"/>
                  </a:lnTo>
                  <a:lnTo>
                    <a:pt x="11" y="18871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036A65F-4711-D13D-67E9-F13E51D122F5}"/>
                </a:ext>
              </a:extLst>
            </p:cNvPr>
            <p:cNvSpPr/>
            <p:nvPr/>
          </p:nvSpPr>
          <p:spPr>
            <a:xfrm>
              <a:off x="2787686" y="2847956"/>
              <a:ext cx="264139" cy="74565"/>
            </a:xfrm>
            <a:custGeom>
              <a:avLst/>
              <a:gdLst>
                <a:gd name="connsiteX0" fmla="*/ 11 w 264139"/>
                <a:gd name="connsiteY0" fmla="*/ 37294 h 74565"/>
                <a:gd name="connsiteX1" fmla="*/ 62652 w 264139"/>
                <a:gd name="connsiteY1" fmla="*/ 11 h 74565"/>
                <a:gd name="connsiteX2" fmla="*/ 214658 w 264139"/>
                <a:gd name="connsiteY2" fmla="*/ 11 h 74565"/>
                <a:gd name="connsiteX3" fmla="*/ 264151 w 264139"/>
                <a:gd name="connsiteY3" fmla="*/ 37294 h 74565"/>
                <a:gd name="connsiteX4" fmla="*/ 201511 w 264139"/>
                <a:gd name="connsiteY4" fmla="*/ 74577 h 74565"/>
                <a:gd name="connsiteX5" fmla="*/ 49504 w 264139"/>
                <a:gd name="connsiteY5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139" h="74565">
                  <a:moveTo>
                    <a:pt x="11" y="37294"/>
                  </a:moveTo>
                  <a:lnTo>
                    <a:pt x="62652" y="11"/>
                  </a:lnTo>
                  <a:lnTo>
                    <a:pt x="214658" y="11"/>
                  </a:lnTo>
                  <a:lnTo>
                    <a:pt x="264151" y="37294"/>
                  </a:lnTo>
                  <a:lnTo>
                    <a:pt x="201511" y="74577"/>
                  </a:lnTo>
                  <a:lnTo>
                    <a:pt x="49504" y="7457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6AAB27A0-D236-7B7B-CFDE-D1745128E7F9}"/>
                </a:ext>
              </a:extLst>
            </p:cNvPr>
            <p:cNvSpPr/>
            <p:nvPr/>
          </p:nvSpPr>
          <p:spPr>
            <a:xfrm>
              <a:off x="3349030" y="2894709"/>
              <a:ext cx="101112" cy="263710"/>
            </a:xfrm>
            <a:custGeom>
              <a:avLst/>
              <a:gdLst>
                <a:gd name="connsiteX0" fmla="*/ 79 w 101112"/>
                <a:gd name="connsiteY0" fmla="*/ 188447 h 263710"/>
                <a:gd name="connsiteX1" fmla="*/ 26311 w 101112"/>
                <a:gd name="connsiteY1" fmla="*/ 39679 h 263710"/>
                <a:gd name="connsiteX2" fmla="*/ 92958 w 101112"/>
                <a:gd name="connsiteY2" fmla="*/ 11 h 263710"/>
                <a:gd name="connsiteX3" fmla="*/ 101192 w 101112"/>
                <a:gd name="connsiteY3" fmla="*/ 37891 h 263710"/>
                <a:gd name="connsiteX4" fmla="*/ 66810 w 101112"/>
                <a:gd name="connsiteY4" fmla="*/ 232880 h 263710"/>
                <a:gd name="connsiteX5" fmla="*/ 30529 w 101112"/>
                <a:gd name="connsiteY5" fmla="*/ 263722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12" h="263710">
                  <a:moveTo>
                    <a:pt x="79" y="188447"/>
                  </a:moveTo>
                  <a:lnTo>
                    <a:pt x="26311" y="39679"/>
                  </a:lnTo>
                  <a:lnTo>
                    <a:pt x="92958" y="11"/>
                  </a:lnTo>
                  <a:lnTo>
                    <a:pt x="101192" y="37891"/>
                  </a:lnTo>
                  <a:lnTo>
                    <a:pt x="66810" y="232880"/>
                  </a:lnTo>
                  <a:lnTo>
                    <a:pt x="30529" y="26372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A166D724-15E4-7972-A35C-454569EB3D9D}"/>
                </a:ext>
              </a:extLst>
            </p:cNvPr>
            <p:cNvSpPr/>
            <p:nvPr/>
          </p:nvSpPr>
          <p:spPr>
            <a:xfrm>
              <a:off x="3149937" y="2649183"/>
              <a:ext cx="100202" cy="226586"/>
            </a:xfrm>
            <a:custGeom>
              <a:avLst/>
              <a:gdLst>
                <a:gd name="connsiteX0" fmla="*/ 33353 w 100202"/>
                <a:gd name="connsiteY0" fmla="*/ 11 h 226586"/>
                <a:gd name="connsiteX1" fmla="*/ 100282 w 100202"/>
                <a:gd name="connsiteY1" fmla="*/ 43322 h 226586"/>
                <a:gd name="connsiteX2" fmla="*/ 74960 w 100202"/>
                <a:gd name="connsiteY2" fmla="*/ 186931 h 226586"/>
                <a:gd name="connsiteX3" fmla="*/ 8313 w 100202"/>
                <a:gd name="connsiteY3" fmla="*/ 226598 h 226586"/>
                <a:gd name="connsiteX4" fmla="*/ 79 w 100202"/>
                <a:gd name="connsiteY4" fmla="*/ 188719 h 22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2" h="226586">
                  <a:moveTo>
                    <a:pt x="33353" y="11"/>
                  </a:moveTo>
                  <a:lnTo>
                    <a:pt x="100282" y="43322"/>
                  </a:lnTo>
                  <a:lnTo>
                    <a:pt x="74960" y="186931"/>
                  </a:lnTo>
                  <a:lnTo>
                    <a:pt x="8313" y="226598"/>
                  </a:lnTo>
                  <a:lnTo>
                    <a:pt x="79" y="18871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5831B3F4-089B-5EE4-C76A-68ADC93AE2C1}"/>
                </a:ext>
              </a:extLst>
            </p:cNvPr>
            <p:cNvSpPr/>
            <p:nvPr/>
          </p:nvSpPr>
          <p:spPr>
            <a:xfrm>
              <a:off x="3480248" y="2894709"/>
              <a:ext cx="107524" cy="226587"/>
            </a:xfrm>
            <a:custGeom>
              <a:avLst/>
              <a:gdLst>
                <a:gd name="connsiteX0" fmla="*/ 33422 w 107524"/>
                <a:gd name="connsiteY0" fmla="*/ 37891 h 226587"/>
                <a:gd name="connsiteX1" fmla="*/ 55014 w 107524"/>
                <a:gd name="connsiteY1" fmla="*/ 11 h 226587"/>
                <a:gd name="connsiteX2" fmla="*/ 107672 w 107524"/>
                <a:gd name="connsiteY2" fmla="*/ 39679 h 226587"/>
                <a:gd name="connsiteX3" fmla="*/ 82350 w 107524"/>
                <a:gd name="connsiteY3" fmla="*/ 183287 h 226587"/>
                <a:gd name="connsiteX4" fmla="*/ 147 w 107524"/>
                <a:gd name="connsiteY4" fmla="*/ 226598 h 22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24" h="226587">
                  <a:moveTo>
                    <a:pt x="33422" y="37891"/>
                  </a:moveTo>
                  <a:lnTo>
                    <a:pt x="55014" y="11"/>
                  </a:lnTo>
                  <a:lnTo>
                    <a:pt x="107672" y="39679"/>
                  </a:lnTo>
                  <a:lnTo>
                    <a:pt x="82350" y="183287"/>
                  </a:lnTo>
                  <a:lnTo>
                    <a:pt x="147" y="22659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E0EF4228-5F96-6F31-15F0-CB8A53692C03}"/>
                </a:ext>
              </a:extLst>
            </p:cNvPr>
            <p:cNvSpPr/>
            <p:nvPr/>
          </p:nvSpPr>
          <p:spPr>
            <a:xfrm>
              <a:off x="3530220" y="2649183"/>
              <a:ext cx="100202" cy="226586"/>
            </a:xfrm>
            <a:custGeom>
              <a:avLst/>
              <a:gdLst>
                <a:gd name="connsiteX0" fmla="*/ 33421 w 100202"/>
                <a:gd name="connsiteY0" fmla="*/ 11 h 226586"/>
                <a:gd name="connsiteX1" fmla="*/ 100350 w 100202"/>
                <a:gd name="connsiteY1" fmla="*/ 43322 h 226586"/>
                <a:gd name="connsiteX2" fmla="*/ 75028 w 100202"/>
                <a:gd name="connsiteY2" fmla="*/ 186931 h 226586"/>
                <a:gd name="connsiteX3" fmla="*/ 8381 w 100202"/>
                <a:gd name="connsiteY3" fmla="*/ 226598 h 226586"/>
                <a:gd name="connsiteX4" fmla="*/ 147 w 100202"/>
                <a:gd name="connsiteY4" fmla="*/ 188719 h 22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02" h="226586">
                  <a:moveTo>
                    <a:pt x="33421" y="11"/>
                  </a:moveTo>
                  <a:lnTo>
                    <a:pt x="100350" y="43322"/>
                  </a:lnTo>
                  <a:lnTo>
                    <a:pt x="75028" y="186931"/>
                  </a:lnTo>
                  <a:lnTo>
                    <a:pt x="8381" y="226598"/>
                  </a:lnTo>
                  <a:lnTo>
                    <a:pt x="147" y="18871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34DC35DF-135A-858A-E73A-D6D311CEB5E1}"/>
                </a:ext>
              </a:extLst>
            </p:cNvPr>
            <p:cNvSpPr/>
            <p:nvPr/>
          </p:nvSpPr>
          <p:spPr>
            <a:xfrm>
              <a:off x="3988464" y="2717467"/>
              <a:ext cx="217869" cy="59652"/>
            </a:xfrm>
            <a:custGeom>
              <a:avLst/>
              <a:gdLst>
                <a:gd name="connsiteX0" fmla="*/ 217 w 217869"/>
                <a:gd name="connsiteY0" fmla="*/ 24704 h 59652"/>
                <a:gd name="connsiteX1" fmla="*/ 29242 w 217869"/>
                <a:gd name="connsiteY1" fmla="*/ 30 h 59652"/>
                <a:gd name="connsiteX2" fmla="*/ 218086 w 217869"/>
                <a:gd name="connsiteY2" fmla="*/ 30 h 59652"/>
                <a:gd name="connsiteX3" fmla="*/ 172919 w 217869"/>
                <a:gd name="connsiteY3" fmla="*/ 59682 h 59652"/>
                <a:gd name="connsiteX4" fmla="*/ 54270 w 217869"/>
                <a:gd name="connsiteY4" fmla="*/ 59682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69" h="59652">
                  <a:moveTo>
                    <a:pt x="217" y="24704"/>
                  </a:moveTo>
                  <a:lnTo>
                    <a:pt x="29242" y="30"/>
                  </a:lnTo>
                  <a:lnTo>
                    <a:pt x="218086" y="30"/>
                  </a:lnTo>
                  <a:lnTo>
                    <a:pt x="172919" y="59682"/>
                  </a:lnTo>
                  <a:lnTo>
                    <a:pt x="54270" y="5968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DE0BF03D-BB16-DDE3-64E0-F3852EBA57BB}"/>
                </a:ext>
              </a:extLst>
            </p:cNvPr>
            <p:cNvSpPr/>
            <p:nvPr/>
          </p:nvSpPr>
          <p:spPr>
            <a:xfrm>
              <a:off x="3918278" y="3105208"/>
              <a:ext cx="209168" cy="59652"/>
            </a:xfrm>
            <a:custGeom>
              <a:avLst/>
              <a:gdLst>
                <a:gd name="connsiteX0" fmla="*/ 66608 w 209168"/>
                <a:gd name="connsiteY0" fmla="*/ 13 h 59652"/>
                <a:gd name="connsiteX1" fmla="*/ 185258 w 209168"/>
                <a:gd name="connsiteY1" fmla="*/ 13 h 59652"/>
                <a:gd name="connsiteX2" fmla="*/ 209388 w 209168"/>
                <a:gd name="connsiteY2" fmla="*/ 59665 h 59652"/>
                <a:gd name="connsiteX3" fmla="*/ 20543 w 209168"/>
                <a:gd name="connsiteY3" fmla="*/ 59665 h 59652"/>
                <a:gd name="connsiteX4" fmla="*/ 220 w 209168"/>
                <a:gd name="connsiteY4" fmla="*/ 34991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68" h="59652">
                  <a:moveTo>
                    <a:pt x="66608" y="13"/>
                  </a:moveTo>
                  <a:lnTo>
                    <a:pt x="185258" y="13"/>
                  </a:lnTo>
                  <a:lnTo>
                    <a:pt x="209388" y="59665"/>
                  </a:lnTo>
                  <a:lnTo>
                    <a:pt x="20543" y="59665"/>
                  </a:lnTo>
                  <a:lnTo>
                    <a:pt x="220" y="3499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C23A81E-79BF-9DCF-8D45-A6F4BD1AF2A2}"/>
                </a:ext>
              </a:extLst>
            </p:cNvPr>
            <p:cNvSpPr/>
            <p:nvPr/>
          </p:nvSpPr>
          <p:spPr>
            <a:xfrm>
              <a:off x="3914920" y="2948739"/>
              <a:ext cx="86019" cy="181269"/>
            </a:xfrm>
            <a:custGeom>
              <a:avLst/>
              <a:gdLst>
                <a:gd name="connsiteX0" fmla="*/ 26843 w 86019"/>
                <a:gd name="connsiteY0" fmla="*/ 30321 h 181269"/>
                <a:gd name="connsiteX1" fmla="*/ 44116 w 86019"/>
                <a:gd name="connsiteY1" fmla="*/ 17 h 181269"/>
                <a:gd name="connsiteX2" fmla="*/ 86243 w 86019"/>
                <a:gd name="connsiteY2" fmla="*/ 31751 h 181269"/>
                <a:gd name="connsiteX3" fmla="*/ 65985 w 86019"/>
                <a:gd name="connsiteY3" fmla="*/ 146638 h 181269"/>
                <a:gd name="connsiteX4" fmla="*/ 223 w 86019"/>
                <a:gd name="connsiteY4" fmla="*/ 181287 h 18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19" h="181269">
                  <a:moveTo>
                    <a:pt x="26843" y="30321"/>
                  </a:moveTo>
                  <a:lnTo>
                    <a:pt x="44116" y="17"/>
                  </a:lnTo>
                  <a:lnTo>
                    <a:pt x="86243" y="31751"/>
                  </a:lnTo>
                  <a:lnTo>
                    <a:pt x="65985" y="146638"/>
                  </a:lnTo>
                  <a:lnTo>
                    <a:pt x="223" y="18128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98ADADED-A917-55AA-31F9-F91E5D165E38}"/>
                </a:ext>
              </a:extLst>
            </p:cNvPr>
            <p:cNvSpPr/>
            <p:nvPr/>
          </p:nvSpPr>
          <p:spPr>
            <a:xfrm>
              <a:off x="4453248" y="2722619"/>
              <a:ext cx="86905" cy="210968"/>
            </a:xfrm>
            <a:custGeom>
              <a:avLst/>
              <a:gdLst>
                <a:gd name="connsiteX0" fmla="*/ 66849 w 86905"/>
                <a:gd name="connsiteY0" fmla="*/ 26 h 210968"/>
                <a:gd name="connsiteX1" fmla="*/ 87172 w 86905"/>
                <a:gd name="connsiteY1" fmla="*/ 24700 h 210968"/>
                <a:gd name="connsiteX2" fmla="*/ 59667 w 86905"/>
                <a:gd name="connsiteY2" fmla="*/ 180691 h 210968"/>
                <a:gd name="connsiteX3" fmla="*/ 42393 w 86905"/>
                <a:gd name="connsiteY3" fmla="*/ 210995 h 210968"/>
                <a:gd name="connsiteX4" fmla="*/ 267 w 86905"/>
                <a:gd name="connsiteY4" fmla="*/ 179261 h 210968"/>
                <a:gd name="connsiteX5" fmla="*/ 21252 w 86905"/>
                <a:gd name="connsiteY5" fmla="*/ 60247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05" h="210968">
                  <a:moveTo>
                    <a:pt x="66849" y="26"/>
                  </a:moveTo>
                  <a:lnTo>
                    <a:pt x="87172" y="24700"/>
                  </a:lnTo>
                  <a:lnTo>
                    <a:pt x="59667" y="180691"/>
                  </a:lnTo>
                  <a:lnTo>
                    <a:pt x="42393" y="210995"/>
                  </a:lnTo>
                  <a:lnTo>
                    <a:pt x="267" y="179261"/>
                  </a:lnTo>
                  <a:lnTo>
                    <a:pt x="21252" y="6024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7E3DF1F9-8CBF-067A-5E93-1219C780D54E}"/>
                </a:ext>
              </a:extLst>
            </p:cNvPr>
            <p:cNvSpPr/>
            <p:nvPr/>
          </p:nvSpPr>
          <p:spPr>
            <a:xfrm>
              <a:off x="4219148" y="2948739"/>
              <a:ext cx="86019" cy="181269"/>
            </a:xfrm>
            <a:custGeom>
              <a:avLst/>
              <a:gdLst>
                <a:gd name="connsiteX0" fmla="*/ 26897 w 86019"/>
                <a:gd name="connsiteY0" fmla="*/ 30321 h 181269"/>
                <a:gd name="connsiteX1" fmla="*/ 44171 w 86019"/>
                <a:gd name="connsiteY1" fmla="*/ 17 h 181269"/>
                <a:gd name="connsiteX2" fmla="*/ 86297 w 86019"/>
                <a:gd name="connsiteY2" fmla="*/ 31751 h 181269"/>
                <a:gd name="connsiteX3" fmla="*/ 66040 w 86019"/>
                <a:gd name="connsiteY3" fmla="*/ 146638 h 181269"/>
                <a:gd name="connsiteX4" fmla="*/ 278 w 86019"/>
                <a:gd name="connsiteY4" fmla="*/ 181287 h 18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19" h="181269">
                  <a:moveTo>
                    <a:pt x="26897" y="30321"/>
                  </a:moveTo>
                  <a:lnTo>
                    <a:pt x="44171" y="17"/>
                  </a:lnTo>
                  <a:lnTo>
                    <a:pt x="86297" y="31751"/>
                  </a:lnTo>
                  <a:lnTo>
                    <a:pt x="66040" y="146638"/>
                  </a:lnTo>
                  <a:lnTo>
                    <a:pt x="278" y="18128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A117C445-DE6F-7E97-1352-DF00E726C72B}"/>
                </a:ext>
              </a:extLst>
            </p:cNvPr>
            <p:cNvSpPr/>
            <p:nvPr/>
          </p:nvSpPr>
          <p:spPr>
            <a:xfrm>
              <a:off x="3821163" y="3108934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19" name="그래픽 13">
            <a:extLst>
              <a:ext uri="{FF2B5EF4-FFF2-40B4-BE49-F238E27FC236}">
                <a16:creationId xmlns:a16="http://schemas.microsoft.com/office/drawing/2014/main" id="{C0B7F9AE-A148-4481-A703-E8E8CA0CAD1E}"/>
              </a:ext>
            </a:extLst>
          </p:cNvPr>
          <p:cNvGrpSpPr/>
          <p:nvPr/>
        </p:nvGrpSpPr>
        <p:grpSpPr>
          <a:xfrm>
            <a:off x="2963422" y="2756272"/>
            <a:ext cx="1541815" cy="559242"/>
            <a:chOff x="2968746" y="2605618"/>
            <a:chExt cx="1541815" cy="559242"/>
          </a:xfrm>
          <a:solidFill>
            <a:schemeClr val="bg1"/>
          </a:solidFill>
        </p:grpSpPr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5829FCE9-FB5C-BFFE-4399-07A0181D9AB2}"/>
                </a:ext>
              </a:extLst>
            </p:cNvPr>
            <p:cNvSpPr/>
            <p:nvPr/>
          </p:nvSpPr>
          <p:spPr>
            <a:xfrm>
              <a:off x="3012306" y="2612059"/>
              <a:ext cx="108631" cy="263710"/>
            </a:xfrm>
            <a:custGeom>
              <a:avLst/>
              <a:gdLst>
                <a:gd name="connsiteX0" fmla="*/ 83239 w 108631"/>
                <a:gd name="connsiteY0" fmla="*/ 11 h 263710"/>
                <a:gd name="connsiteX1" fmla="*/ 108643 w 108631"/>
                <a:gd name="connsiteY1" fmla="*/ 30854 h 263710"/>
                <a:gd name="connsiteX2" fmla="*/ 74261 w 108631"/>
                <a:gd name="connsiteY2" fmla="*/ 225843 h 263710"/>
                <a:gd name="connsiteX3" fmla="*/ 52669 w 108631"/>
                <a:gd name="connsiteY3" fmla="*/ 263722 h 263710"/>
                <a:gd name="connsiteX4" fmla="*/ 11 w 108631"/>
                <a:gd name="connsiteY4" fmla="*/ 224055 h 263710"/>
                <a:gd name="connsiteX5" fmla="*/ 26243 w 108631"/>
                <a:gd name="connsiteY5" fmla="*/ 75287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631" h="263710">
                  <a:moveTo>
                    <a:pt x="83239" y="11"/>
                  </a:moveTo>
                  <a:lnTo>
                    <a:pt x="108643" y="30854"/>
                  </a:lnTo>
                  <a:lnTo>
                    <a:pt x="74261" y="225843"/>
                  </a:lnTo>
                  <a:lnTo>
                    <a:pt x="52669" y="263722"/>
                  </a:lnTo>
                  <a:lnTo>
                    <a:pt x="11" y="224055"/>
                  </a:lnTo>
                  <a:lnTo>
                    <a:pt x="26243" y="7528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1730C35-4CE9-F856-C742-7D859267D16E}"/>
                </a:ext>
              </a:extLst>
            </p:cNvPr>
            <p:cNvSpPr/>
            <p:nvPr/>
          </p:nvSpPr>
          <p:spPr>
            <a:xfrm>
              <a:off x="2968746" y="2894709"/>
              <a:ext cx="101112" cy="263710"/>
            </a:xfrm>
            <a:custGeom>
              <a:avLst/>
              <a:gdLst>
                <a:gd name="connsiteX0" fmla="*/ 11 w 101112"/>
                <a:gd name="connsiteY0" fmla="*/ 188447 h 263710"/>
                <a:gd name="connsiteX1" fmla="*/ 26243 w 101112"/>
                <a:gd name="connsiteY1" fmla="*/ 39679 h 263710"/>
                <a:gd name="connsiteX2" fmla="*/ 92890 w 101112"/>
                <a:gd name="connsiteY2" fmla="*/ 11 h 263710"/>
                <a:gd name="connsiteX3" fmla="*/ 101124 w 101112"/>
                <a:gd name="connsiteY3" fmla="*/ 37891 h 263710"/>
                <a:gd name="connsiteX4" fmla="*/ 66742 w 101112"/>
                <a:gd name="connsiteY4" fmla="*/ 232880 h 263710"/>
                <a:gd name="connsiteX5" fmla="*/ 30461 w 101112"/>
                <a:gd name="connsiteY5" fmla="*/ 263722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12" h="263710">
                  <a:moveTo>
                    <a:pt x="11" y="188447"/>
                  </a:moveTo>
                  <a:lnTo>
                    <a:pt x="26243" y="39679"/>
                  </a:lnTo>
                  <a:lnTo>
                    <a:pt x="92890" y="11"/>
                  </a:lnTo>
                  <a:lnTo>
                    <a:pt x="101124" y="37891"/>
                  </a:lnTo>
                  <a:lnTo>
                    <a:pt x="66742" y="232880"/>
                  </a:lnTo>
                  <a:lnTo>
                    <a:pt x="30461" y="263722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31D10A0E-3391-6344-ABFC-C991AD206EAA}"/>
                </a:ext>
              </a:extLst>
            </p:cNvPr>
            <p:cNvSpPr/>
            <p:nvPr/>
          </p:nvSpPr>
          <p:spPr>
            <a:xfrm>
              <a:off x="3191895" y="2605618"/>
              <a:ext cx="272336" cy="74565"/>
            </a:xfrm>
            <a:custGeom>
              <a:avLst/>
              <a:gdLst>
                <a:gd name="connsiteX0" fmla="*/ 79 w 272336"/>
                <a:gd name="connsiteY0" fmla="*/ 30854 h 74565"/>
                <a:gd name="connsiteX1" fmla="*/ 36360 w 272336"/>
                <a:gd name="connsiteY1" fmla="*/ 11 h 74565"/>
                <a:gd name="connsiteX2" fmla="*/ 272416 w 272336"/>
                <a:gd name="connsiteY2" fmla="*/ 11 h 74565"/>
                <a:gd name="connsiteX3" fmla="*/ 215957 w 272336"/>
                <a:gd name="connsiteY3" fmla="*/ 74577 h 74565"/>
                <a:gd name="connsiteX4" fmla="*/ 67645 w 272336"/>
                <a:gd name="connsiteY4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36" h="74565">
                  <a:moveTo>
                    <a:pt x="79" y="30854"/>
                  </a:moveTo>
                  <a:lnTo>
                    <a:pt x="36360" y="11"/>
                  </a:lnTo>
                  <a:lnTo>
                    <a:pt x="272416" y="11"/>
                  </a:lnTo>
                  <a:lnTo>
                    <a:pt x="215957" y="74577"/>
                  </a:lnTo>
                  <a:lnTo>
                    <a:pt x="67645" y="7457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9743B781-CB88-55AB-9745-E47268A28EBC}"/>
                </a:ext>
              </a:extLst>
            </p:cNvPr>
            <p:cNvSpPr/>
            <p:nvPr/>
          </p:nvSpPr>
          <p:spPr>
            <a:xfrm>
              <a:off x="3392591" y="2612059"/>
              <a:ext cx="108631" cy="263710"/>
            </a:xfrm>
            <a:custGeom>
              <a:avLst/>
              <a:gdLst>
                <a:gd name="connsiteX0" fmla="*/ 83307 w 108631"/>
                <a:gd name="connsiteY0" fmla="*/ 11 h 263710"/>
                <a:gd name="connsiteX1" fmla="*/ 108711 w 108631"/>
                <a:gd name="connsiteY1" fmla="*/ 30854 h 263710"/>
                <a:gd name="connsiteX2" fmla="*/ 74329 w 108631"/>
                <a:gd name="connsiteY2" fmla="*/ 225843 h 263710"/>
                <a:gd name="connsiteX3" fmla="*/ 52737 w 108631"/>
                <a:gd name="connsiteY3" fmla="*/ 263722 h 263710"/>
                <a:gd name="connsiteX4" fmla="*/ 79 w 108631"/>
                <a:gd name="connsiteY4" fmla="*/ 224055 h 263710"/>
                <a:gd name="connsiteX5" fmla="*/ 26311 w 108631"/>
                <a:gd name="connsiteY5" fmla="*/ 75287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631" h="263710">
                  <a:moveTo>
                    <a:pt x="83307" y="11"/>
                  </a:moveTo>
                  <a:lnTo>
                    <a:pt x="108711" y="30854"/>
                  </a:lnTo>
                  <a:lnTo>
                    <a:pt x="74329" y="225843"/>
                  </a:lnTo>
                  <a:lnTo>
                    <a:pt x="52737" y="263722"/>
                  </a:lnTo>
                  <a:lnTo>
                    <a:pt x="79" y="224055"/>
                  </a:lnTo>
                  <a:lnTo>
                    <a:pt x="26311" y="7528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EB604EF-3E54-898E-8ADE-F0E39C9EF29D}"/>
                </a:ext>
              </a:extLst>
            </p:cNvPr>
            <p:cNvSpPr/>
            <p:nvPr/>
          </p:nvSpPr>
          <p:spPr>
            <a:xfrm>
              <a:off x="3104162" y="3090295"/>
              <a:ext cx="261460" cy="74565"/>
            </a:xfrm>
            <a:custGeom>
              <a:avLst/>
              <a:gdLst>
                <a:gd name="connsiteX0" fmla="*/ 83064 w 261460"/>
                <a:gd name="connsiteY0" fmla="*/ 11 h 74565"/>
                <a:gd name="connsiteX1" fmla="*/ 231377 w 261460"/>
                <a:gd name="connsiteY1" fmla="*/ 11 h 74565"/>
                <a:gd name="connsiteX2" fmla="*/ 261539 w 261460"/>
                <a:gd name="connsiteY2" fmla="*/ 74577 h 74565"/>
                <a:gd name="connsiteX3" fmla="*/ 25483 w 261460"/>
                <a:gd name="connsiteY3" fmla="*/ 74577 h 74565"/>
                <a:gd name="connsiteX4" fmla="*/ 79 w 261460"/>
                <a:gd name="connsiteY4" fmla="*/ 43735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60" h="74565">
                  <a:moveTo>
                    <a:pt x="83064" y="11"/>
                  </a:moveTo>
                  <a:lnTo>
                    <a:pt x="231377" y="11"/>
                  </a:lnTo>
                  <a:lnTo>
                    <a:pt x="261539" y="74577"/>
                  </a:lnTo>
                  <a:lnTo>
                    <a:pt x="25483" y="74577"/>
                  </a:lnTo>
                  <a:lnTo>
                    <a:pt x="79" y="43735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E44C04D-985E-B09C-D66D-D26D413A0386}"/>
                </a:ext>
              </a:extLst>
            </p:cNvPr>
            <p:cNvSpPr/>
            <p:nvPr/>
          </p:nvSpPr>
          <p:spPr>
            <a:xfrm>
              <a:off x="3099965" y="2894709"/>
              <a:ext cx="107524" cy="226587"/>
            </a:xfrm>
            <a:custGeom>
              <a:avLst/>
              <a:gdLst>
                <a:gd name="connsiteX0" fmla="*/ 33354 w 107524"/>
                <a:gd name="connsiteY0" fmla="*/ 37891 h 226587"/>
                <a:gd name="connsiteX1" fmla="*/ 54946 w 107524"/>
                <a:gd name="connsiteY1" fmla="*/ 11 h 226587"/>
                <a:gd name="connsiteX2" fmla="*/ 107604 w 107524"/>
                <a:gd name="connsiteY2" fmla="*/ 39679 h 226587"/>
                <a:gd name="connsiteX3" fmla="*/ 82282 w 107524"/>
                <a:gd name="connsiteY3" fmla="*/ 183287 h 226587"/>
                <a:gd name="connsiteX4" fmla="*/ 79 w 107524"/>
                <a:gd name="connsiteY4" fmla="*/ 226598 h 22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24" h="226587">
                  <a:moveTo>
                    <a:pt x="33354" y="37891"/>
                  </a:moveTo>
                  <a:lnTo>
                    <a:pt x="54946" y="11"/>
                  </a:lnTo>
                  <a:lnTo>
                    <a:pt x="107604" y="39679"/>
                  </a:lnTo>
                  <a:lnTo>
                    <a:pt x="82282" y="183287"/>
                  </a:lnTo>
                  <a:lnTo>
                    <a:pt x="79" y="226598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4D9A8C64-9656-E45B-42DE-16CE98805A9E}"/>
                </a:ext>
              </a:extLst>
            </p:cNvPr>
            <p:cNvSpPr/>
            <p:nvPr/>
          </p:nvSpPr>
          <p:spPr>
            <a:xfrm>
              <a:off x="3167970" y="2847956"/>
              <a:ext cx="264139" cy="74565"/>
            </a:xfrm>
            <a:custGeom>
              <a:avLst/>
              <a:gdLst>
                <a:gd name="connsiteX0" fmla="*/ 79 w 264139"/>
                <a:gd name="connsiteY0" fmla="*/ 37294 h 74565"/>
                <a:gd name="connsiteX1" fmla="*/ 62720 w 264139"/>
                <a:gd name="connsiteY1" fmla="*/ 11 h 74565"/>
                <a:gd name="connsiteX2" fmla="*/ 214726 w 264139"/>
                <a:gd name="connsiteY2" fmla="*/ 11 h 74565"/>
                <a:gd name="connsiteX3" fmla="*/ 264219 w 264139"/>
                <a:gd name="connsiteY3" fmla="*/ 37294 h 74565"/>
                <a:gd name="connsiteX4" fmla="*/ 201579 w 264139"/>
                <a:gd name="connsiteY4" fmla="*/ 74577 h 74565"/>
                <a:gd name="connsiteX5" fmla="*/ 49572 w 264139"/>
                <a:gd name="connsiteY5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139" h="74565">
                  <a:moveTo>
                    <a:pt x="79" y="37294"/>
                  </a:moveTo>
                  <a:lnTo>
                    <a:pt x="62720" y="11"/>
                  </a:lnTo>
                  <a:lnTo>
                    <a:pt x="214726" y="11"/>
                  </a:lnTo>
                  <a:lnTo>
                    <a:pt x="264219" y="37294"/>
                  </a:lnTo>
                  <a:lnTo>
                    <a:pt x="201579" y="74577"/>
                  </a:lnTo>
                  <a:lnTo>
                    <a:pt x="49572" y="7457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B9D6963-8CD5-9AD3-77AF-84DDCF982871}"/>
                </a:ext>
              </a:extLst>
            </p:cNvPr>
            <p:cNvSpPr/>
            <p:nvPr/>
          </p:nvSpPr>
          <p:spPr>
            <a:xfrm>
              <a:off x="3572178" y="2605618"/>
              <a:ext cx="272336" cy="74565"/>
            </a:xfrm>
            <a:custGeom>
              <a:avLst/>
              <a:gdLst>
                <a:gd name="connsiteX0" fmla="*/ 147 w 272336"/>
                <a:gd name="connsiteY0" fmla="*/ 30854 h 74565"/>
                <a:gd name="connsiteX1" fmla="*/ 36428 w 272336"/>
                <a:gd name="connsiteY1" fmla="*/ 11 h 74565"/>
                <a:gd name="connsiteX2" fmla="*/ 272484 w 272336"/>
                <a:gd name="connsiteY2" fmla="*/ 11 h 74565"/>
                <a:gd name="connsiteX3" fmla="*/ 216025 w 272336"/>
                <a:gd name="connsiteY3" fmla="*/ 74577 h 74565"/>
                <a:gd name="connsiteX4" fmla="*/ 67713 w 272336"/>
                <a:gd name="connsiteY4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36" h="74565">
                  <a:moveTo>
                    <a:pt x="147" y="30854"/>
                  </a:moveTo>
                  <a:lnTo>
                    <a:pt x="36428" y="11"/>
                  </a:lnTo>
                  <a:lnTo>
                    <a:pt x="272484" y="11"/>
                  </a:lnTo>
                  <a:lnTo>
                    <a:pt x="216025" y="74577"/>
                  </a:lnTo>
                  <a:lnTo>
                    <a:pt x="67713" y="7457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284CB9C-3697-77B2-99DC-4B5DCA1EE876}"/>
                </a:ext>
              </a:extLst>
            </p:cNvPr>
            <p:cNvSpPr/>
            <p:nvPr/>
          </p:nvSpPr>
          <p:spPr>
            <a:xfrm>
              <a:off x="3772874" y="2612059"/>
              <a:ext cx="108631" cy="263710"/>
            </a:xfrm>
            <a:custGeom>
              <a:avLst/>
              <a:gdLst>
                <a:gd name="connsiteX0" fmla="*/ 83375 w 108631"/>
                <a:gd name="connsiteY0" fmla="*/ 11 h 263710"/>
                <a:gd name="connsiteX1" fmla="*/ 108779 w 108631"/>
                <a:gd name="connsiteY1" fmla="*/ 30854 h 263710"/>
                <a:gd name="connsiteX2" fmla="*/ 74397 w 108631"/>
                <a:gd name="connsiteY2" fmla="*/ 225843 h 263710"/>
                <a:gd name="connsiteX3" fmla="*/ 52805 w 108631"/>
                <a:gd name="connsiteY3" fmla="*/ 263722 h 263710"/>
                <a:gd name="connsiteX4" fmla="*/ 147 w 108631"/>
                <a:gd name="connsiteY4" fmla="*/ 224055 h 263710"/>
                <a:gd name="connsiteX5" fmla="*/ 26379 w 108631"/>
                <a:gd name="connsiteY5" fmla="*/ 75287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631" h="263710">
                  <a:moveTo>
                    <a:pt x="83375" y="11"/>
                  </a:moveTo>
                  <a:lnTo>
                    <a:pt x="108779" y="30854"/>
                  </a:lnTo>
                  <a:lnTo>
                    <a:pt x="74397" y="225843"/>
                  </a:lnTo>
                  <a:lnTo>
                    <a:pt x="52805" y="263722"/>
                  </a:lnTo>
                  <a:lnTo>
                    <a:pt x="147" y="224055"/>
                  </a:lnTo>
                  <a:lnTo>
                    <a:pt x="26379" y="7528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2F9696C-8636-18A3-8975-449D693B314D}"/>
                </a:ext>
              </a:extLst>
            </p:cNvPr>
            <p:cNvSpPr/>
            <p:nvPr/>
          </p:nvSpPr>
          <p:spPr>
            <a:xfrm>
              <a:off x="3729313" y="2894709"/>
              <a:ext cx="101112" cy="263710"/>
            </a:xfrm>
            <a:custGeom>
              <a:avLst/>
              <a:gdLst>
                <a:gd name="connsiteX0" fmla="*/ 147 w 101112"/>
                <a:gd name="connsiteY0" fmla="*/ 188447 h 263710"/>
                <a:gd name="connsiteX1" fmla="*/ 26379 w 101112"/>
                <a:gd name="connsiteY1" fmla="*/ 39679 h 263710"/>
                <a:gd name="connsiteX2" fmla="*/ 93026 w 101112"/>
                <a:gd name="connsiteY2" fmla="*/ 11 h 263710"/>
                <a:gd name="connsiteX3" fmla="*/ 101260 w 101112"/>
                <a:gd name="connsiteY3" fmla="*/ 37891 h 263710"/>
                <a:gd name="connsiteX4" fmla="*/ 66878 w 101112"/>
                <a:gd name="connsiteY4" fmla="*/ 232880 h 263710"/>
                <a:gd name="connsiteX5" fmla="*/ 30597 w 101112"/>
                <a:gd name="connsiteY5" fmla="*/ 263722 h 2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12" h="263710">
                  <a:moveTo>
                    <a:pt x="147" y="188447"/>
                  </a:moveTo>
                  <a:lnTo>
                    <a:pt x="26379" y="39679"/>
                  </a:lnTo>
                  <a:lnTo>
                    <a:pt x="93026" y="11"/>
                  </a:lnTo>
                  <a:lnTo>
                    <a:pt x="101260" y="37891"/>
                  </a:lnTo>
                  <a:lnTo>
                    <a:pt x="66878" y="232880"/>
                  </a:lnTo>
                  <a:lnTo>
                    <a:pt x="30597" y="263722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D022339-608F-AA11-32B9-F0DD0D100552}"/>
                </a:ext>
              </a:extLst>
            </p:cNvPr>
            <p:cNvSpPr/>
            <p:nvPr/>
          </p:nvSpPr>
          <p:spPr>
            <a:xfrm>
              <a:off x="3484445" y="3090295"/>
              <a:ext cx="261460" cy="74565"/>
            </a:xfrm>
            <a:custGeom>
              <a:avLst/>
              <a:gdLst>
                <a:gd name="connsiteX0" fmla="*/ 83132 w 261460"/>
                <a:gd name="connsiteY0" fmla="*/ 11 h 74565"/>
                <a:gd name="connsiteX1" fmla="*/ 231445 w 261460"/>
                <a:gd name="connsiteY1" fmla="*/ 11 h 74565"/>
                <a:gd name="connsiteX2" fmla="*/ 261607 w 261460"/>
                <a:gd name="connsiteY2" fmla="*/ 74577 h 74565"/>
                <a:gd name="connsiteX3" fmla="*/ 25551 w 261460"/>
                <a:gd name="connsiteY3" fmla="*/ 74577 h 74565"/>
                <a:gd name="connsiteX4" fmla="*/ 147 w 261460"/>
                <a:gd name="connsiteY4" fmla="*/ 43735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60" h="74565">
                  <a:moveTo>
                    <a:pt x="83132" y="11"/>
                  </a:moveTo>
                  <a:lnTo>
                    <a:pt x="231445" y="11"/>
                  </a:lnTo>
                  <a:lnTo>
                    <a:pt x="261607" y="74577"/>
                  </a:lnTo>
                  <a:lnTo>
                    <a:pt x="25551" y="74577"/>
                  </a:lnTo>
                  <a:lnTo>
                    <a:pt x="147" y="43735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309ACE2E-922C-672A-DAA0-6DBE4BD10BFD}"/>
                </a:ext>
              </a:extLst>
            </p:cNvPr>
            <p:cNvSpPr/>
            <p:nvPr/>
          </p:nvSpPr>
          <p:spPr>
            <a:xfrm>
              <a:off x="3548253" y="2847956"/>
              <a:ext cx="264139" cy="74565"/>
            </a:xfrm>
            <a:custGeom>
              <a:avLst/>
              <a:gdLst>
                <a:gd name="connsiteX0" fmla="*/ 147 w 264139"/>
                <a:gd name="connsiteY0" fmla="*/ 37294 h 74565"/>
                <a:gd name="connsiteX1" fmla="*/ 62788 w 264139"/>
                <a:gd name="connsiteY1" fmla="*/ 11 h 74565"/>
                <a:gd name="connsiteX2" fmla="*/ 214794 w 264139"/>
                <a:gd name="connsiteY2" fmla="*/ 11 h 74565"/>
                <a:gd name="connsiteX3" fmla="*/ 264287 w 264139"/>
                <a:gd name="connsiteY3" fmla="*/ 37294 h 74565"/>
                <a:gd name="connsiteX4" fmla="*/ 201647 w 264139"/>
                <a:gd name="connsiteY4" fmla="*/ 74577 h 74565"/>
                <a:gd name="connsiteX5" fmla="*/ 49640 w 264139"/>
                <a:gd name="connsiteY5" fmla="*/ 74577 h 7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139" h="74565">
                  <a:moveTo>
                    <a:pt x="147" y="37294"/>
                  </a:moveTo>
                  <a:lnTo>
                    <a:pt x="62788" y="11"/>
                  </a:lnTo>
                  <a:lnTo>
                    <a:pt x="214794" y="11"/>
                  </a:lnTo>
                  <a:lnTo>
                    <a:pt x="264287" y="37294"/>
                  </a:lnTo>
                  <a:lnTo>
                    <a:pt x="201647" y="74577"/>
                  </a:lnTo>
                  <a:lnTo>
                    <a:pt x="49640" y="74577"/>
                  </a:lnTo>
                  <a:close/>
                </a:path>
              </a:pathLst>
            </a:custGeom>
            <a:grpFill/>
            <a:ln w="5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7532DD05-6D85-26EA-CC9D-4C382FFCD02F}"/>
                </a:ext>
              </a:extLst>
            </p:cNvPr>
            <p:cNvSpPr/>
            <p:nvPr/>
          </p:nvSpPr>
          <p:spPr>
            <a:xfrm>
              <a:off x="4149021" y="2722619"/>
              <a:ext cx="86905" cy="210968"/>
            </a:xfrm>
            <a:custGeom>
              <a:avLst/>
              <a:gdLst>
                <a:gd name="connsiteX0" fmla="*/ 66795 w 86905"/>
                <a:gd name="connsiteY0" fmla="*/ 26 h 210968"/>
                <a:gd name="connsiteX1" fmla="*/ 87118 w 86905"/>
                <a:gd name="connsiteY1" fmla="*/ 24700 h 210968"/>
                <a:gd name="connsiteX2" fmla="*/ 59613 w 86905"/>
                <a:gd name="connsiteY2" fmla="*/ 180691 h 210968"/>
                <a:gd name="connsiteX3" fmla="*/ 42339 w 86905"/>
                <a:gd name="connsiteY3" fmla="*/ 210995 h 210968"/>
                <a:gd name="connsiteX4" fmla="*/ 213 w 86905"/>
                <a:gd name="connsiteY4" fmla="*/ 179261 h 210968"/>
                <a:gd name="connsiteX5" fmla="*/ 21198 w 86905"/>
                <a:gd name="connsiteY5" fmla="*/ 60247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05" h="210968">
                  <a:moveTo>
                    <a:pt x="66795" y="26"/>
                  </a:moveTo>
                  <a:lnTo>
                    <a:pt x="87118" y="24700"/>
                  </a:lnTo>
                  <a:lnTo>
                    <a:pt x="59613" y="180691"/>
                  </a:lnTo>
                  <a:lnTo>
                    <a:pt x="42339" y="210995"/>
                  </a:lnTo>
                  <a:lnTo>
                    <a:pt x="213" y="179261"/>
                  </a:lnTo>
                  <a:lnTo>
                    <a:pt x="21198" y="60247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5B93D182-C8A9-882C-DAFF-73D2B4E0E29A}"/>
                </a:ext>
              </a:extLst>
            </p:cNvPr>
            <p:cNvSpPr/>
            <p:nvPr/>
          </p:nvSpPr>
          <p:spPr>
            <a:xfrm>
              <a:off x="4114172" y="2948739"/>
              <a:ext cx="80890" cy="210968"/>
            </a:xfrm>
            <a:custGeom>
              <a:avLst/>
              <a:gdLst>
                <a:gd name="connsiteX0" fmla="*/ 214 w 80890"/>
                <a:gd name="connsiteY0" fmla="*/ 150765 h 210968"/>
                <a:gd name="connsiteX1" fmla="*/ 21200 w 80890"/>
                <a:gd name="connsiteY1" fmla="*/ 31750 h 210968"/>
                <a:gd name="connsiteX2" fmla="*/ 74517 w 80890"/>
                <a:gd name="connsiteY2" fmla="*/ 16 h 210968"/>
                <a:gd name="connsiteX3" fmla="*/ 81104 w 80890"/>
                <a:gd name="connsiteY3" fmla="*/ 30320 h 210968"/>
                <a:gd name="connsiteX4" fmla="*/ 53599 w 80890"/>
                <a:gd name="connsiteY4" fmla="*/ 186311 h 210968"/>
                <a:gd name="connsiteX5" fmla="*/ 24574 w 80890"/>
                <a:gd name="connsiteY5" fmla="*/ 210985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890" h="210968">
                  <a:moveTo>
                    <a:pt x="214" y="150765"/>
                  </a:moveTo>
                  <a:lnTo>
                    <a:pt x="21200" y="31750"/>
                  </a:lnTo>
                  <a:lnTo>
                    <a:pt x="74517" y="16"/>
                  </a:lnTo>
                  <a:lnTo>
                    <a:pt x="81104" y="30320"/>
                  </a:lnTo>
                  <a:lnTo>
                    <a:pt x="53599" y="186311"/>
                  </a:lnTo>
                  <a:lnTo>
                    <a:pt x="24574" y="210985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4F077845-858F-620D-4912-5CCE045B97D0}"/>
                </a:ext>
              </a:extLst>
            </p:cNvPr>
            <p:cNvSpPr/>
            <p:nvPr/>
          </p:nvSpPr>
          <p:spPr>
            <a:xfrm>
              <a:off x="3954898" y="2752318"/>
              <a:ext cx="80162" cy="181269"/>
            </a:xfrm>
            <a:custGeom>
              <a:avLst/>
              <a:gdLst>
                <a:gd name="connsiteX0" fmla="*/ 26840 w 80162"/>
                <a:gd name="connsiteY0" fmla="*/ 26 h 181269"/>
                <a:gd name="connsiteX1" fmla="*/ 80384 w 80162"/>
                <a:gd name="connsiteY1" fmla="*/ 34674 h 181269"/>
                <a:gd name="connsiteX2" fmla="*/ 60126 w 80162"/>
                <a:gd name="connsiteY2" fmla="*/ 149561 h 181269"/>
                <a:gd name="connsiteX3" fmla="*/ 6808 w 80162"/>
                <a:gd name="connsiteY3" fmla="*/ 181295 h 181269"/>
                <a:gd name="connsiteX4" fmla="*/ 221 w 80162"/>
                <a:gd name="connsiteY4" fmla="*/ 150992 h 18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62" h="181269">
                  <a:moveTo>
                    <a:pt x="26840" y="26"/>
                  </a:moveTo>
                  <a:lnTo>
                    <a:pt x="80384" y="34674"/>
                  </a:lnTo>
                  <a:lnTo>
                    <a:pt x="60126" y="149561"/>
                  </a:lnTo>
                  <a:lnTo>
                    <a:pt x="6808" y="181295"/>
                  </a:lnTo>
                  <a:lnTo>
                    <a:pt x="221" y="150992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A9A3688-9043-AA66-2032-A3DA0E0F01F4}"/>
                </a:ext>
              </a:extLst>
            </p:cNvPr>
            <p:cNvSpPr/>
            <p:nvPr/>
          </p:nvSpPr>
          <p:spPr>
            <a:xfrm>
              <a:off x="3969324" y="2911337"/>
              <a:ext cx="211311" cy="59652"/>
            </a:xfrm>
            <a:custGeom>
              <a:avLst/>
              <a:gdLst>
                <a:gd name="connsiteX0" fmla="*/ 218 w 211311"/>
                <a:gd name="connsiteY0" fmla="*/ 29848 h 59652"/>
                <a:gd name="connsiteX1" fmla="*/ 50330 w 211311"/>
                <a:gd name="connsiteY1" fmla="*/ 21 h 59652"/>
                <a:gd name="connsiteX2" fmla="*/ 171936 w 211311"/>
                <a:gd name="connsiteY2" fmla="*/ 21 h 59652"/>
                <a:gd name="connsiteX3" fmla="*/ 211529 w 211311"/>
                <a:gd name="connsiteY3" fmla="*/ 29848 h 59652"/>
                <a:gd name="connsiteX4" fmla="*/ 161417 w 211311"/>
                <a:gd name="connsiteY4" fmla="*/ 59674 h 59652"/>
                <a:gd name="connsiteX5" fmla="*/ 39812 w 211311"/>
                <a:gd name="connsiteY5" fmla="*/ 59674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11" h="59652">
                  <a:moveTo>
                    <a:pt x="218" y="29848"/>
                  </a:moveTo>
                  <a:lnTo>
                    <a:pt x="50330" y="21"/>
                  </a:lnTo>
                  <a:lnTo>
                    <a:pt x="171936" y="21"/>
                  </a:lnTo>
                  <a:lnTo>
                    <a:pt x="211529" y="29848"/>
                  </a:lnTo>
                  <a:lnTo>
                    <a:pt x="161417" y="59674"/>
                  </a:lnTo>
                  <a:lnTo>
                    <a:pt x="39812" y="59674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D3835902-D9DF-88B0-6E65-3B5A0DA88719}"/>
                </a:ext>
              </a:extLst>
            </p:cNvPr>
            <p:cNvSpPr/>
            <p:nvPr/>
          </p:nvSpPr>
          <p:spPr>
            <a:xfrm>
              <a:off x="4292692" y="2717467"/>
              <a:ext cx="217869" cy="59652"/>
            </a:xfrm>
            <a:custGeom>
              <a:avLst/>
              <a:gdLst>
                <a:gd name="connsiteX0" fmla="*/ 271 w 217869"/>
                <a:gd name="connsiteY0" fmla="*/ 24704 h 59652"/>
                <a:gd name="connsiteX1" fmla="*/ 29296 w 217869"/>
                <a:gd name="connsiteY1" fmla="*/ 30 h 59652"/>
                <a:gd name="connsiteX2" fmla="*/ 218141 w 217869"/>
                <a:gd name="connsiteY2" fmla="*/ 30 h 59652"/>
                <a:gd name="connsiteX3" fmla="*/ 172974 w 217869"/>
                <a:gd name="connsiteY3" fmla="*/ 59682 h 59652"/>
                <a:gd name="connsiteX4" fmla="*/ 54324 w 217869"/>
                <a:gd name="connsiteY4" fmla="*/ 59682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69" h="59652">
                  <a:moveTo>
                    <a:pt x="271" y="24704"/>
                  </a:moveTo>
                  <a:lnTo>
                    <a:pt x="29296" y="30"/>
                  </a:lnTo>
                  <a:lnTo>
                    <a:pt x="218141" y="30"/>
                  </a:lnTo>
                  <a:lnTo>
                    <a:pt x="172974" y="59682"/>
                  </a:lnTo>
                  <a:lnTo>
                    <a:pt x="54324" y="59682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6B84C13F-5368-EED2-86F2-54E67E870ED8}"/>
                </a:ext>
              </a:extLst>
            </p:cNvPr>
            <p:cNvSpPr/>
            <p:nvPr/>
          </p:nvSpPr>
          <p:spPr>
            <a:xfrm>
              <a:off x="4418400" y="2948739"/>
              <a:ext cx="80890" cy="210968"/>
            </a:xfrm>
            <a:custGeom>
              <a:avLst/>
              <a:gdLst>
                <a:gd name="connsiteX0" fmla="*/ 269 w 80890"/>
                <a:gd name="connsiteY0" fmla="*/ 150765 h 210968"/>
                <a:gd name="connsiteX1" fmla="*/ 21254 w 80890"/>
                <a:gd name="connsiteY1" fmla="*/ 31750 h 210968"/>
                <a:gd name="connsiteX2" fmla="*/ 74572 w 80890"/>
                <a:gd name="connsiteY2" fmla="*/ 16 h 210968"/>
                <a:gd name="connsiteX3" fmla="*/ 81159 w 80890"/>
                <a:gd name="connsiteY3" fmla="*/ 30320 h 210968"/>
                <a:gd name="connsiteX4" fmla="*/ 53654 w 80890"/>
                <a:gd name="connsiteY4" fmla="*/ 186311 h 210968"/>
                <a:gd name="connsiteX5" fmla="*/ 24629 w 80890"/>
                <a:gd name="connsiteY5" fmla="*/ 210985 h 21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890" h="210968">
                  <a:moveTo>
                    <a:pt x="269" y="150765"/>
                  </a:moveTo>
                  <a:lnTo>
                    <a:pt x="21254" y="31750"/>
                  </a:lnTo>
                  <a:lnTo>
                    <a:pt x="74572" y="16"/>
                  </a:lnTo>
                  <a:lnTo>
                    <a:pt x="81159" y="30320"/>
                  </a:lnTo>
                  <a:lnTo>
                    <a:pt x="53654" y="186311"/>
                  </a:lnTo>
                  <a:lnTo>
                    <a:pt x="24629" y="210985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26DC275F-259E-59AA-DE81-BDAAE66E6612}"/>
                </a:ext>
              </a:extLst>
            </p:cNvPr>
            <p:cNvSpPr/>
            <p:nvPr/>
          </p:nvSpPr>
          <p:spPr>
            <a:xfrm>
              <a:off x="4222506" y="3105208"/>
              <a:ext cx="209168" cy="59652"/>
            </a:xfrm>
            <a:custGeom>
              <a:avLst/>
              <a:gdLst>
                <a:gd name="connsiteX0" fmla="*/ 66662 w 209168"/>
                <a:gd name="connsiteY0" fmla="*/ 13 h 59652"/>
                <a:gd name="connsiteX1" fmla="*/ 185313 w 209168"/>
                <a:gd name="connsiteY1" fmla="*/ 13 h 59652"/>
                <a:gd name="connsiteX2" fmla="*/ 209443 w 209168"/>
                <a:gd name="connsiteY2" fmla="*/ 59665 h 59652"/>
                <a:gd name="connsiteX3" fmla="*/ 20598 w 209168"/>
                <a:gd name="connsiteY3" fmla="*/ 59665 h 59652"/>
                <a:gd name="connsiteX4" fmla="*/ 275 w 209168"/>
                <a:gd name="connsiteY4" fmla="*/ 34991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68" h="59652">
                  <a:moveTo>
                    <a:pt x="66662" y="13"/>
                  </a:moveTo>
                  <a:lnTo>
                    <a:pt x="185313" y="13"/>
                  </a:lnTo>
                  <a:lnTo>
                    <a:pt x="209443" y="59665"/>
                  </a:lnTo>
                  <a:lnTo>
                    <a:pt x="20598" y="59665"/>
                  </a:lnTo>
                  <a:lnTo>
                    <a:pt x="275" y="34991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2114AFA1-EDB3-9D9D-3B4B-B30AE33107CD}"/>
                </a:ext>
              </a:extLst>
            </p:cNvPr>
            <p:cNvSpPr/>
            <p:nvPr/>
          </p:nvSpPr>
          <p:spPr>
            <a:xfrm>
              <a:off x="4259126" y="2752318"/>
              <a:ext cx="80162" cy="181269"/>
            </a:xfrm>
            <a:custGeom>
              <a:avLst/>
              <a:gdLst>
                <a:gd name="connsiteX0" fmla="*/ 26895 w 80162"/>
                <a:gd name="connsiteY0" fmla="*/ 26 h 181269"/>
                <a:gd name="connsiteX1" fmla="*/ 80438 w 80162"/>
                <a:gd name="connsiteY1" fmla="*/ 34674 h 181269"/>
                <a:gd name="connsiteX2" fmla="*/ 60181 w 80162"/>
                <a:gd name="connsiteY2" fmla="*/ 149561 h 181269"/>
                <a:gd name="connsiteX3" fmla="*/ 6863 w 80162"/>
                <a:gd name="connsiteY3" fmla="*/ 181295 h 181269"/>
                <a:gd name="connsiteX4" fmla="*/ 276 w 80162"/>
                <a:gd name="connsiteY4" fmla="*/ 150992 h 18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62" h="181269">
                  <a:moveTo>
                    <a:pt x="26895" y="26"/>
                  </a:moveTo>
                  <a:lnTo>
                    <a:pt x="80438" y="34674"/>
                  </a:lnTo>
                  <a:lnTo>
                    <a:pt x="60181" y="149561"/>
                  </a:lnTo>
                  <a:lnTo>
                    <a:pt x="6863" y="181295"/>
                  </a:lnTo>
                  <a:lnTo>
                    <a:pt x="276" y="150992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CBC79F3-5EA3-3D28-2C45-E5E03A8C2268}"/>
                </a:ext>
              </a:extLst>
            </p:cNvPr>
            <p:cNvSpPr/>
            <p:nvPr/>
          </p:nvSpPr>
          <p:spPr>
            <a:xfrm>
              <a:off x="4273552" y="2911337"/>
              <a:ext cx="211311" cy="59652"/>
            </a:xfrm>
            <a:custGeom>
              <a:avLst/>
              <a:gdLst>
                <a:gd name="connsiteX0" fmla="*/ 272 w 211311"/>
                <a:gd name="connsiteY0" fmla="*/ 29848 h 59652"/>
                <a:gd name="connsiteX1" fmla="*/ 50385 w 211311"/>
                <a:gd name="connsiteY1" fmla="*/ 21 h 59652"/>
                <a:gd name="connsiteX2" fmla="*/ 171990 w 211311"/>
                <a:gd name="connsiteY2" fmla="*/ 21 h 59652"/>
                <a:gd name="connsiteX3" fmla="*/ 211584 w 211311"/>
                <a:gd name="connsiteY3" fmla="*/ 29848 h 59652"/>
                <a:gd name="connsiteX4" fmla="*/ 161472 w 211311"/>
                <a:gd name="connsiteY4" fmla="*/ 59674 h 59652"/>
                <a:gd name="connsiteX5" fmla="*/ 39866 w 211311"/>
                <a:gd name="connsiteY5" fmla="*/ 59674 h 5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311" h="59652">
                  <a:moveTo>
                    <a:pt x="272" y="29848"/>
                  </a:moveTo>
                  <a:lnTo>
                    <a:pt x="50385" y="21"/>
                  </a:lnTo>
                  <a:lnTo>
                    <a:pt x="171990" y="21"/>
                  </a:lnTo>
                  <a:lnTo>
                    <a:pt x="211584" y="29848"/>
                  </a:lnTo>
                  <a:lnTo>
                    <a:pt x="161472" y="59674"/>
                  </a:lnTo>
                  <a:lnTo>
                    <a:pt x="39866" y="59674"/>
                  </a:lnTo>
                  <a:close/>
                </a:path>
              </a:pathLst>
            </a:custGeom>
            <a:grpFill/>
            <a:ln w="4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B912D1C4-9C28-9CF0-1432-809EB44E41FD}"/>
                </a:ext>
              </a:extLst>
            </p:cNvPr>
            <p:cNvSpPr/>
            <p:nvPr/>
          </p:nvSpPr>
          <p:spPr>
            <a:xfrm>
              <a:off x="3821163" y="3108934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grpFill/>
            <a:ln w="5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43" name="그래픽 14">
            <a:extLst>
              <a:ext uri="{FF2B5EF4-FFF2-40B4-BE49-F238E27FC236}">
                <a16:creationId xmlns:a16="http://schemas.microsoft.com/office/drawing/2014/main" id="{5C32188A-4E9A-8691-FC21-AE08F715957D}"/>
              </a:ext>
            </a:extLst>
          </p:cNvPr>
          <p:cNvGrpSpPr/>
          <p:nvPr/>
        </p:nvGrpSpPr>
        <p:grpSpPr>
          <a:xfrm>
            <a:off x="4750320" y="4641831"/>
            <a:ext cx="1928339" cy="559243"/>
            <a:chOff x="4755644" y="4491177"/>
            <a:chExt cx="1928339" cy="559243"/>
          </a:xfrm>
          <a:solidFill>
            <a:srgbClr val="808080">
              <a:alpha val="25000"/>
            </a:srgbClr>
          </a:solidFill>
        </p:grpSpPr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C0B413F-EA6C-4FE6-8C4E-EB3BBBC58947}"/>
                </a:ext>
              </a:extLst>
            </p:cNvPr>
            <p:cNvSpPr/>
            <p:nvPr/>
          </p:nvSpPr>
          <p:spPr>
            <a:xfrm>
              <a:off x="4854254" y="4491177"/>
              <a:ext cx="334612" cy="109984"/>
            </a:xfrm>
            <a:custGeom>
              <a:avLst/>
              <a:gdLst>
                <a:gd name="connsiteX0" fmla="*/ 12 w 334612"/>
                <a:gd name="connsiteY0" fmla="*/ 12 h 109984"/>
                <a:gd name="connsiteX1" fmla="*/ 12 w 334612"/>
                <a:gd name="connsiteY1" fmla="*/ 12 h 109984"/>
                <a:gd name="connsiteX2" fmla="*/ 334625 w 334612"/>
                <a:gd name="connsiteY2" fmla="*/ 12 h 109984"/>
                <a:gd name="connsiteX3" fmla="*/ 205248 w 334612"/>
                <a:gd name="connsiteY3" fmla="*/ 109996 h 109984"/>
                <a:gd name="connsiteX4" fmla="*/ 90603 w 33461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612" h="109984">
                  <a:moveTo>
                    <a:pt x="12" y="12"/>
                  </a:moveTo>
                  <a:lnTo>
                    <a:pt x="12" y="12"/>
                  </a:lnTo>
                  <a:lnTo>
                    <a:pt x="334625" y="12"/>
                  </a:lnTo>
                  <a:lnTo>
                    <a:pt x="205248" y="109996"/>
                  </a:lnTo>
                  <a:lnTo>
                    <a:pt x="90603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5C01CFB-5F42-E6FB-9DDB-DBC042D3037C}"/>
                </a:ext>
              </a:extLst>
            </p:cNvPr>
            <p:cNvSpPr/>
            <p:nvPr/>
          </p:nvSpPr>
          <p:spPr>
            <a:xfrm>
              <a:off x="4755644" y="4940435"/>
              <a:ext cx="334612" cy="109984"/>
            </a:xfrm>
            <a:custGeom>
              <a:avLst/>
              <a:gdLst>
                <a:gd name="connsiteX0" fmla="*/ 129389 w 334612"/>
                <a:gd name="connsiteY0" fmla="*/ 12 h 109984"/>
                <a:gd name="connsiteX1" fmla="*/ 244034 w 334612"/>
                <a:gd name="connsiteY1" fmla="*/ 12 h 109984"/>
                <a:gd name="connsiteX2" fmla="*/ 334625 w 334612"/>
                <a:gd name="connsiteY2" fmla="*/ 109996 h 109984"/>
                <a:gd name="connsiteX3" fmla="*/ 12 w 334612"/>
                <a:gd name="connsiteY3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612" h="109984">
                  <a:moveTo>
                    <a:pt x="129389" y="12"/>
                  </a:moveTo>
                  <a:lnTo>
                    <a:pt x="244034" y="12"/>
                  </a:lnTo>
                  <a:lnTo>
                    <a:pt x="334625" y="109996"/>
                  </a:lnTo>
                  <a:lnTo>
                    <a:pt x="12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DCF03484-CC7D-5236-A620-CA6FB90487FC}"/>
                </a:ext>
              </a:extLst>
            </p:cNvPr>
            <p:cNvSpPr/>
            <p:nvPr/>
          </p:nvSpPr>
          <p:spPr>
            <a:xfrm>
              <a:off x="4755644" y="4770798"/>
              <a:ext cx="149592" cy="279620"/>
            </a:xfrm>
            <a:custGeom>
              <a:avLst/>
              <a:gdLst>
                <a:gd name="connsiteX0" fmla="*/ 39620 w 149592"/>
                <a:gd name="connsiteY0" fmla="*/ 55004 h 279620"/>
                <a:gd name="connsiteX1" fmla="*/ 49317 w 149592"/>
                <a:gd name="connsiteY1" fmla="*/ 12 h 279620"/>
                <a:gd name="connsiteX2" fmla="*/ 149604 w 149592"/>
                <a:gd name="connsiteY2" fmla="*/ 55004 h 279620"/>
                <a:gd name="connsiteX3" fmla="*/ 129389 w 149592"/>
                <a:gd name="connsiteY3" fmla="*/ 169648 h 279620"/>
                <a:gd name="connsiteX4" fmla="*/ 12 w 149592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39620" y="55004"/>
                  </a:moveTo>
                  <a:lnTo>
                    <a:pt x="49317" y="12"/>
                  </a:lnTo>
                  <a:lnTo>
                    <a:pt x="149604" y="55004"/>
                  </a:lnTo>
                  <a:lnTo>
                    <a:pt x="129389" y="169648"/>
                  </a:lnTo>
                  <a:lnTo>
                    <a:pt x="12" y="27963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EB0541A8-3D44-2419-79EE-E01BF6BBB034}"/>
                </a:ext>
              </a:extLst>
            </p:cNvPr>
            <p:cNvSpPr/>
            <p:nvPr/>
          </p:nvSpPr>
          <p:spPr>
            <a:xfrm>
              <a:off x="4804949" y="4491177"/>
              <a:ext cx="139895" cy="279620"/>
            </a:xfrm>
            <a:custGeom>
              <a:avLst/>
              <a:gdLst>
                <a:gd name="connsiteX0" fmla="*/ 49317 w 139895"/>
                <a:gd name="connsiteY0" fmla="*/ 12 h 279620"/>
                <a:gd name="connsiteX1" fmla="*/ 139908 w 139895"/>
                <a:gd name="connsiteY1" fmla="*/ 109996 h 279620"/>
                <a:gd name="connsiteX2" fmla="*/ 119693 w 139895"/>
                <a:gd name="connsiteY2" fmla="*/ 224641 h 279620"/>
                <a:gd name="connsiteX3" fmla="*/ 12 w 139895"/>
                <a:gd name="connsiteY3" fmla="*/ 279633 h 279620"/>
                <a:gd name="connsiteX4" fmla="*/ 9708 w 139895"/>
                <a:gd name="connsiteY4" fmla="*/ 224641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5" h="279620">
                  <a:moveTo>
                    <a:pt x="49317" y="12"/>
                  </a:moveTo>
                  <a:lnTo>
                    <a:pt x="139908" y="109996"/>
                  </a:lnTo>
                  <a:lnTo>
                    <a:pt x="119693" y="224641"/>
                  </a:lnTo>
                  <a:lnTo>
                    <a:pt x="12" y="279633"/>
                  </a:lnTo>
                  <a:lnTo>
                    <a:pt x="9708" y="22464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96EF146-DB35-0437-C232-F403BFA7FABD}"/>
                </a:ext>
              </a:extLst>
            </p:cNvPr>
            <p:cNvSpPr/>
            <p:nvPr/>
          </p:nvSpPr>
          <p:spPr>
            <a:xfrm>
              <a:off x="4804949" y="4715806"/>
              <a:ext cx="334613" cy="109983"/>
            </a:xfrm>
            <a:custGeom>
              <a:avLst/>
              <a:gdLst>
                <a:gd name="connsiteX0" fmla="*/ 12 w 334613"/>
                <a:gd name="connsiteY0" fmla="*/ 55004 h 109983"/>
                <a:gd name="connsiteX1" fmla="*/ 119693 w 334613"/>
                <a:gd name="connsiteY1" fmla="*/ 12 h 109983"/>
                <a:gd name="connsiteX2" fmla="*/ 234337 w 334613"/>
                <a:gd name="connsiteY2" fmla="*/ 12 h 109983"/>
                <a:gd name="connsiteX3" fmla="*/ 334625 w 334613"/>
                <a:gd name="connsiteY3" fmla="*/ 55004 h 109983"/>
                <a:gd name="connsiteX4" fmla="*/ 214944 w 334613"/>
                <a:gd name="connsiteY4" fmla="*/ 109996 h 109983"/>
                <a:gd name="connsiteX5" fmla="*/ 100299 w 334613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3" h="109983">
                  <a:moveTo>
                    <a:pt x="12" y="55004"/>
                  </a:moveTo>
                  <a:lnTo>
                    <a:pt x="119693" y="12"/>
                  </a:lnTo>
                  <a:lnTo>
                    <a:pt x="234337" y="12"/>
                  </a:lnTo>
                  <a:lnTo>
                    <a:pt x="334625" y="55004"/>
                  </a:lnTo>
                  <a:lnTo>
                    <a:pt x="214944" y="109996"/>
                  </a:lnTo>
                  <a:lnTo>
                    <a:pt x="100299" y="10999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2C56BF7-EA1C-CBDE-0FA1-BF8092AAC789}"/>
                </a:ext>
              </a:extLst>
            </p:cNvPr>
            <p:cNvSpPr/>
            <p:nvPr/>
          </p:nvSpPr>
          <p:spPr>
            <a:xfrm>
              <a:off x="5401202" y="4770798"/>
              <a:ext cx="139896" cy="279620"/>
            </a:xfrm>
            <a:custGeom>
              <a:avLst/>
              <a:gdLst>
                <a:gd name="connsiteX0" fmla="*/ 84 w 139896"/>
                <a:gd name="connsiteY0" fmla="*/ 169648 h 279620"/>
                <a:gd name="connsiteX1" fmla="*/ 20299 w 139896"/>
                <a:gd name="connsiteY1" fmla="*/ 55004 h 279620"/>
                <a:gd name="connsiteX2" fmla="*/ 139980 w 139896"/>
                <a:gd name="connsiteY2" fmla="*/ 12 h 279620"/>
                <a:gd name="connsiteX3" fmla="*/ 130283 w 139896"/>
                <a:gd name="connsiteY3" fmla="*/ 55004 h 279620"/>
                <a:gd name="connsiteX4" fmla="*/ 90675 w 139896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6" h="279620">
                  <a:moveTo>
                    <a:pt x="84" y="169648"/>
                  </a:moveTo>
                  <a:lnTo>
                    <a:pt x="20299" y="55004"/>
                  </a:lnTo>
                  <a:lnTo>
                    <a:pt x="139980" y="12"/>
                  </a:lnTo>
                  <a:lnTo>
                    <a:pt x="130283" y="55004"/>
                  </a:lnTo>
                  <a:lnTo>
                    <a:pt x="90675" y="27963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489FB5EB-9450-7DA7-D199-94600EAC21E4}"/>
                </a:ext>
              </a:extLst>
            </p:cNvPr>
            <p:cNvSpPr/>
            <p:nvPr/>
          </p:nvSpPr>
          <p:spPr>
            <a:xfrm>
              <a:off x="5206485" y="4491177"/>
              <a:ext cx="139895" cy="279620"/>
            </a:xfrm>
            <a:custGeom>
              <a:avLst/>
              <a:gdLst>
                <a:gd name="connsiteX0" fmla="*/ 49389 w 139895"/>
                <a:gd name="connsiteY0" fmla="*/ 12 h 279620"/>
                <a:gd name="connsiteX1" fmla="*/ 139980 w 139895"/>
                <a:gd name="connsiteY1" fmla="*/ 109996 h 279620"/>
                <a:gd name="connsiteX2" fmla="*/ 119765 w 139895"/>
                <a:gd name="connsiteY2" fmla="*/ 224641 h 279620"/>
                <a:gd name="connsiteX3" fmla="*/ 84 w 139895"/>
                <a:gd name="connsiteY3" fmla="*/ 279633 h 279620"/>
                <a:gd name="connsiteX4" fmla="*/ 9780 w 139895"/>
                <a:gd name="connsiteY4" fmla="*/ 224641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5" h="279620">
                  <a:moveTo>
                    <a:pt x="49389" y="12"/>
                  </a:moveTo>
                  <a:lnTo>
                    <a:pt x="139980" y="109996"/>
                  </a:lnTo>
                  <a:lnTo>
                    <a:pt x="119765" y="224641"/>
                  </a:lnTo>
                  <a:lnTo>
                    <a:pt x="84" y="279633"/>
                  </a:lnTo>
                  <a:lnTo>
                    <a:pt x="9780" y="22464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11D619FE-B32E-1200-2194-1850EB018013}"/>
                </a:ext>
              </a:extLst>
            </p:cNvPr>
            <p:cNvSpPr/>
            <p:nvPr/>
          </p:nvSpPr>
          <p:spPr>
            <a:xfrm>
              <a:off x="5558718" y="4770798"/>
              <a:ext cx="149592" cy="279620"/>
            </a:xfrm>
            <a:custGeom>
              <a:avLst/>
              <a:gdLst>
                <a:gd name="connsiteX0" fmla="*/ 39764 w 149592"/>
                <a:gd name="connsiteY0" fmla="*/ 55004 h 279620"/>
                <a:gd name="connsiteX1" fmla="*/ 49460 w 149592"/>
                <a:gd name="connsiteY1" fmla="*/ 12 h 279620"/>
                <a:gd name="connsiteX2" fmla="*/ 149748 w 149592"/>
                <a:gd name="connsiteY2" fmla="*/ 55004 h 279620"/>
                <a:gd name="connsiteX3" fmla="*/ 129533 w 149592"/>
                <a:gd name="connsiteY3" fmla="*/ 169648 h 279620"/>
                <a:gd name="connsiteX4" fmla="*/ 156 w 149592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39764" y="55004"/>
                  </a:moveTo>
                  <a:lnTo>
                    <a:pt x="49460" y="12"/>
                  </a:lnTo>
                  <a:lnTo>
                    <a:pt x="149748" y="55004"/>
                  </a:lnTo>
                  <a:lnTo>
                    <a:pt x="129533" y="169648"/>
                  </a:lnTo>
                  <a:lnTo>
                    <a:pt x="156" y="27963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A27B475D-01CD-C5D9-2ED6-462A279DC5A1}"/>
                </a:ext>
              </a:extLst>
            </p:cNvPr>
            <p:cNvSpPr/>
            <p:nvPr/>
          </p:nvSpPr>
          <p:spPr>
            <a:xfrm>
              <a:off x="5608022" y="4491177"/>
              <a:ext cx="139895" cy="279620"/>
            </a:xfrm>
            <a:custGeom>
              <a:avLst/>
              <a:gdLst>
                <a:gd name="connsiteX0" fmla="*/ 49460 w 139895"/>
                <a:gd name="connsiteY0" fmla="*/ 12 h 279620"/>
                <a:gd name="connsiteX1" fmla="*/ 140051 w 139895"/>
                <a:gd name="connsiteY1" fmla="*/ 109996 h 279620"/>
                <a:gd name="connsiteX2" fmla="*/ 119836 w 139895"/>
                <a:gd name="connsiteY2" fmla="*/ 224641 h 279620"/>
                <a:gd name="connsiteX3" fmla="*/ 156 w 139895"/>
                <a:gd name="connsiteY3" fmla="*/ 279633 h 279620"/>
                <a:gd name="connsiteX4" fmla="*/ 9852 w 139895"/>
                <a:gd name="connsiteY4" fmla="*/ 224641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5" h="279620">
                  <a:moveTo>
                    <a:pt x="49460" y="12"/>
                  </a:moveTo>
                  <a:lnTo>
                    <a:pt x="140051" y="109996"/>
                  </a:lnTo>
                  <a:lnTo>
                    <a:pt x="119836" y="224641"/>
                  </a:lnTo>
                  <a:lnTo>
                    <a:pt x="156" y="279633"/>
                  </a:lnTo>
                  <a:lnTo>
                    <a:pt x="9852" y="22464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0668601-3346-C12A-849B-82955C6730DE}"/>
                </a:ext>
              </a:extLst>
            </p:cNvPr>
            <p:cNvSpPr/>
            <p:nvPr/>
          </p:nvSpPr>
          <p:spPr>
            <a:xfrm>
              <a:off x="6095065" y="4603026"/>
              <a:ext cx="267690" cy="87987"/>
            </a:xfrm>
            <a:custGeom>
              <a:avLst/>
              <a:gdLst>
                <a:gd name="connsiteX0" fmla="*/ 228 w 267690"/>
                <a:gd name="connsiteY0" fmla="*/ 30 h 87987"/>
                <a:gd name="connsiteX1" fmla="*/ 228 w 267690"/>
                <a:gd name="connsiteY1" fmla="*/ 30 h 87987"/>
                <a:gd name="connsiteX2" fmla="*/ 267918 w 267690"/>
                <a:gd name="connsiteY2" fmla="*/ 30 h 87987"/>
                <a:gd name="connsiteX3" fmla="*/ 164416 w 267690"/>
                <a:gd name="connsiteY3" fmla="*/ 88018 h 87987"/>
                <a:gd name="connsiteX4" fmla="*/ 72701 w 267690"/>
                <a:gd name="connsiteY4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90" h="87987">
                  <a:moveTo>
                    <a:pt x="228" y="30"/>
                  </a:moveTo>
                  <a:lnTo>
                    <a:pt x="228" y="30"/>
                  </a:lnTo>
                  <a:lnTo>
                    <a:pt x="267918" y="30"/>
                  </a:lnTo>
                  <a:lnTo>
                    <a:pt x="164416" y="88018"/>
                  </a:lnTo>
                  <a:lnTo>
                    <a:pt x="72701" y="880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828447D-B8BB-0FBA-E0BA-74568C6B021D}"/>
                </a:ext>
              </a:extLst>
            </p:cNvPr>
            <p:cNvSpPr/>
            <p:nvPr/>
          </p:nvSpPr>
          <p:spPr>
            <a:xfrm>
              <a:off x="6016177" y="4962432"/>
              <a:ext cx="267690" cy="87987"/>
            </a:xfrm>
            <a:custGeom>
              <a:avLst/>
              <a:gdLst>
                <a:gd name="connsiteX0" fmla="*/ 103733 w 267690"/>
                <a:gd name="connsiteY0" fmla="*/ 14 h 87987"/>
                <a:gd name="connsiteX1" fmla="*/ 195449 w 267690"/>
                <a:gd name="connsiteY1" fmla="*/ 14 h 87987"/>
                <a:gd name="connsiteX2" fmla="*/ 267922 w 267690"/>
                <a:gd name="connsiteY2" fmla="*/ 88001 h 87987"/>
                <a:gd name="connsiteX3" fmla="*/ 231 w 267690"/>
                <a:gd name="connsiteY3" fmla="*/ 88001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90" h="87987">
                  <a:moveTo>
                    <a:pt x="103733" y="14"/>
                  </a:moveTo>
                  <a:lnTo>
                    <a:pt x="195449" y="14"/>
                  </a:lnTo>
                  <a:lnTo>
                    <a:pt x="267922" y="88001"/>
                  </a:lnTo>
                  <a:lnTo>
                    <a:pt x="231" y="8800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8EADE4B-312A-1A2E-374D-1B4B1C15711B}"/>
                </a:ext>
              </a:extLst>
            </p:cNvPr>
            <p:cNvSpPr/>
            <p:nvPr/>
          </p:nvSpPr>
          <p:spPr>
            <a:xfrm>
              <a:off x="6016177" y="4826722"/>
              <a:ext cx="119673" cy="223696"/>
            </a:xfrm>
            <a:custGeom>
              <a:avLst/>
              <a:gdLst>
                <a:gd name="connsiteX0" fmla="*/ 31921 w 119673"/>
                <a:gd name="connsiteY0" fmla="*/ 44011 h 223696"/>
                <a:gd name="connsiteX1" fmla="*/ 39678 w 119673"/>
                <a:gd name="connsiteY1" fmla="*/ 17 h 223696"/>
                <a:gd name="connsiteX2" fmla="*/ 119908 w 119673"/>
                <a:gd name="connsiteY2" fmla="*/ 44011 h 223696"/>
                <a:gd name="connsiteX3" fmla="*/ 103737 w 119673"/>
                <a:gd name="connsiteY3" fmla="*/ 135726 h 223696"/>
                <a:gd name="connsiteX4" fmla="*/ 235 w 119673"/>
                <a:gd name="connsiteY4" fmla="*/ 223714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73" h="223696">
                  <a:moveTo>
                    <a:pt x="31921" y="44011"/>
                  </a:moveTo>
                  <a:lnTo>
                    <a:pt x="39678" y="17"/>
                  </a:lnTo>
                  <a:lnTo>
                    <a:pt x="119908" y="44011"/>
                  </a:lnTo>
                  <a:lnTo>
                    <a:pt x="103737" y="135726"/>
                  </a:lnTo>
                  <a:lnTo>
                    <a:pt x="235" y="22371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5340F8B7-2C58-2C56-2313-0F5A374B6284}"/>
                </a:ext>
              </a:extLst>
            </p:cNvPr>
            <p:cNvSpPr/>
            <p:nvPr/>
          </p:nvSpPr>
          <p:spPr>
            <a:xfrm>
              <a:off x="6564310" y="4603026"/>
              <a:ext cx="119673" cy="223696"/>
            </a:xfrm>
            <a:custGeom>
              <a:avLst/>
              <a:gdLst>
                <a:gd name="connsiteX0" fmla="*/ 119956 w 119673"/>
                <a:gd name="connsiteY0" fmla="*/ 27 h 223696"/>
                <a:gd name="connsiteX1" fmla="*/ 88270 w 119673"/>
                <a:gd name="connsiteY1" fmla="*/ 179730 h 223696"/>
                <a:gd name="connsiteX2" fmla="*/ 80512 w 119673"/>
                <a:gd name="connsiteY2" fmla="*/ 223724 h 223696"/>
                <a:gd name="connsiteX3" fmla="*/ 282 w 119673"/>
                <a:gd name="connsiteY3" fmla="*/ 179730 h 223696"/>
                <a:gd name="connsiteX4" fmla="*/ 16454 w 119673"/>
                <a:gd name="connsiteY4" fmla="*/ 88015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73" h="223696">
                  <a:moveTo>
                    <a:pt x="119956" y="27"/>
                  </a:moveTo>
                  <a:lnTo>
                    <a:pt x="88270" y="179730"/>
                  </a:lnTo>
                  <a:lnTo>
                    <a:pt x="80512" y="223724"/>
                  </a:lnTo>
                  <a:lnTo>
                    <a:pt x="282" y="179730"/>
                  </a:lnTo>
                  <a:lnTo>
                    <a:pt x="16454" y="8801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00C3116-C7E6-A6DA-F3B4-B916A30CC1F7}"/>
                </a:ext>
              </a:extLst>
            </p:cNvPr>
            <p:cNvSpPr/>
            <p:nvPr/>
          </p:nvSpPr>
          <p:spPr>
            <a:xfrm>
              <a:off x="6337406" y="4826722"/>
              <a:ext cx="119673" cy="223696"/>
            </a:xfrm>
            <a:custGeom>
              <a:avLst/>
              <a:gdLst>
                <a:gd name="connsiteX0" fmla="*/ 31979 w 119673"/>
                <a:gd name="connsiteY0" fmla="*/ 44011 h 223696"/>
                <a:gd name="connsiteX1" fmla="*/ 39736 w 119673"/>
                <a:gd name="connsiteY1" fmla="*/ 17 h 223696"/>
                <a:gd name="connsiteX2" fmla="*/ 119966 w 119673"/>
                <a:gd name="connsiteY2" fmla="*/ 44011 h 223696"/>
                <a:gd name="connsiteX3" fmla="*/ 103794 w 119673"/>
                <a:gd name="connsiteY3" fmla="*/ 135726 h 223696"/>
                <a:gd name="connsiteX4" fmla="*/ 292 w 119673"/>
                <a:gd name="connsiteY4" fmla="*/ 223714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73" h="223696">
                  <a:moveTo>
                    <a:pt x="31979" y="44011"/>
                  </a:moveTo>
                  <a:lnTo>
                    <a:pt x="39736" y="17"/>
                  </a:lnTo>
                  <a:lnTo>
                    <a:pt x="119966" y="44011"/>
                  </a:lnTo>
                  <a:lnTo>
                    <a:pt x="103794" y="135726"/>
                  </a:lnTo>
                  <a:lnTo>
                    <a:pt x="292" y="22371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84E2EF1C-16CF-18FF-FA0D-BF0DC33AC3ED}"/>
                </a:ext>
              </a:extLst>
            </p:cNvPr>
            <p:cNvSpPr/>
            <p:nvPr/>
          </p:nvSpPr>
          <p:spPr>
            <a:xfrm>
              <a:off x="5926792" y="4994497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59" name="그래픽 14">
            <a:extLst>
              <a:ext uri="{FF2B5EF4-FFF2-40B4-BE49-F238E27FC236}">
                <a16:creationId xmlns:a16="http://schemas.microsoft.com/office/drawing/2014/main" id="{2925EC20-1A8A-5049-5BF3-26ABF8BB4AF3}"/>
              </a:ext>
            </a:extLst>
          </p:cNvPr>
          <p:cNvGrpSpPr/>
          <p:nvPr/>
        </p:nvGrpSpPr>
        <p:grpSpPr>
          <a:xfrm>
            <a:off x="4994342" y="4641831"/>
            <a:ext cx="1684317" cy="559243"/>
            <a:chOff x="4999666" y="4491177"/>
            <a:chExt cx="1684317" cy="559243"/>
          </a:xfrm>
          <a:solidFill>
            <a:schemeClr val="bg1"/>
          </a:solidFill>
        </p:grpSpPr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E8F2922-AD16-678B-E5B6-5B9D09460916}"/>
                </a:ext>
              </a:extLst>
            </p:cNvPr>
            <p:cNvSpPr/>
            <p:nvPr/>
          </p:nvSpPr>
          <p:spPr>
            <a:xfrm>
              <a:off x="5039275" y="4491177"/>
              <a:ext cx="149592" cy="279620"/>
            </a:xfrm>
            <a:custGeom>
              <a:avLst/>
              <a:gdLst>
                <a:gd name="connsiteX0" fmla="*/ 149604 w 149592"/>
                <a:gd name="connsiteY0" fmla="*/ 12 h 279620"/>
                <a:gd name="connsiteX1" fmla="*/ 109996 w 149592"/>
                <a:gd name="connsiteY1" fmla="*/ 224641 h 279620"/>
                <a:gd name="connsiteX2" fmla="*/ 100300 w 149592"/>
                <a:gd name="connsiteY2" fmla="*/ 279633 h 279620"/>
                <a:gd name="connsiteX3" fmla="*/ 12 w 149592"/>
                <a:gd name="connsiteY3" fmla="*/ 224641 h 279620"/>
                <a:gd name="connsiteX4" fmla="*/ 20227 w 149592"/>
                <a:gd name="connsiteY4" fmla="*/ 109996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149604" y="12"/>
                  </a:moveTo>
                  <a:lnTo>
                    <a:pt x="109996" y="224641"/>
                  </a:lnTo>
                  <a:lnTo>
                    <a:pt x="100300" y="279633"/>
                  </a:lnTo>
                  <a:lnTo>
                    <a:pt x="12" y="224641"/>
                  </a:lnTo>
                  <a:lnTo>
                    <a:pt x="20227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8D51214-6F98-A2C2-F758-489C5E5AF6E6}"/>
                </a:ext>
              </a:extLst>
            </p:cNvPr>
            <p:cNvSpPr/>
            <p:nvPr/>
          </p:nvSpPr>
          <p:spPr>
            <a:xfrm>
              <a:off x="4999666" y="4770798"/>
              <a:ext cx="139896" cy="279620"/>
            </a:xfrm>
            <a:custGeom>
              <a:avLst/>
              <a:gdLst>
                <a:gd name="connsiteX0" fmla="*/ 12 w 139896"/>
                <a:gd name="connsiteY0" fmla="*/ 169648 h 279620"/>
                <a:gd name="connsiteX1" fmla="*/ 20227 w 139896"/>
                <a:gd name="connsiteY1" fmla="*/ 55004 h 279620"/>
                <a:gd name="connsiteX2" fmla="*/ 139908 w 139896"/>
                <a:gd name="connsiteY2" fmla="*/ 12 h 279620"/>
                <a:gd name="connsiteX3" fmla="*/ 130211 w 139896"/>
                <a:gd name="connsiteY3" fmla="*/ 55004 h 279620"/>
                <a:gd name="connsiteX4" fmla="*/ 90603 w 139896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6" h="279620">
                  <a:moveTo>
                    <a:pt x="12" y="169648"/>
                  </a:moveTo>
                  <a:lnTo>
                    <a:pt x="20227" y="55004"/>
                  </a:lnTo>
                  <a:lnTo>
                    <a:pt x="139908" y="12"/>
                  </a:lnTo>
                  <a:lnTo>
                    <a:pt x="130211" y="55004"/>
                  </a:lnTo>
                  <a:lnTo>
                    <a:pt x="90603" y="279633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44E8AA0F-CB1C-F250-B88B-97AE3E6D348C}"/>
                </a:ext>
              </a:extLst>
            </p:cNvPr>
            <p:cNvSpPr/>
            <p:nvPr/>
          </p:nvSpPr>
          <p:spPr>
            <a:xfrm>
              <a:off x="5255790" y="4491177"/>
              <a:ext cx="334612" cy="109984"/>
            </a:xfrm>
            <a:custGeom>
              <a:avLst/>
              <a:gdLst>
                <a:gd name="connsiteX0" fmla="*/ 84 w 334612"/>
                <a:gd name="connsiteY0" fmla="*/ 12 h 109984"/>
                <a:gd name="connsiteX1" fmla="*/ 84 w 334612"/>
                <a:gd name="connsiteY1" fmla="*/ 12 h 109984"/>
                <a:gd name="connsiteX2" fmla="*/ 334697 w 334612"/>
                <a:gd name="connsiteY2" fmla="*/ 12 h 109984"/>
                <a:gd name="connsiteX3" fmla="*/ 205319 w 334612"/>
                <a:gd name="connsiteY3" fmla="*/ 109996 h 109984"/>
                <a:gd name="connsiteX4" fmla="*/ 90675 w 33461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612" h="109984">
                  <a:moveTo>
                    <a:pt x="84" y="12"/>
                  </a:moveTo>
                  <a:lnTo>
                    <a:pt x="84" y="12"/>
                  </a:lnTo>
                  <a:lnTo>
                    <a:pt x="334697" y="12"/>
                  </a:lnTo>
                  <a:lnTo>
                    <a:pt x="205319" y="109996"/>
                  </a:lnTo>
                  <a:lnTo>
                    <a:pt x="90675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EB0DE20-328B-82E1-DF23-63E5FDA349AF}"/>
                </a:ext>
              </a:extLst>
            </p:cNvPr>
            <p:cNvSpPr/>
            <p:nvPr/>
          </p:nvSpPr>
          <p:spPr>
            <a:xfrm>
              <a:off x="5440810" y="4491177"/>
              <a:ext cx="149592" cy="279620"/>
            </a:xfrm>
            <a:custGeom>
              <a:avLst/>
              <a:gdLst>
                <a:gd name="connsiteX0" fmla="*/ 149676 w 149592"/>
                <a:gd name="connsiteY0" fmla="*/ 12 h 279620"/>
                <a:gd name="connsiteX1" fmla="*/ 110068 w 149592"/>
                <a:gd name="connsiteY1" fmla="*/ 224641 h 279620"/>
                <a:gd name="connsiteX2" fmla="*/ 100372 w 149592"/>
                <a:gd name="connsiteY2" fmla="*/ 279633 h 279620"/>
                <a:gd name="connsiteX3" fmla="*/ 84 w 149592"/>
                <a:gd name="connsiteY3" fmla="*/ 224641 h 279620"/>
                <a:gd name="connsiteX4" fmla="*/ 20299 w 149592"/>
                <a:gd name="connsiteY4" fmla="*/ 109996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149676" y="12"/>
                  </a:moveTo>
                  <a:lnTo>
                    <a:pt x="110068" y="224641"/>
                  </a:lnTo>
                  <a:lnTo>
                    <a:pt x="100372" y="279633"/>
                  </a:lnTo>
                  <a:lnTo>
                    <a:pt x="84" y="224641"/>
                  </a:lnTo>
                  <a:lnTo>
                    <a:pt x="20299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6F1B0AA-90D1-43E6-AD03-8F1706EE9A9A}"/>
                </a:ext>
              </a:extLst>
            </p:cNvPr>
            <p:cNvSpPr/>
            <p:nvPr/>
          </p:nvSpPr>
          <p:spPr>
            <a:xfrm>
              <a:off x="5157180" y="4940435"/>
              <a:ext cx="334612" cy="109984"/>
            </a:xfrm>
            <a:custGeom>
              <a:avLst/>
              <a:gdLst>
                <a:gd name="connsiteX0" fmla="*/ 129461 w 334612"/>
                <a:gd name="connsiteY0" fmla="*/ 12 h 109984"/>
                <a:gd name="connsiteX1" fmla="*/ 244106 w 334612"/>
                <a:gd name="connsiteY1" fmla="*/ 12 h 109984"/>
                <a:gd name="connsiteX2" fmla="*/ 334697 w 334612"/>
                <a:gd name="connsiteY2" fmla="*/ 109996 h 109984"/>
                <a:gd name="connsiteX3" fmla="*/ 84 w 334612"/>
                <a:gd name="connsiteY3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612" h="109984">
                  <a:moveTo>
                    <a:pt x="129461" y="12"/>
                  </a:moveTo>
                  <a:lnTo>
                    <a:pt x="244106" y="12"/>
                  </a:lnTo>
                  <a:lnTo>
                    <a:pt x="334697" y="109996"/>
                  </a:lnTo>
                  <a:lnTo>
                    <a:pt x="84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A338EFD-22B7-3F34-B8C3-83BA3C519584}"/>
                </a:ext>
              </a:extLst>
            </p:cNvPr>
            <p:cNvSpPr/>
            <p:nvPr/>
          </p:nvSpPr>
          <p:spPr>
            <a:xfrm>
              <a:off x="5157180" y="4770798"/>
              <a:ext cx="149592" cy="279620"/>
            </a:xfrm>
            <a:custGeom>
              <a:avLst/>
              <a:gdLst>
                <a:gd name="connsiteX0" fmla="*/ 39692 w 149592"/>
                <a:gd name="connsiteY0" fmla="*/ 55004 h 279620"/>
                <a:gd name="connsiteX1" fmla="*/ 49389 w 149592"/>
                <a:gd name="connsiteY1" fmla="*/ 12 h 279620"/>
                <a:gd name="connsiteX2" fmla="*/ 149676 w 149592"/>
                <a:gd name="connsiteY2" fmla="*/ 55004 h 279620"/>
                <a:gd name="connsiteX3" fmla="*/ 129461 w 149592"/>
                <a:gd name="connsiteY3" fmla="*/ 169648 h 279620"/>
                <a:gd name="connsiteX4" fmla="*/ 84 w 149592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39692" y="55004"/>
                  </a:moveTo>
                  <a:lnTo>
                    <a:pt x="49389" y="12"/>
                  </a:lnTo>
                  <a:lnTo>
                    <a:pt x="149676" y="55004"/>
                  </a:lnTo>
                  <a:lnTo>
                    <a:pt x="129461" y="169648"/>
                  </a:lnTo>
                  <a:lnTo>
                    <a:pt x="84" y="279633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3F4BA68A-3A10-1C79-F1A0-79078F97784F}"/>
                </a:ext>
              </a:extLst>
            </p:cNvPr>
            <p:cNvSpPr/>
            <p:nvPr/>
          </p:nvSpPr>
          <p:spPr>
            <a:xfrm>
              <a:off x="5206485" y="4715806"/>
              <a:ext cx="334613" cy="109983"/>
            </a:xfrm>
            <a:custGeom>
              <a:avLst/>
              <a:gdLst>
                <a:gd name="connsiteX0" fmla="*/ 84 w 334613"/>
                <a:gd name="connsiteY0" fmla="*/ 55004 h 109983"/>
                <a:gd name="connsiteX1" fmla="*/ 119765 w 334613"/>
                <a:gd name="connsiteY1" fmla="*/ 12 h 109983"/>
                <a:gd name="connsiteX2" fmla="*/ 234409 w 334613"/>
                <a:gd name="connsiteY2" fmla="*/ 12 h 109983"/>
                <a:gd name="connsiteX3" fmla="*/ 334697 w 334613"/>
                <a:gd name="connsiteY3" fmla="*/ 55004 h 109983"/>
                <a:gd name="connsiteX4" fmla="*/ 215016 w 334613"/>
                <a:gd name="connsiteY4" fmla="*/ 109996 h 109983"/>
                <a:gd name="connsiteX5" fmla="*/ 100371 w 334613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3" h="109983">
                  <a:moveTo>
                    <a:pt x="84" y="55004"/>
                  </a:moveTo>
                  <a:lnTo>
                    <a:pt x="119765" y="12"/>
                  </a:lnTo>
                  <a:lnTo>
                    <a:pt x="234409" y="12"/>
                  </a:lnTo>
                  <a:lnTo>
                    <a:pt x="334697" y="55004"/>
                  </a:lnTo>
                  <a:lnTo>
                    <a:pt x="215016" y="109996"/>
                  </a:lnTo>
                  <a:lnTo>
                    <a:pt x="100371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1DFA1EFE-1268-C2DC-DE9B-1F7574E4BFE6}"/>
                </a:ext>
              </a:extLst>
            </p:cNvPr>
            <p:cNvSpPr/>
            <p:nvPr/>
          </p:nvSpPr>
          <p:spPr>
            <a:xfrm>
              <a:off x="5657327" y="4491177"/>
              <a:ext cx="334612" cy="109984"/>
            </a:xfrm>
            <a:custGeom>
              <a:avLst/>
              <a:gdLst>
                <a:gd name="connsiteX0" fmla="*/ 156 w 334612"/>
                <a:gd name="connsiteY0" fmla="*/ 12 h 109984"/>
                <a:gd name="connsiteX1" fmla="*/ 156 w 334612"/>
                <a:gd name="connsiteY1" fmla="*/ 12 h 109984"/>
                <a:gd name="connsiteX2" fmla="*/ 334769 w 334612"/>
                <a:gd name="connsiteY2" fmla="*/ 12 h 109984"/>
                <a:gd name="connsiteX3" fmla="*/ 205391 w 334612"/>
                <a:gd name="connsiteY3" fmla="*/ 109996 h 109984"/>
                <a:gd name="connsiteX4" fmla="*/ 90747 w 334612"/>
                <a:gd name="connsiteY4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612" h="109984">
                  <a:moveTo>
                    <a:pt x="156" y="12"/>
                  </a:moveTo>
                  <a:lnTo>
                    <a:pt x="156" y="12"/>
                  </a:lnTo>
                  <a:lnTo>
                    <a:pt x="334769" y="12"/>
                  </a:lnTo>
                  <a:lnTo>
                    <a:pt x="205391" y="109996"/>
                  </a:lnTo>
                  <a:lnTo>
                    <a:pt x="90747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208E0FA-04F3-A3D5-9E7E-DC6E455F7461}"/>
                </a:ext>
              </a:extLst>
            </p:cNvPr>
            <p:cNvSpPr/>
            <p:nvPr/>
          </p:nvSpPr>
          <p:spPr>
            <a:xfrm>
              <a:off x="5842348" y="4491177"/>
              <a:ext cx="149592" cy="279620"/>
            </a:xfrm>
            <a:custGeom>
              <a:avLst/>
              <a:gdLst>
                <a:gd name="connsiteX0" fmla="*/ 149748 w 149592"/>
                <a:gd name="connsiteY0" fmla="*/ 12 h 279620"/>
                <a:gd name="connsiteX1" fmla="*/ 110140 w 149592"/>
                <a:gd name="connsiteY1" fmla="*/ 224641 h 279620"/>
                <a:gd name="connsiteX2" fmla="*/ 100443 w 149592"/>
                <a:gd name="connsiteY2" fmla="*/ 279633 h 279620"/>
                <a:gd name="connsiteX3" fmla="*/ 156 w 149592"/>
                <a:gd name="connsiteY3" fmla="*/ 224641 h 279620"/>
                <a:gd name="connsiteX4" fmla="*/ 20370 w 149592"/>
                <a:gd name="connsiteY4" fmla="*/ 109996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92" h="279620">
                  <a:moveTo>
                    <a:pt x="149748" y="12"/>
                  </a:moveTo>
                  <a:lnTo>
                    <a:pt x="110140" y="224641"/>
                  </a:lnTo>
                  <a:lnTo>
                    <a:pt x="100443" y="279633"/>
                  </a:lnTo>
                  <a:lnTo>
                    <a:pt x="156" y="224641"/>
                  </a:lnTo>
                  <a:lnTo>
                    <a:pt x="20370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A7A1850-4168-4E18-CF3A-7DB2633BDAFC}"/>
                </a:ext>
              </a:extLst>
            </p:cNvPr>
            <p:cNvSpPr/>
            <p:nvPr/>
          </p:nvSpPr>
          <p:spPr>
            <a:xfrm>
              <a:off x="5802739" y="4770798"/>
              <a:ext cx="139896" cy="279620"/>
            </a:xfrm>
            <a:custGeom>
              <a:avLst/>
              <a:gdLst>
                <a:gd name="connsiteX0" fmla="*/ 156 w 139896"/>
                <a:gd name="connsiteY0" fmla="*/ 169648 h 279620"/>
                <a:gd name="connsiteX1" fmla="*/ 20370 w 139896"/>
                <a:gd name="connsiteY1" fmla="*/ 55004 h 279620"/>
                <a:gd name="connsiteX2" fmla="*/ 140052 w 139896"/>
                <a:gd name="connsiteY2" fmla="*/ 12 h 279620"/>
                <a:gd name="connsiteX3" fmla="*/ 130355 w 139896"/>
                <a:gd name="connsiteY3" fmla="*/ 55004 h 279620"/>
                <a:gd name="connsiteX4" fmla="*/ 90747 w 139896"/>
                <a:gd name="connsiteY4" fmla="*/ 279633 h 27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96" h="279620">
                  <a:moveTo>
                    <a:pt x="156" y="169648"/>
                  </a:moveTo>
                  <a:lnTo>
                    <a:pt x="20370" y="55004"/>
                  </a:lnTo>
                  <a:lnTo>
                    <a:pt x="140052" y="12"/>
                  </a:lnTo>
                  <a:lnTo>
                    <a:pt x="130355" y="55004"/>
                  </a:lnTo>
                  <a:lnTo>
                    <a:pt x="90747" y="279633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39563E4-0836-AA24-DB5B-5C7CEE54F8F7}"/>
                </a:ext>
              </a:extLst>
            </p:cNvPr>
            <p:cNvSpPr/>
            <p:nvPr/>
          </p:nvSpPr>
          <p:spPr>
            <a:xfrm>
              <a:off x="5558718" y="4940435"/>
              <a:ext cx="334612" cy="109984"/>
            </a:xfrm>
            <a:custGeom>
              <a:avLst/>
              <a:gdLst>
                <a:gd name="connsiteX0" fmla="*/ 129533 w 334612"/>
                <a:gd name="connsiteY0" fmla="*/ 12 h 109984"/>
                <a:gd name="connsiteX1" fmla="*/ 244177 w 334612"/>
                <a:gd name="connsiteY1" fmla="*/ 12 h 109984"/>
                <a:gd name="connsiteX2" fmla="*/ 334769 w 334612"/>
                <a:gd name="connsiteY2" fmla="*/ 109996 h 109984"/>
                <a:gd name="connsiteX3" fmla="*/ 156 w 334612"/>
                <a:gd name="connsiteY3" fmla="*/ 109996 h 10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612" h="109984">
                  <a:moveTo>
                    <a:pt x="129533" y="12"/>
                  </a:moveTo>
                  <a:lnTo>
                    <a:pt x="244177" y="12"/>
                  </a:lnTo>
                  <a:lnTo>
                    <a:pt x="334769" y="109996"/>
                  </a:lnTo>
                  <a:lnTo>
                    <a:pt x="156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11EC807B-01F3-5BFB-92C0-07BF8E685E8D}"/>
                </a:ext>
              </a:extLst>
            </p:cNvPr>
            <p:cNvSpPr/>
            <p:nvPr/>
          </p:nvSpPr>
          <p:spPr>
            <a:xfrm>
              <a:off x="5608022" y="4715806"/>
              <a:ext cx="334613" cy="109983"/>
            </a:xfrm>
            <a:custGeom>
              <a:avLst/>
              <a:gdLst>
                <a:gd name="connsiteX0" fmla="*/ 156 w 334613"/>
                <a:gd name="connsiteY0" fmla="*/ 55004 h 109983"/>
                <a:gd name="connsiteX1" fmla="*/ 119836 w 334613"/>
                <a:gd name="connsiteY1" fmla="*/ 12 h 109983"/>
                <a:gd name="connsiteX2" fmla="*/ 234481 w 334613"/>
                <a:gd name="connsiteY2" fmla="*/ 12 h 109983"/>
                <a:gd name="connsiteX3" fmla="*/ 334769 w 334613"/>
                <a:gd name="connsiteY3" fmla="*/ 55004 h 109983"/>
                <a:gd name="connsiteX4" fmla="*/ 215088 w 334613"/>
                <a:gd name="connsiteY4" fmla="*/ 109996 h 109983"/>
                <a:gd name="connsiteX5" fmla="*/ 100443 w 334613"/>
                <a:gd name="connsiteY5" fmla="*/ 109996 h 1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3" h="109983">
                  <a:moveTo>
                    <a:pt x="156" y="55004"/>
                  </a:moveTo>
                  <a:lnTo>
                    <a:pt x="119836" y="12"/>
                  </a:lnTo>
                  <a:lnTo>
                    <a:pt x="234481" y="12"/>
                  </a:lnTo>
                  <a:lnTo>
                    <a:pt x="334769" y="55004"/>
                  </a:lnTo>
                  <a:lnTo>
                    <a:pt x="215088" y="109996"/>
                  </a:lnTo>
                  <a:lnTo>
                    <a:pt x="100443" y="109996"/>
                  </a:lnTo>
                  <a:close/>
                </a:path>
              </a:pathLst>
            </a:custGeom>
            <a:grpFill/>
            <a:ln w="5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277A3B3-4A39-1F40-C700-2382D2BE541A}"/>
                </a:ext>
              </a:extLst>
            </p:cNvPr>
            <p:cNvSpPr/>
            <p:nvPr/>
          </p:nvSpPr>
          <p:spPr>
            <a:xfrm>
              <a:off x="6243082" y="4603026"/>
              <a:ext cx="119673" cy="223696"/>
            </a:xfrm>
            <a:custGeom>
              <a:avLst/>
              <a:gdLst>
                <a:gd name="connsiteX0" fmla="*/ 119898 w 119673"/>
                <a:gd name="connsiteY0" fmla="*/ 27 h 223696"/>
                <a:gd name="connsiteX1" fmla="*/ 88212 w 119673"/>
                <a:gd name="connsiteY1" fmla="*/ 179730 h 223696"/>
                <a:gd name="connsiteX2" fmla="*/ 80455 w 119673"/>
                <a:gd name="connsiteY2" fmla="*/ 223724 h 223696"/>
                <a:gd name="connsiteX3" fmla="*/ 225 w 119673"/>
                <a:gd name="connsiteY3" fmla="*/ 179730 h 223696"/>
                <a:gd name="connsiteX4" fmla="*/ 16396 w 119673"/>
                <a:gd name="connsiteY4" fmla="*/ 88015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73" h="223696">
                  <a:moveTo>
                    <a:pt x="119898" y="27"/>
                  </a:moveTo>
                  <a:lnTo>
                    <a:pt x="88212" y="179730"/>
                  </a:lnTo>
                  <a:lnTo>
                    <a:pt x="80455" y="223724"/>
                  </a:lnTo>
                  <a:lnTo>
                    <a:pt x="225" y="179730"/>
                  </a:lnTo>
                  <a:lnTo>
                    <a:pt x="16396" y="88015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ECC2DAD-8216-74DA-C859-D95C0A127DB0}"/>
                </a:ext>
              </a:extLst>
            </p:cNvPr>
            <p:cNvSpPr/>
            <p:nvPr/>
          </p:nvSpPr>
          <p:spPr>
            <a:xfrm>
              <a:off x="6211395" y="4826722"/>
              <a:ext cx="111916" cy="223696"/>
            </a:xfrm>
            <a:custGeom>
              <a:avLst/>
              <a:gdLst>
                <a:gd name="connsiteX0" fmla="*/ 226 w 111916"/>
                <a:gd name="connsiteY0" fmla="*/ 135726 h 223696"/>
                <a:gd name="connsiteX1" fmla="*/ 16398 w 111916"/>
                <a:gd name="connsiteY1" fmla="*/ 44011 h 223696"/>
                <a:gd name="connsiteX2" fmla="*/ 112143 w 111916"/>
                <a:gd name="connsiteY2" fmla="*/ 17 h 223696"/>
                <a:gd name="connsiteX3" fmla="*/ 104386 w 111916"/>
                <a:gd name="connsiteY3" fmla="*/ 44011 h 223696"/>
                <a:gd name="connsiteX4" fmla="*/ 72699 w 111916"/>
                <a:gd name="connsiteY4" fmla="*/ 223714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6" h="223696">
                  <a:moveTo>
                    <a:pt x="226" y="135726"/>
                  </a:moveTo>
                  <a:lnTo>
                    <a:pt x="16398" y="44011"/>
                  </a:lnTo>
                  <a:lnTo>
                    <a:pt x="112143" y="17"/>
                  </a:lnTo>
                  <a:lnTo>
                    <a:pt x="104386" y="44011"/>
                  </a:lnTo>
                  <a:lnTo>
                    <a:pt x="72699" y="223714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D8EED2D1-DF65-08AF-78E6-C9187A30F8A3}"/>
                </a:ext>
              </a:extLst>
            </p:cNvPr>
            <p:cNvSpPr/>
            <p:nvPr/>
          </p:nvSpPr>
          <p:spPr>
            <a:xfrm>
              <a:off x="6055621" y="4603026"/>
              <a:ext cx="111916" cy="223696"/>
            </a:xfrm>
            <a:custGeom>
              <a:avLst/>
              <a:gdLst>
                <a:gd name="connsiteX0" fmla="*/ 39677 w 111916"/>
                <a:gd name="connsiteY0" fmla="*/ 27 h 223696"/>
                <a:gd name="connsiteX1" fmla="*/ 112150 w 111916"/>
                <a:gd name="connsiteY1" fmla="*/ 88015 h 223696"/>
                <a:gd name="connsiteX2" fmla="*/ 95978 w 111916"/>
                <a:gd name="connsiteY2" fmla="*/ 179730 h 223696"/>
                <a:gd name="connsiteX3" fmla="*/ 233 w 111916"/>
                <a:gd name="connsiteY3" fmla="*/ 223724 h 223696"/>
                <a:gd name="connsiteX4" fmla="*/ 7990 w 111916"/>
                <a:gd name="connsiteY4" fmla="*/ 179730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6" h="223696">
                  <a:moveTo>
                    <a:pt x="39677" y="27"/>
                  </a:moveTo>
                  <a:lnTo>
                    <a:pt x="112150" y="88015"/>
                  </a:lnTo>
                  <a:lnTo>
                    <a:pt x="95978" y="179730"/>
                  </a:lnTo>
                  <a:lnTo>
                    <a:pt x="233" y="223724"/>
                  </a:lnTo>
                  <a:lnTo>
                    <a:pt x="7990" y="179730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C9EEC7A-331E-5BE2-06F8-1956AE216692}"/>
                </a:ext>
              </a:extLst>
            </p:cNvPr>
            <p:cNvSpPr/>
            <p:nvPr/>
          </p:nvSpPr>
          <p:spPr>
            <a:xfrm>
              <a:off x="6055621" y="4782729"/>
              <a:ext cx="267690" cy="87987"/>
            </a:xfrm>
            <a:custGeom>
              <a:avLst/>
              <a:gdLst>
                <a:gd name="connsiteX0" fmla="*/ 230 w 267690"/>
                <a:gd name="connsiteY0" fmla="*/ 44016 h 87987"/>
                <a:gd name="connsiteX1" fmla="*/ 95974 w 267690"/>
                <a:gd name="connsiteY1" fmla="*/ 22 h 87987"/>
                <a:gd name="connsiteX2" fmla="*/ 187690 w 267690"/>
                <a:gd name="connsiteY2" fmla="*/ 22 h 87987"/>
                <a:gd name="connsiteX3" fmla="*/ 267920 w 267690"/>
                <a:gd name="connsiteY3" fmla="*/ 44016 h 87987"/>
                <a:gd name="connsiteX4" fmla="*/ 172175 w 267690"/>
                <a:gd name="connsiteY4" fmla="*/ 88009 h 87987"/>
                <a:gd name="connsiteX5" fmla="*/ 80460 w 267690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90" h="87987">
                  <a:moveTo>
                    <a:pt x="230" y="44016"/>
                  </a:moveTo>
                  <a:lnTo>
                    <a:pt x="95974" y="22"/>
                  </a:lnTo>
                  <a:lnTo>
                    <a:pt x="187690" y="22"/>
                  </a:lnTo>
                  <a:lnTo>
                    <a:pt x="267920" y="44016"/>
                  </a:lnTo>
                  <a:lnTo>
                    <a:pt x="172175" y="88009"/>
                  </a:lnTo>
                  <a:lnTo>
                    <a:pt x="80460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C7286B1-8A44-2828-C14C-EC3A5FCED4D8}"/>
                </a:ext>
              </a:extLst>
            </p:cNvPr>
            <p:cNvSpPr/>
            <p:nvPr/>
          </p:nvSpPr>
          <p:spPr>
            <a:xfrm>
              <a:off x="6416294" y="4603026"/>
              <a:ext cx="267690" cy="87987"/>
            </a:xfrm>
            <a:custGeom>
              <a:avLst/>
              <a:gdLst>
                <a:gd name="connsiteX0" fmla="*/ 285 w 267690"/>
                <a:gd name="connsiteY0" fmla="*/ 30 h 87987"/>
                <a:gd name="connsiteX1" fmla="*/ 285 w 267690"/>
                <a:gd name="connsiteY1" fmla="*/ 30 h 87987"/>
                <a:gd name="connsiteX2" fmla="*/ 267976 w 267690"/>
                <a:gd name="connsiteY2" fmla="*/ 30 h 87987"/>
                <a:gd name="connsiteX3" fmla="*/ 164474 w 267690"/>
                <a:gd name="connsiteY3" fmla="*/ 88018 h 87987"/>
                <a:gd name="connsiteX4" fmla="*/ 72758 w 267690"/>
                <a:gd name="connsiteY4" fmla="*/ 88018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90" h="87987">
                  <a:moveTo>
                    <a:pt x="285" y="30"/>
                  </a:moveTo>
                  <a:lnTo>
                    <a:pt x="285" y="30"/>
                  </a:lnTo>
                  <a:lnTo>
                    <a:pt x="267976" y="30"/>
                  </a:lnTo>
                  <a:lnTo>
                    <a:pt x="164474" y="88018"/>
                  </a:lnTo>
                  <a:lnTo>
                    <a:pt x="72758" y="88018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BD97C5F1-9C84-72A4-5023-E4126B07C98A}"/>
                </a:ext>
              </a:extLst>
            </p:cNvPr>
            <p:cNvSpPr/>
            <p:nvPr/>
          </p:nvSpPr>
          <p:spPr>
            <a:xfrm>
              <a:off x="6532624" y="4826722"/>
              <a:ext cx="111916" cy="223696"/>
            </a:xfrm>
            <a:custGeom>
              <a:avLst/>
              <a:gdLst>
                <a:gd name="connsiteX0" fmla="*/ 284 w 111916"/>
                <a:gd name="connsiteY0" fmla="*/ 135726 h 223696"/>
                <a:gd name="connsiteX1" fmla="*/ 16456 w 111916"/>
                <a:gd name="connsiteY1" fmla="*/ 44011 h 223696"/>
                <a:gd name="connsiteX2" fmla="*/ 112200 w 111916"/>
                <a:gd name="connsiteY2" fmla="*/ 17 h 223696"/>
                <a:gd name="connsiteX3" fmla="*/ 104443 w 111916"/>
                <a:gd name="connsiteY3" fmla="*/ 44011 h 223696"/>
                <a:gd name="connsiteX4" fmla="*/ 72756 w 111916"/>
                <a:gd name="connsiteY4" fmla="*/ 223714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6" h="223696">
                  <a:moveTo>
                    <a:pt x="284" y="135726"/>
                  </a:moveTo>
                  <a:lnTo>
                    <a:pt x="16456" y="44011"/>
                  </a:lnTo>
                  <a:lnTo>
                    <a:pt x="112200" y="17"/>
                  </a:lnTo>
                  <a:lnTo>
                    <a:pt x="104443" y="44011"/>
                  </a:lnTo>
                  <a:lnTo>
                    <a:pt x="72756" y="223714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F3C83D82-A949-723C-BEB2-96C251B20BE1}"/>
                </a:ext>
              </a:extLst>
            </p:cNvPr>
            <p:cNvSpPr/>
            <p:nvPr/>
          </p:nvSpPr>
          <p:spPr>
            <a:xfrm>
              <a:off x="6337406" y="4962432"/>
              <a:ext cx="267690" cy="87987"/>
            </a:xfrm>
            <a:custGeom>
              <a:avLst/>
              <a:gdLst>
                <a:gd name="connsiteX0" fmla="*/ 103791 w 267690"/>
                <a:gd name="connsiteY0" fmla="*/ 14 h 87987"/>
                <a:gd name="connsiteX1" fmla="*/ 195506 w 267690"/>
                <a:gd name="connsiteY1" fmla="*/ 14 h 87987"/>
                <a:gd name="connsiteX2" fmla="*/ 267979 w 267690"/>
                <a:gd name="connsiteY2" fmla="*/ 88001 h 87987"/>
                <a:gd name="connsiteX3" fmla="*/ 289 w 267690"/>
                <a:gd name="connsiteY3" fmla="*/ 88001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90" h="87987">
                  <a:moveTo>
                    <a:pt x="103791" y="14"/>
                  </a:moveTo>
                  <a:lnTo>
                    <a:pt x="195506" y="14"/>
                  </a:lnTo>
                  <a:lnTo>
                    <a:pt x="267979" y="88001"/>
                  </a:lnTo>
                  <a:lnTo>
                    <a:pt x="289" y="88001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E0B72F9-7410-89E5-896C-81DEB7394281}"/>
                </a:ext>
              </a:extLst>
            </p:cNvPr>
            <p:cNvSpPr/>
            <p:nvPr/>
          </p:nvSpPr>
          <p:spPr>
            <a:xfrm>
              <a:off x="6376850" y="4603026"/>
              <a:ext cx="111916" cy="223696"/>
            </a:xfrm>
            <a:custGeom>
              <a:avLst/>
              <a:gdLst>
                <a:gd name="connsiteX0" fmla="*/ 39734 w 111916"/>
                <a:gd name="connsiteY0" fmla="*/ 27 h 223696"/>
                <a:gd name="connsiteX1" fmla="*/ 112207 w 111916"/>
                <a:gd name="connsiteY1" fmla="*/ 88015 h 223696"/>
                <a:gd name="connsiteX2" fmla="*/ 96035 w 111916"/>
                <a:gd name="connsiteY2" fmla="*/ 179730 h 223696"/>
                <a:gd name="connsiteX3" fmla="*/ 291 w 111916"/>
                <a:gd name="connsiteY3" fmla="*/ 223724 h 223696"/>
                <a:gd name="connsiteX4" fmla="*/ 8048 w 111916"/>
                <a:gd name="connsiteY4" fmla="*/ 179730 h 2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6" h="223696">
                  <a:moveTo>
                    <a:pt x="39734" y="27"/>
                  </a:moveTo>
                  <a:lnTo>
                    <a:pt x="112207" y="88015"/>
                  </a:lnTo>
                  <a:lnTo>
                    <a:pt x="96035" y="179730"/>
                  </a:lnTo>
                  <a:lnTo>
                    <a:pt x="291" y="223724"/>
                  </a:lnTo>
                  <a:lnTo>
                    <a:pt x="8048" y="179730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3EB5605-93C0-F60C-C3ED-F3EFB37D8EBE}"/>
                </a:ext>
              </a:extLst>
            </p:cNvPr>
            <p:cNvSpPr/>
            <p:nvPr/>
          </p:nvSpPr>
          <p:spPr>
            <a:xfrm>
              <a:off x="6376850" y="4782729"/>
              <a:ext cx="267690" cy="87987"/>
            </a:xfrm>
            <a:custGeom>
              <a:avLst/>
              <a:gdLst>
                <a:gd name="connsiteX0" fmla="*/ 287 w 267690"/>
                <a:gd name="connsiteY0" fmla="*/ 44016 h 87987"/>
                <a:gd name="connsiteX1" fmla="*/ 96032 w 267690"/>
                <a:gd name="connsiteY1" fmla="*/ 22 h 87987"/>
                <a:gd name="connsiteX2" fmla="*/ 187747 w 267690"/>
                <a:gd name="connsiteY2" fmla="*/ 22 h 87987"/>
                <a:gd name="connsiteX3" fmla="*/ 267978 w 267690"/>
                <a:gd name="connsiteY3" fmla="*/ 44016 h 87987"/>
                <a:gd name="connsiteX4" fmla="*/ 172233 w 267690"/>
                <a:gd name="connsiteY4" fmla="*/ 88009 h 87987"/>
                <a:gd name="connsiteX5" fmla="*/ 80517 w 267690"/>
                <a:gd name="connsiteY5" fmla="*/ 88009 h 8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90" h="87987">
                  <a:moveTo>
                    <a:pt x="287" y="44016"/>
                  </a:moveTo>
                  <a:lnTo>
                    <a:pt x="96032" y="22"/>
                  </a:lnTo>
                  <a:lnTo>
                    <a:pt x="187747" y="22"/>
                  </a:lnTo>
                  <a:lnTo>
                    <a:pt x="267978" y="44016"/>
                  </a:lnTo>
                  <a:lnTo>
                    <a:pt x="172233" y="88009"/>
                  </a:lnTo>
                  <a:lnTo>
                    <a:pt x="80517" y="88009"/>
                  </a:lnTo>
                  <a:close/>
                </a:path>
              </a:pathLst>
            </a:custGeom>
            <a:grpFill/>
            <a:ln w="4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03005FA-EBFF-B67C-85D9-98A106C9511F}"/>
                </a:ext>
              </a:extLst>
            </p:cNvPr>
            <p:cNvSpPr/>
            <p:nvPr/>
          </p:nvSpPr>
          <p:spPr>
            <a:xfrm>
              <a:off x="5926792" y="4994497"/>
              <a:ext cx="65785" cy="55924"/>
            </a:xfrm>
            <a:custGeom>
              <a:avLst/>
              <a:gdLst>
                <a:gd name="connsiteX0" fmla="*/ 4930 w 65785"/>
                <a:gd name="connsiteY0" fmla="*/ 27962 h 55924"/>
                <a:gd name="connsiteX1" fmla="*/ 37823 w 65785"/>
                <a:gd name="connsiteY1" fmla="*/ 0 h 55924"/>
                <a:gd name="connsiteX2" fmla="*/ 60855 w 65785"/>
                <a:gd name="connsiteY2" fmla="*/ 27962 h 55924"/>
                <a:gd name="connsiteX3" fmla="*/ 27962 w 65785"/>
                <a:gd name="connsiteY3" fmla="*/ 55924 h 55924"/>
                <a:gd name="connsiteX4" fmla="*/ 4930 w 65785"/>
                <a:gd name="connsiteY4" fmla="*/ 27962 h 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5" h="55924">
                  <a:moveTo>
                    <a:pt x="4930" y="27962"/>
                  </a:moveTo>
                  <a:cubicBezTo>
                    <a:pt x="7653" y="12519"/>
                    <a:pt x="22380" y="0"/>
                    <a:pt x="37823" y="0"/>
                  </a:cubicBezTo>
                  <a:cubicBezTo>
                    <a:pt x="53266" y="0"/>
                    <a:pt x="63578" y="12519"/>
                    <a:pt x="60855" y="27962"/>
                  </a:cubicBezTo>
                  <a:cubicBezTo>
                    <a:pt x="58132" y="43405"/>
                    <a:pt x="43405" y="55924"/>
                    <a:pt x="27962" y="55924"/>
                  </a:cubicBezTo>
                  <a:cubicBezTo>
                    <a:pt x="12519" y="55924"/>
                    <a:pt x="2207" y="43405"/>
                    <a:pt x="4930" y="27962"/>
                  </a:cubicBezTo>
                  <a:close/>
                </a:path>
              </a:pathLst>
            </a:custGeom>
            <a:grpFill/>
            <a:ln w="561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83" name="그래픽 15">
            <a:extLst>
              <a:ext uri="{FF2B5EF4-FFF2-40B4-BE49-F238E27FC236}">
                <a16:creationId xmlns:a16="http://schemas.microsoft.com/office/drawing/2014/main" id="{6C55629E-FFE0-BE85-D9F7-80F8BE2E55FA}"/>
              </a:ext>
            </a:extLst>
          </p:cNvPr>
          <p:cNvGrpSpPr/>
          <p:nvPr/>
        </p:nvGrpSpPr>
        <p:grpSpPr>
          <a:xfrm>
            <a:off x="4823216" y="3710995"/>
            <a:ext cx="1786284" cy="576104"/>
            <a:chOff x="4828540" y="3560341"/>
            <a:chExt cx="1786284" cy="576104"/>
          </a:xfrm>
          <a:solidFill>
            <a:srgbClr val="808080">
              <a:alpha val="25000"/>
            </a:srgbClr>
          </a:solidFill>
        </p:grpSpPr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6D695DC5-0636-3F3C-1A3C-665C33A443D3}"/>
                </a:ext>
              </a:extLst>
            </p:cNvPr>
            <p:cNvSpPr/>
            <p:nvPr/>
          </p:nvSpPr>
          <p:spPr>
            <a:xfrm>
              <a:off x="4930123" y="3560341"/>
              <a:ext cx="307352" cy="38599"/>
            </a:xfrm>
            <a:custGeom>
              <a:avLst/>
              <a:gdLst>
                <a:gd name="connsiteX0" fmla="*/ 11 w 307352"/>
                <a:gd name="connsiteY0" fmla="*/ 11 h 38599"/>
                <a:gd name="connsiteX1" fmla="*/ 11 w 307352"/>
                <a:gd name="connsiteY1" fmla="*/ 11 h 38599"/>
                <a:gd name="connsiteX2" fmla="*/ 307363 w 307352"/>
                <a:gd name="connsiteY2" fmla="*/ 11 h 38599"/>
                <a:gd name="connsiteX3" fmla="*/ 261958 w 307352"/>
                <a:gd name="connsiteY3" fmla="*/ 38610 h 38599"/>
                <a:gd name="connsiteX4" fmla="*/ 31804 w 307352"/>
                <a:gd name="connsiteY4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52" h="38599">
                  <a:moveTo>
                    <a:pt x="11" y="11"/>
                  </a:moveTo>
                  <a:lnTo>
                    <a:pt x="11" y="11"/>
                  </a:lnTo>
                  <a:lnTo>
                    <a:pt x="307363" y="11"/>
                  </a:lnTo>
                  <a:lnTo>
                    <a:pt x="261958" y="38610"/>
                  </a:lnTo>
                  <a:lnTo>
                    <a:pt x="31804" y="3861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27E83ED9-E07D-744F-A67A-10A053B8D457}"/>
                </a:ext>
              </a:extLst>
            </p:cNvPr>
            <p:cNvSpPr/>
            <p:nvPr/>
          </p:nvSpPr>
          <p:spPr>
            <a:xfrm>
              <a:off x="4828540" y="4097847"/>
              <a:ext cx="307352" cy="38599"/>
            </a:xfrm>
            <a:custGeom>
              <a:avLst/>
              <a:gdLst>
                <a:gd name="connsiteX0" fmla="*/ 45416 w 307352"/>
                <a:gd name="connsiteY0" fmla="*/ 11 h 38599"/>
                <a:gd name="connsiteX1" fmla="*/ 275570 w 307352"/>
                <a:gd name="connsiteY1" fmla="*/ 11 h 38599"/>
                <a:gd name="connsiteX2" fmla="*/ 307363 w 307352"/>
                <a:gd name="connsiteY2" fmla="*/ 38610 h 38599"/>
                <a:gd name="connsiteX3" fmla="*/ 11 w 307352"/>
                <a:gd name="connsiteY3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" h="38599">
                  <a:moveTo>
                    <a:pt x="45416" y="11"/>
                  </a:moveTo>
                  <a:lnTo>
                    <a:pt x="275570" y="11"/>
                  </a:lnTo>
                  <a:lnTo>
                    <a:pt x="307363" y="38610"/>
                  </a:lnTo>
                  <a:lnTo>
                    <a:pt x="11" y="3861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CF9F3FCD-02FA-2FA6-370F-900C0B56DBB4}"/>
                </a:ext>
              </a:extLst>
            </p:cNvPr>
            <p:cNvSpPr/>
            <p:nvPr/>
          </p:nvSpPr>
          <p:spPr>
            <a:xfrm>
              <a:off x="4828540" y="3848393"/>
              <a:ext cx="85987" cy="288052"/>
            </a:xfrm>
            <a:custGeom>
              <a:avLst/>
              <a:gdLst>
                <a:gd name="connsiteX0" fmla="*/ 47399 w 85987"/>
                <a:gd name="connsiteY0" fmla="*/ 19310 h 288052"/>
                <a:gd name="connsiteX1" fmla="*/ 70101 w 85987"/>
                <a:gd name="connsiteY1" fmla="*/ 11 h 288052"/>
                <a:gd name="connsiteX2" fmla="*/ 85998 w 85987"/>
                <a:gd name="connsiteY2" fmla="*/ 19310 h 288052"/>
                <a:gd name="connsiteX3" fmla="*/ 45416 w 85987"/>
                <a:gd name="connsiteY3" fmla="*/ 249464 h 288052"/>
                <a:gd name="connsiteX4" fmla="*/ 11 w 85987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47399" y="19310"/>
                  </a:moveTo>
                  <a:lnTo>
                    <a:pt x="70101" y="11"/>
                  </a:lnTo>
                  <a:lnTo>
                    <a:pt x="85998" y="19310"/>
                  </a:lnTo>
                  <a:lnTo>
                    <a:pt x="45416" y="249464"/>
                  </a:lnTo>
                  <a:lnTo>
                    <a:pt x="11" y="28806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9F38758-D181-C6FB-4F70-1A966F4058BB}"/>
                </a:ext>
              </a:extLst>
            </p:cNvPr>
            <p:cNvSpPr/>
            <p:nvPr/>
          </p:nvSpPr>
          <p:spPr>
            <a:xfrm>
              <a:off x="4882734" y="3560341"/>
              <a:ext cx="79181" cy="288052"/>
            </a:xfrm>
            <a:custGeom>
              <a:avLst/>
              <a:gdLst>
                <a:gd name="connsiteX0" fmla="*/ 47399 w 79181"/>
                <a:gd name="connsiteY0" fmla="*/ 11 h 288052"/>
                <a:gd name="connsiteX1" fmla="*/ 79192 w 79181"/>
                <a:gd name="connsiteY1" fmla="*/ 38610 h 288052"/>
                <a:gd name="connsiteX2" fmla="*/ 38610 w 79181"/>
                <a:gd name="connsiteY2" fmla="*/ 268764 h 288052"/>
                <a:gd name="connsiteX3" fmla="*/ 15907 w 79181"/>
                <a:gd name="connsiteY3" fmla="*/ 288063 h 288052"/>
                <a:gd name="connsiteX4" fmla="*/ 11 w 79181"/>
                <a:gd name="connsiteY4" fmla="*/ 268764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47399" y="11"/>
                  </a:moveTo>
                  <a:lnTo>
                    <a:pt x="79192" y="38610"/>
                  </a:lnTo>
                  <a:lnTo>
                    <a:pt x="38610" y="268764"/>
                  </a:lnTo>
                  <a:lnTo>
                    <a:pt x="15907" y="288063"/>
                  </a:lnTo>
                  <a:lnTo>
                    <a:pt x="11" y="268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849C93B-C0C0-AB1C-2379-2F3FC19C9C09}"/>
                </a:ext>
              </a:extLst>
            </p:cNvPr>
            <p:cNvSpPr/>
            <p:nvPr/>
          </p:nvSpPr>
          <p:spPr>
            <a:xfrm>
              <a:off x="4898631" y="3829094"/>
              <a:ext cx="268753" cy="38599"/>
            </a:xfrm>
            <a:custGeom>
              <a:avLst/>
              <a:gdLst>
                <a:gd name="connsiteX0" fmla="*/ 11 w 268753"/>
                <a:gd name="connsiteY0" fmla="*/ 19310 h 38599"/>
                <a:gd name="connsiteX1" fmla="*/ 22713 w 268753"/>
                <a:gd name="connsiteY1" fmla="*/ 11 h 38599"/>
                <a:gd name="connsiteX2" fmla="*/ 252867 w 268753"/>
                <a:gd name="connsiteY2" fmla="*/ 11 h 38599"/>
                <a:gd name="connsiteX3" fmla="*/ 268764 w 268753"/>
                <a:gd name="connsiteY3" fmla="*/ 19310 h 38599"/>
                <a:gd name="connsiteX4" fmla="*/ 246062 w 268753"/>
                <a:gd name="connsiteY4" fmla="*/ 38610 h 38599"/>
                <a:gd name="connsiteX5" fmla="*/ 15908 w 268753"/>
                <a:gd name="connsiteY5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753" h="38599">
                  <a:moveTo>
                    <a:pt x="11" y="19310"/>
                  </a:moveTo>
                  <a:lnTo>
                    <a:pt x="22713" y="11"/>
                  </a:lnTo>
                  <a:lnTo>
                    <a:pt x="252867" y="11"/>
                  </a:lnTo>
                  <a:lnTo>
                    <a:pt x="268764" y="19310"/>
                  </a:lnTo>
                  <a:lnTo>
                    <a:pt x="246062" y="38610"/>
                  </a:lnTo>
                  <a:lnTo>
                    <a:pt x="15908" y="3861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E660D4C8-BE7C-AAAA-122C-B74D303DD4C2}"/>
                </a:ext>
              </a:extLst>
            </p:cNvPr>
            <p:cNvSpPr/>
            <p:nvPr/>
          </p:nvSpPr>
          <p:spPr>
            <a:xfrm>
              <a:off x="5472922" y="3848393"/>
              <a:ext cx="79181" cy="288052"/>
            </a:xfrm>
            <a:custGeom>
              <a:avLst/>
              <a:gdLst>
                <a:gd name="connsiteX0" fmla="*/ 75 w 79181"/>
                <a:gd name="connsiteY0" fmla="*/ 249464 h 288052"/>
                <a:gd name="connsiteX1" fmla="*/ 40657 w 79181"/>
                <a:gd name="connsiteY1" fmla="*/ 19310 h 288052"/>
                <a:gd name="connsiteX2" fmla="*/ 63359 w 79181"/>
                <a:gd name="connsiteY2" fmla="*/ 11 h 288052"/>
                <a:gd name="connsiteX3" fmla="*/ 79256 w 79181"/>
                <a:gd name="connsiteY3" fmla="*/ 19310 h 288052"/>
                <a:gd name="connsiteX4" fmla="*/ 31868 w 79181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75" y="249464"/>
                  </a:moveTo>
                  <a:lnTo>
                    <a:pt x="40657" y="19310"/>
                  </a:lnTo>
                  <a:lnTo>
                    <a:pt x="63359" y="11"/>
                  </a:lnTo>
                  <a:lnTo>
                    <a:pt x="79256" y="19310"/>
                  </a:lnTo>
                  <a:lnTo>
                    <a:pt x="31868" y="28806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99D2AFBC-5007-BE31-8B06-5325DB17EF0F}"/>
                </a:ext>
              </a:extLst>
            </p:cNvPr>
            <p:cNvSpPr/>
            <p:nvPr/>
          </p:nvSpPr>
          <p:spPr>
            <a:xfrm>
              <a:off x="5251557" y="3560341"/>
              <a:ext cx="79181" cy="288052"/>
            </a:xfrm>
            <a:custGeom>
              <a:avLst/>
              <a:gdLst>
                <a:gd name="connsiteX0" fmla="*/ 47463 w 79181"/>
                <a:gd name="connsiteY0" fmla="*/ 11 h 288052"/>
                <a:gd name="connsiteX1" fmla="*/ 79256 w 79181"/>
                <a:gd name="connsiteY1" fmla="*/ 38610 h 288052"/>
                <a:gd name="connsiteX2" fmla="*/ 38674 w 79181"/>
                <a:gd name="connsiteY2" fmla="*/ 268764 h 288052"/>
                <a:gd name="connsiteX3" fmla="*/ 15971 w 79181"/>
                <a:gd name="connsiteY3" fmla="*/ 288063 h 288052"/>
                <a:gd name="connsiteX4" fmla="*/ 75 w 79181"/>
                <a:gd name="connsiteY4" fmla="*/ 268764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47463" y="11"/>
                  </a:moveTo>
                  <a:lnTo>
                    <a:pt x="79256" y="38610"/>
                  </a:lnTo>
                  <a:lnTo>
                    <a:pt x="38674" y="268764"/>
                  </a:lnTo>
                  <a:lnTo>
                    <a:pt x="15971" y="288063"/>
                  </a:lnTo>
                  <a:lnTo>
                    <a:pt x="75" y="268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F9B8EAB-7B1B-9BA0-E577-DF83DCCEF64B}"/>
                </a:ext>
              </a:extLst>
            </p:cNvPr>
            <p:cNvSpPr/>
            <p:nvPr/>
          </p:nvSpPr>
          <p:spPr>
            <a:xfrm>
              <a:off x="5566185" y="3848393"/>
              <a:ext cx="85987" cy="288052"/>
            </a:xfrm>
            <a:custGeom>
              <a:avLst/>
              <a:gdLst>
                <a:gd name="connsiteX0" fmla="*/ 47527 w 85987"/>
                <a:gd name="connsiteY0" fmla="*/ 19310 h 288052"/>
                <a:gd name="connsiteX1" fmla="*/ 70229 w 85987"/>
                <a:gd name="connsiteY1" fmla="*/ 11 h 288052"/>
                <a:gd name="connsiteX2" fmla="*/ 86126 w 85987"/>
                <a:gd name="connsiteY2" fmla="*/ 19310 h 288052"/>
                <a:gd name="connsiteX3" fmla="*/ 45544 w 85987"/>
                <a:gd name="connsiteY3" fmla="*/ 249464 h 288052"/>
                <a:gd name="connsiteX4" fmla="*/ 139 w 85987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47527" y="19310"/>
                  </a:moveTo>
                  <a:lnTo>
                    <a:pt x="70229" y="11"/>
                  </a:lnTo>
                  <a:lnTo>
                    <a:pt x="86126" y="19310"/>
                  </a:lnTo>
                  <a:lnTo>
                    <a:pt x="45544" y="249464"/>
                  </a:lnTo>
                  <a:lnTo>
                    <a:pt x="139" y="28806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85BAF49A-C2FF-DE40-6AEB-D00E9F5B28C2}"/>
                </a:ext>
              </a:extLst>
            </p:cNvPr>
            <p:cNvSpPr/>
            <p:nvPr/>
          </p:nvSpPr>
          <p:spPr>
            <a:xfrm>
              <a:off x="5620380" y="3560341"/>
              <a:ext cx="79181" cy="288052"/>
            </a:xfrm>
            <a:custGeom>
              <a:avLst/>
              <a:gdLst>
                <a:gd name="connsiteX0" fmla="*/ 47527 w 79181"/>
                <a:gd name="connsiteY0" fmla="*/ 11 h 288052"/>
                <a:gd name="connsiteX1" fmla="*/ 79320 w 79181"/>
                <a:gd name="connsiteY1" fmla="*/ 38610 h 288052"/>
                <a:gd name="connsiteX2" fmla="*/ 38738 w 79181"/>
                <a:gd name="connsiteY2" fmla="*/ 268764 h 288052"/>
                <a:gd name="connsiteX3" fmla="*/ 16035 w 79181"/>
                <a:gd name="connsiteY3" fmla="*/ 288063 h 288052"/>
                <a:gd name="connsiteX4" fmla="*/ 139 w 79181"/>
                <a:gd name="connsiteY4" fmla="*/ 268764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47527" y="11"/>
                  </a:moveTo>
                  <a:lnTo>
                    <a:pt x="79320" y="38610"/>
                  </a:lnTo>
                  <a:lnTo>
                    <a:pt x="38738" y="268764"/>
                  </a:lnTo>
                  <a:lnTo>
                    <a:pt x="16035" y="288063"/>
                  </a:lnTo>
                  <a:lnTo>
                    <a:pt x="139" y="268764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52A83A7-E2E7-92EC-FECC-B458BC63F65B}"/>
                </a:ext>
              </a:extLst>
            </p:cNvPr>
            <p:cNvSpPr/>
            <p:nvPr/>
          </p:nvSpPr>
          <p:spPr>
            <a:xfrm>
              <a:off x="6073885" y="3675562"/>
              <a:ext cx="245881" cy="30879"/>
            </a:xfrm>
            <a:custGeom>
              <a:avLst/>
              <a:gdLst>
                <a:gd name="connsiteX0" fmla="*/ 204 w 245881"/>
                <a:gd name="connsiteY0" fmla="*/ 30 h 30879"/>
                <a:gd name="connsiteX1" fmla="*/ 204 w 245881"/>
                <a:gd name="connsiteY1" fmla="*/ 30 h 30879"/>
                <a:gd name="connsiteX2" fmla="*/ 246086 w 245881"/>
                <a:gd name="connsiteY2" fmla="*/ 30 h 30879"/>
                <a:gd name="connsiteX3" fmla="*/ 209762 w 245881"/>
                <a:gd name="connsiteY3" fmla="*/ 30909 h 30879"/>
                <a:gd name="connsiteX4" fmla="*/ 25638 w 245881"/>
                <a:gd name="connsiteY4" fmla="*/ 30909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881" h="30879">
                  <a:moveTo>
                    <a:pt x="204" y="30"/>
                  </a:moveTo>
                  <a:lnTo>
                    <a:pt x="204" y="30"/>
                  </a:lnTo>
                  <a:lnTo>
                    <a:pt x="246086" y="30"/>
                  </a:lnTo>
                  <a:lnTo>
                    <a:pt x="209762" y="30909"/>
                  </a:lnTo>
                  <a:lnTo>
                    <a:pt x="25638" y="30909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9DE05A9-1597-146E-CEB1-3A0387E5F881}"/>
                </a:ext>
              </a:extLst>
            </p:cNvPr>
            <p:cNvSpPr/>
            <p:nvPr/>
          </p:nvSpPr>
          <p:spPr>
            <a:xfrm>
              <a:off x="5992619" y="4105567"/>
              <a:ext cx="245881" cy="30879"/>
            </a:xfrm>
            <a:custGeom>
              <a:avLst/>
              <a:gdLst>
                <a:gd name="connsiteX0" fmla="*/ 36531 w 245881"/>
                <a:gd name="connsiteY0" fmla="*/ 11 h 30879"/>
                <a:gd name="connsiteX1" fmla="*/ 220655 w 245881"/>
                <a:gd name="connsiteY1" fmla="*/ 11 h 30879"/>
                <a:gd name="connsiteX2" fmla="*/ 246089 w 245881"/>
                <a:gd name="connsiteY2" fmla="*/ 30891 h 30879"/>
                <a:gd name="connsiteX3" fmla="*/ 207 w 245881"/>
                <a:gd name="connsiteY3" fmla="*/ 30891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881" h="30879">
                  <a:moveTo>
                    <a:pt x="36531" y="11"/>
                  </a:moveTo>
                  <a:lnTo>
                    <a:pt x="220655" y="11"/>
                  </a:lnTo>
                  <a:lnTo>
                    <a:pt x="246089" y="30891"/>
                  </a:lnTo>
                  <a:lnTo>
                    <a:pt x="207" y="3089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9F047B4-E23B-0351-822E-A3F7C22EBF1F}"/>
                </a:ext>
              </a:extLst>
            </p:cNvPr>
            <p:cNvSpPr/>
            <p:nvPr/>
          </p:nvSpPr>
          <p:spPr>
            <a:xfrm>
              <a:off x="5992619" y="3906004"/>
              <a:ext cx="68790" cy="230441"/>
            </a:xfrm>
            <a:custGeom>
              <a:avLst/>
              <a:gdLst>
                <a:gd name="connsiteX0" fmla="*/ 38122 w 68790"/>
                <a:gd name="connsiteY0" fmla="*/ 15455 h 230441"/>
                <a:gd name="connsiteX1" fmla="*/ 56284 w 68790"/>
                <a:gd name="connsiteY1" fmla="*/ 16 h 230441"/>
                <a:gd name="connsiteX2" fmla="*/ 69001 w 68790"/>
                <a:gd name="connsiteY2" fmla="*/ 15455 h 230441"/>
                <a:gd name="connsiteX3" fmla="*/ 36535 w 68790"/>
                <a:gd name="connsiteY3" fmla="*/ 199578 h 230441"/>
                <a:gd name="connsiteX4" fmla="*/ 211 w 68790"/>
                <a:gd name="connsiteY4" fmla="*/ 23045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" h="230441">
                  <a:moveTo>
                    <a:pt x="38122" y="15455"/>
                  </a:moveTo>
                  <a:lnTo>
                    <a:pt x="56284" y="16"/>
                  </a:lnTo>
                  <a:lnTo>
                    <a:pt x="69001" y="15455"/>
                  </a:lnTo>
                  <a:lnTo>
                    <a:pt x="36535" y="199578"/>
                  </a:lnTo>
                  <a:lnTo>
                    <a:pt x="211" y="23045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B8BE1D5F-991E-3EFC-3C6E-08D5E313E142}"/>
                </a:ext>
              </a:extLst>
            </p:cNvPr>
            <p:cNvSpPr/>
            <p:nvPr/>
          </p:nvSpPr>
          <p:spPr>
            <a:xfrm>
              <a:off x="6546035" y="3675562"/>
              <a:ext cx="68790" cy="230441"/>
            </a:xfrm>
            <a:custGeom>
              <a:avLst/>
              <a:gdLst>
                <a:gd name="connsiteX0" fmla="*/ 69041 w 68790"/>
                <a:gd name="connsiteY0" fmla="*/ 26 h 230441"/>
                <a:gd name="connsiteX1" fmla="*/ 31130 w 68790"/>
                <a:gd name="connsiteY1" fmla="*/ 215028 h 230441"/>
                <a:gd name="connsiteX2" fmla="*/ 12968 w 68790"/>
                <a:gd name="connsiteY2" fmla="*/ 230468 h 230441"/>
                <a:gd name="connsiteX3" fmla="*/ 251 w 68790"/>
                <a:gd name="connsiteY3" fmla="*/ 215028 h 230441"/>
                <a:gd name="connsiteX4" fmla="*/ 32717 w 68790"/>
                <a:gd name="connsiteY4" fmla="*/ 30905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" h="230441">
                  <a:moveTo>
                    <a:pt x="69041" y="26"/>
                  </a:moveTo>
                  <a:lnTo>
                    <a:pt x="31130" y="215028"/>
                  </a:lnTo>
                  <a:lnTo>
                    <a:pt x="12968" y="230468"/>
                  </a:lnTo>
                  <a:lnTo>
                    <a:pt x="251" y="215028"/>
                  </a:lnTo>
                  <a:lnTo>
                    <a:pt x="32717" y="3090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0C41CD0-CE8E-B709-E4BF-CA63FA3FFD30}"/>
                </a:ext>
              </a:extLst>
            </p:cNvPr>
            <p:cNvSpPr/>
            <p:nvPr/>
          </p:nvSpPr>
          <p:spPr>
            <a:xfrm>
              <a:off x="6287677" y="3906004"/>
              <a:ext cx="68790" cy="230441"/>
            </a:xfrm>
            <a:custGeom>
              <a:avLst/>
              <a:gdLst>
                <a:gd name="connsiteX0" fmla="*/ 38173 w 68790"/>
                <a:gd name="connsiteY0" fmla="*/ 15455 h 230441"/>
                <a:gd name="connsiteX1" fmla="*/ 56335 w 68790"/>
                <a:gd name="connsiteY1" fmla="*/ 16 h 230441"/>
                <a:gd name="connsiteX2" fmla="*/ 69053 w 68790"/>
                <a:gd name="connsiteY2" fmla="*/ 15455 h 230441"/>
                <a:gd name="connsiteX3" fmla="*/ 36587 w 68790"/>
                <a:gd name="connsiteY3" fmla="*/ 199578 h 230441"/>
                <a:gd name="connsiteX4" fmla="*/ 262 w 68790"/>
                <a:gd name="connsiteY4" fmla="*/ 23045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" h="230441">
                  <a:moveTo>
                    <a:pt x="38173" y="15455"/>
                  </a:moveTo>
                  <a:lnTo>
                    <a:pt x="56335" y="16"/>
                  </a:lnTo>
                  <a:lnTo>
                    <a:pt x="69053" y="15455"/>
                  </a:lnTo>
                  <a:lnTo>
                    <a:pt x="36587" y="199578"/>
                  </a:lnTo>
                  <a:lnTo>
                    <a:pt x="262" y="23045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C622E889-BA93-00CD-CA90-8181AA2F4906}"/>
                </a:ext>
              </a:extLst>
            </p:cNvPr>
            <p:cNvSpPr/>
            <p:nvPr/>
          </p:nvSpPr>
          <p:spPr>
            <a:xfrm>
              <a:off x="5904271" y="4078835"/>
              <a:ext cx="67768" cy="57610"/>
            </a:xfrm>
            <a:custGeom>
              <a:avLst/>
              <a:gdLst>
                <a:gd name="connsiteX0" fmla="*/ 5079 w 67768"/>
                <a:gd name="connsiteY0" fmla="*/ 28805 h 57610"/>
                <a:gd name="connsiteX1" fmla="*/ 38964 w 67768"/>
                <a:gd name="connsiteY1" fmla="*/ 0 h 57610"/>
                <a:gd name="connsiteX2" fmla="*/ 62690 w 67768"/>
                <a:gd name="connsiteY2" fmla="*/ 28805 h 57610"/>
                <a:gd name="connsiteX3" fmla="*/ 28805 w 67768"/>
                <a:gd name="connsiteY3" fmla="*/ 57610 h 57610"/>
                <a:gd name="connsiteX4" fmla="*/ 5079 w 67768"/>
                <a:gd name="connsiteY4" fmla="*/ 28805 h 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68" h="57610">
                  <a:moveTo>
                    <a:pt x="5079" y="28805"/>
                  </a:moveTo>
                  <a:cubicBezTo>
                    <a:pt x="7884" y="12897"/>
                    <a:pt x="23055" y="0"/>
                    <a:pt x="38964" y="0"/>
                  </a:cubicBezTo>
                  <a:cubicBezTo>
                    <a:pt x="54872" y="0"/>
                    <a:pt x="65495" y="12897"/>
                    <a:pt x="62690" y="28805"/>
                  </a:cubicBezTo>
                  <a:cubicBezTo>
                    <a:pt x="59885" y="44714"/>
                    <a:pt x="44714" y="57610"/>
                    <a:pt x="28805" y="57610"/>
                  </a:cubicBezTo>
                  <a:cubicBezTo>
                    <a:pt x="12897" y="57610"/>
                    <a:pt x="2274" y="44714"/>
                    <a:pt x="5079" y="28805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99" name="그래픽 15">
            <a:extLst>
              <a:ext uri="{FF2B5EF4-FFF2-40B4-BE49-F238E27FC236}">
                <a16:creationId xmlns:a16="http://schemas.microsoft.com/office/drawing/2014/main" id="{B2F5F301-0EE7-969B-7593-13566591B5F3}"/>
              </a:ext>
            </a:extLst>
          </p:cNvPr>
          <p:cNvGrpSpPr/>
          <p:nvPr/>
        </p:nvGrpSpPr>
        <p:grpSpPr>
          <a:xfrm>
            <a:off x="5098775" y="3710995"/>
            <a:ext cx="1510725" cy="576104"/>
            <a:chOff x="5104099" y="3560341"/>
            <a:chExt cx="1510725" cy="576104"/>
          </a:xfrm>
          <a:solidFill>
            <a:schemeClr val="bg1"/>
          </a:solidFill>
        </p:grpSpPr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539935BB-6EFF-A271-9DFF-B6470014769C}"/>
                </a:ext>
              </a:extLst>
            </p:cNvPr>
            <p:cNvSpPr/>
            <p:nvPr/>
          </p:nvSpPr>
          <p:spPr>
            <a:xfrm>
              <a:off x="5151487" y="3560341"/>
              <a:ext cx="85987" cy="288052"/>
            </a:xfrm>
            <a:custGeom>
              <a:avLst/>
              <a:gdLst>
                <a:gd name="connsiteX0" fmla="*/ 85998 w 85987"/>
                <a:gd name="connsiteY0" fmla="*/ 11 h 288052"/>
                <a:gd name="connsiteX1" fmla="*/ 38610 w 85987"/>
                <a:gd name="connsiteY1" fmla="*/ 268764 h 288052"/>
                <a:gd name="connsiteX2" fmla="*/ 15907 w 85987"/>
                <a:gd name="connsiteY2" fmla="*/ 288063 h 288052"/>
                <a:gd name="connsiteX3" fmla="*/ 11 w 85987"/>
                <a:gd name="connsiteY3" fmla="*/ 268764 h 288052"/>
                <a:gd name="connsiteX4" fmla="*/ 40593 w 85987"/>
                <a:gd name="connsiteY4" fmla="*/ 38610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85998" y="11"/>
                  </a:moveTo>
                  <a:lnTo>
                    <a:pt x="38610" y="268764"/>
                  </a:lnTo>
                  <a:lnTo>
                    <a:pt x="15907" y="288063"/>
                  </a:lnTo>
                  <a:lnTo>
                    <a:pt x="11" y="268764"/>
                  </a:lnTo>
                  <a:lnTo>
                    <a:pt x="40593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32C17F-408A-91C0-4FCB-329F7835694E}"/>
                </a:ext>
              </a:extLst>
            </p:cNvPr>
            <p:cNvSpPr/>
            <p:nvPr/>
          </p:nvSpPr>
          <p:spPr>
            <a:xfrm>
              <a:off x="5104099" y="3848393"/>
              <a:ext cx="79181" cy="288052"/>
            </a:xfrm>
            <a:custGeom>
              <a:avLst/>
              <a:gdLst>
                <a:gd name="connsiteX0" fmla="*/ 11 w 79181"/>
                <a:gd name="connsiteY0" fmla="*/ 249464 h 288052"/>
                <a:gd name="connsiteX1" fmla="*/ 40593 w 79181"/>
                <a:gd name="connsiteY1" fmla="*/ 19310 h 288052"/>
                <a:gd name="connsiteX2" fmla="*/ 63295 w 79181"/>
                <a:gd name="connsiteY2" fmla="*/ 11 h 288052"/>
                <a:gd name="connsiteX3" fmla="*/ 79192 w 79181"/>
                <a:gd name="connsiteY3" fmla="*/ 19310 h 288052"/>
                <a:gd name="connsiteX4" fmla="*/ 31804 w 79181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11" y="249464"/>
                  </a:moveTo>
                  <a:lnTo>
                    <a:pt x="40593" y="19310"/>
                  </a:lnTo>
                  <a:lnTo>
                    <a:pt x="63295" y="11"/>
                  </a:lnTo>
                  <a:lnTo>
                    <a:pt x="79192" y="19310"/>
                  </a:lnTo>
                  <a:lnTo>
                    <a:pt x="31804" y="288063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6C423D9C-A32E-ED69-4A7B-495384B1BEC6}"/>
                </a:ext>
              </a:extLst>
            </p:cNvPr>
            <p:cNvSpPr/>
            <p:nvPr/>
          </p:nvSpPr>
          <p:spPr>
            <a:xfrm>
              <a:off x="5298946" y="3560341"/>
              <a:ext cx="307352" cy="38599"/>
            </a:xfrm>
            <a:custGeom>
              <a:avLst/>
              <a:gdLst>
                <a:gd name="connsiteX0" fmla="*/ 75 w 307352"/>
                <a:gd name="connsiteY0" fmla="*/ 11 h 38599"/>
                <a:gd name="connsiteX1" fmla="*/ 75 w 307352"/>
                <a:gd name="connsiteY1" fmla="*/ 11 h 38599"/>
                <a:gd name="connsiteX2" fmla="*/ 307427 w 307352"/>
                <a:gd name="connsiteY2" fmla="*/ 11 h 38599"/>
                <a:gd name="connsiteX3" fmla="*/ 262022 w 307352"/>
                <a:gd name="connsiteY3" fmla="*/ 38610 h 38599"/>
                <a:gd name="connsiteX4" fmla="*/ 31868 w 307352"/>
                <a:gd name="connsiteY4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52" h="38599">
                  <a:moveTo>
                    <a:pt x="75" y="11"/>
                  </a:moveTo>
                  <a:lnTo>
                    <a:pt x="75" y="11"/>
                  </a:lnTo>
                  <a:lnTo>
                    <a:pt x="307427" y="11"/>
                  </a:lnTo>
                  <a:lnTo>
                    <a:pt x="262022" y="38610"/>
                  </a:lnTo>
                  <a:lnTo>
                    <a:pt x="31868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3D6D9BF-7FC8-CCEA-52F8-23471BCD131A}"/>
                </a:ext>
              </a:extLst>
            </p:cNvPr>
            <p:cNvSpPr/>
            <p:nvPr/>
          </p:nvSpPr>
          <p:spPr>
            <a:xfrm>
              <a:off x="5520310" y="3560341"/>
              <a:ext cx="85987" cy="288052"/>
            </a:xfrm>
            <a:custGeom>
              <a:avLst/>
              <a:gdLst>
                <a:gd name="connsiteX0" fmla="*/ 86062 w 85987"/>
                <a:gd name="connsiteY0" fmla="*/ 11 h 288052"/>
                <a:gd name="connsiteX1" fmla="*/ 38674 w 85987"/>
                <a:gd name="connsiteY1" fmla="*/ 268764 h 288052"/>
                <a:gd name="connsiteX2" fmla="*/ 15971 w 85987"/>
                <a:gd name="connsiteY2" fmla="*/ 288063 h 288052"/>
                <a:gd name="connsiteX3" fmla="*/ 75 w 85987"/>
                <a:gd name="connsiteY3" fmla="*/ 268764 h 288052"/>
                <a:gd name="connsiteX4" fmla="*/ 40657 w 85987"/>
                <a:gd name="connsiteY4" fmla="*/ 38610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86062" y="11"/>
                  </a:moveTo>
                  <a:lnTo>
                    <a:pt x="38674" y="268764"/>
                  </a:lnTo>
                  <a:lnTo>
                    <a:pt x="15971" y="288063"/>
                  </a:lnTo>
                  <a:lnTo>
                    <a:pt x="75" y="268764"/>
                  </a:lnTo>
                  <a:lnTo>
                    <a:pt x="40657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34141B88-0322-FB59-9140-13E329233463}"/>
                </a:ext>
              </a:extLst>
            </p:cNvPr>
            <p:cNvSpPr/>
            <p:nvPr/>
          </p:nvSpPr>
          <p:spPr>
            <a:xfrm>
              <a:off x="5197363" y="4097847"/>
              <a:ext cx="307352" cy="38599"/>
            </a:xfrm>
            <a:custGeom>
              <a:avLst/>
              <a:gdLst>
                <a:gd name="connsiteX0" fmla="*/ 45480 w 307352"/>
                <a:gd name="connsiteY0" fmla="*/ 11 h 38599"/>
                <a:gd name="connsiteX1" fmla="*/ 275634 w 307352"/>
                <a:gd name="connsiteY1" fmla="*/ 11 h 38599"/>
                <a:gd name="connsiteX2" fmla="*/ 307427 w 307352"/>
                <a:gd name="connsiteY2" fmla="*/ 38610 h 38599"/>
                <a:gd name="connsiteX3" fmla="*/ 75 w 307352"/>
                <a:gd name="connsiteY3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" h="38599">
                  <a:moveTo>
                    <a:pt x="45480" y="11"/>
                  </a:moveTo>
                  <a:lnTo>
                    <a:pt x="275634" y="11"/>
                  </a:lnTo>
                  <a:lnTo>
                    <a:pt x="307427" y="38610"/>
                  </a:lnTo>
                  <a:lnTo>
                    <a:pt x="75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07A58BA9-1CD5-0F5A-B5EF-3095821CDD7B}"/>
                </a:ext>
              </a:extLst>
            </p:cNvPr>
            <p:cNvSpPr/>
            <p:nvPr/>
          </p:nvSpPr>
          <p:spPr>
            <a:xfrm>
              <a:off x="5197363" y="3848393"/>
              <a:ext cx="85987" cy="288052"/>
            </a:xfrm>
            <a:custGeom>
              <a:avLst/>
              <a:gdLst>
                <a:gd name="connsiteX0" fmla="*/ 47463 w 85987"/>
                <a:gd name="connsiteY0" fmla="*/ 19310 h 288052"/>
                <a:gd name="connsiteX1" fmla="*/ 70165 w 85987"/>
                <a:gd name="connsiteY1" fmla="*/ 11 h 288052"/>
                <a:gd name="connsiteX2" fmla="*/ 86062 w 85987"/>
                <a:gd name="connsiteY2" fmla="*/ 19310 h 288052"/>
                <a:gd name="connsiteX3" fmla="*/ 45480 w 85987"/>
                <a:gd name="connsiteY3" fmla="*/ 249464 h 288052"/>
                <a:gd name="connsiteX4" fmla="*/ 75 w 85987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47463" y="19310"/>
                  </a:moveTo>
                  <a:lnTo>
                    <a:pt x="70165" y="11"/>
                  </a:lnTo>
                  <a:lnTo>
                    <a:pt x="86062" y="19310"/>
                  </a:lnTo>
                  <a:lnTo>
                    <a:pt x="45480" y="249464"/>
                  </a:lnTo>
                  <a:lnTo>
                    <a:pt x="75" y="288063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D0C37D6-D3D9-B441-B98E-0499A29405C7}"/>
                </a:ext>
              </a:extLst>
            </p:cNvPr>
            <p:cNvSpPr/>
            <p:nvPr/>
          </p:nvSpPr>
          <p:spPr>
            <a:xfrm>
              <a:off x="5267453" y="3829094"/>
              <a:ext cx="268753" cy="38599"/>
            </a:xfrm>
            <a:custGeom>
              <a:avLst/>
              <a:gdLst>
                <a:gd name="connsiteX0" fmla="*/ 75 w 268753"/>
                <a:gd name="connsiteY0" fmla="*/ 19310 h 38599"/>
                <a:gd name="connsiteX1" fmla="*/ 22777 w 268753"/>
                <a:gd name="connsiteY1" fmla="*/ 11 h 38599"/>
                <a:gd name="connsiteX2" fmla="*/ 252931 w 268753"/>
                <a:gd name="connsiteY2" fmla="*/ 11 h 38599"/>
                <a:gd name="connsiteX3" fmla="*/ 268828 w 268753"/>
                <a:gd name="connsiteY3" fmla="*/ 19310 h 38599"/>
                <a:gd name="connsiteX4" fmla="*/ 246126 w 268753"/>
                <a:gd name="connsiteY4" fmla="*/ 38610 h 38599"/>
                <a:gd name="connsiteX5" fmla="*/ 15972 w 268753"/>
                <a:gd name="connsiteY5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753" h="38599">
                  <a:moveTo>
                    <a:pt x="75" y="19310"/>
                  </a:moveTo>
                  <a:lnTo>
                    <a:pt x="22777" y="11"/>
                  </a:lnTo>
                  <a:lnTo>
                    <a:pt x="252931" y="11"/>
                  </a:lnTo>
                  <a:lnTo>
                    <a:pt x="268828" y="19310"/>
                  </a:lnTo>
                  <a:lnTo>
                    <a:pt x="246126" y="38610"/>
                  </a:lnTo>
                  <a:lnTo>
                    <a:pt x="15972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5C124239-3822-B620-2A92-494433D41C98}"/>
                </a:ext>
              </a:extLst>
            </p:cNvPr>
            <p:cNvSpPr/>
            <p:nvPr/>
          </p:nvSpPr>
          <p:spPr>
            <a:xfrm>
              <a:off x="5667768" y="3560341"/>
              <a:ext cx="307352" cy="38599"/>
            </a:xfrm>
            <a:custGeom>
              <a:avLst/>
              <a:gdLst>
                <a:gd name="connsiteX0" fmla="*/ 139 w 307352"/>
                <a:gd name="connsiteY0" fmla="*/ 11 h 38599"/>
                <a:gd name="connsiteX1" fmla="*/ 139 w 307352"/>
                <a:gd name="connsiteY1" fmla="*/ 11 h 38599"/>
                <a:gd name="connsiteX2" fmla="*/ 307491 w 307352"/>
                <a:gd name="connsiteY2" fmla="*/ 11 h 38599"/>
                <a:gd name="connsiteX3" fmla="*/ 262086 w 307352"/>
                <a:gd name="connsiteY3" fmla="*/ 38610 h 38599"/>
                <a:gd name="connsiteX4" fmla="*/ 31932 w 307352"/>
                <a:gd name="connsiteY4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52" h="38599">
                  <a:moveTo>
                    <a:pt x="139" y="11"/>
                  </a:moveTo>
                  <a:lnTo>
                    <a:pt x="139" y="11"/>
                  </a:lnTo>
                  <a:lnTo>
                    <a:pt x="307491" y="11"/>
                  </a:lnTo>
                  <a:lnTo>
                    <a:pt x="262086" y="38610"/>
                  </a:lnTo>
                  <a:lnTo>
                    <a:pt x="31932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F6742A2E-B2B4-8FF8-16C7-D616F2A528F6}"/>
                </a:ext>
              </a:extLst>
            </p:cNvPr>
            <p:cNvSpPr/>
            <p:nvPr/>
          </p:nvSpPr>
          <p:spPr>
            <a:xfrm>
              <a:off x="5889133" y="3560341"/>
              <a:ext cx="85987" cy="288052"/>
            </a:xfrm>
            <a:custGeom>
              <a:avLst/>
              <a:gdLst>
                <a:gd name="connsiteX0" fmla="*/ 86126 w 85987"/>
                <a:gd name="connsiteY0" fmla="*/ 11 h 288052"/>
                <a:gd name="connsiteX1" fmla="*/ 38738 w 85987"/>
                <a:gd name="connsiteY1" fmla="*/ 268764 h 288052"/>
                <a:gd name="connsiteX2" fmla="*/ 16035 w 85987"/>
                <a:gd name="connsiteY2" fmla="*/ 288063 h 288052"/>
                <a:gd name="connsiteX3" fmla="*/ 139 w 85987"/>
                <a:gd name="connsiteY3" fmla="*/ 268764 h 288052"/>
                <a:gd name="connsiteX4" fmla="*/ 40721 w 85987"/>
                <a:gd name="connsiteY4" fmla="*/ 38610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7" h="288052">
                  <a:moveTo>
                    <a:pt x="86126" y="11"/>
                  </a:moveTo>
                  <a:lnTo>
                    <a:pt x="38738" y="268764"/>
                  </a:lnTo>
                  <a:lnTo>
                    <a:pt x="16035" y="288063"/>
                  </a:lnTo>
                  <a:lnTo>
                    <a:pt x="139" y="268764"/>
                  </a:lnTo>
                  <a:lnTo>
                    <a:pt x="40721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BC0162F-AFAC-5FB6-447B-BE372B3ABDAD}"/>
                </a:ext>
              </a:extLst>
            </p:cNvPr>
            <p:cNvSpPr/>
            <p:nvPr/>
          </p:nvSpPr>
          <p:spPr>
            <a:xfrm>
              <a:off x="5841745" y="3848393"/>
              <a:ext cx="79181" cy="288052"/>
            </a:xfrm>
            <a:custGeom>
              <a:avLst/>
              <a:gdLst>
                <a:gd name="connsiteX0" fmla="*/ 139 w 79181"/>
                <a:gd name="connsiteY0" fmla="*/ 249464 h 288052"/>
                <a:gd name="connsiteX1" fmla="*/ 40721 w 79181"/>
                <a:gd name="connsiteY1" fmla="*/ 19310 h 288052"/>
                <a:gd name="connsiteX2" fmla="*/ 63423 w 79181"/>
                <a:gd name="connsiteY2" fmla="*/ 11 h 288052"/>
                <a:gd name="connsiteX3" fmla="*/ 79320 w 79181"/>
                <a:gd name="connsiteY3" fmla="*/ 19310 h 288052"/>
                <a:gd name="connsiteX4" fmla="*/ 31932 w 79181"/>
                <a:gd name="connsiteY4" fmla="*/ 288063 h 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1" h="288052">
                  <a:moveTo>
                    <a:pt x="139" y="249464"/>
                  </a:moveTo>
                  <a:lnTo>
                    <a:pt x="40721" y="19310"/>
                  </a:lnTo>
                  <a:lnTo>
                    <a:pt x="63423" y="11"/>
                  </a:lnTo>
                  <a:lnTo>
                    <a:pt x="79320" y="19310"/>
                  </a:lnTo>
                  <a:lnTo>
                    <a:pt x="31932" y="288063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8CCB040C-124E-B7A1-2FCB-0490963187F2}"/>
                </a:ext>
              </a:extLst>
            </p:cNvPr>
            <p:cNvSpPr/>
            <p:nvPr/>
          </p:nvSpPr>
          <p:spPr>
            <a:xfrm>
              <a:off x="5566185" y="4097847"/>
              <a:ext cx="307352" cy="38599"/>
            </a:xfrm>
            <a:custGeom>
              <a:avLst/>
              <a:gdLst>
                <a:gd name="connsiteX0" fmla="*/ 45544 w 307352"/>
                <a:gd name="connsiteY0" fmla="*/ 11 h 38599"/>
                <a:gd name="connsiteX1" fmla="*/ 275698 w 307352"/>
                <a:gd name="connsiteY1" fmla="*/ 11 h 38599"/>
                <a:gd name="connsiteX2" fmla="*/ 307491 w 307352"/>
                <a:gd name="connsiteY2" fmla="*/ 38610 h 38599"/>
                <a:gd name="connsiteX3" fmla="*/ 139 w 307352"/>
                <a:gd name="connsiteY3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" h="38599">
                  <a:moveTo>
                    <a:pt x="45544" y="11"/>
                  </a:moveTo>
                  <a:lnTo>
                    <a:pt x="275698" y="11"/>
                  </a:lnTo>
                  <a:lnTo>
                    <a:pt x="307491" y="38610"/>
                  </a:lnTo>
                  <a:lnTo>
                    <a:pt x="139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B266DB0-010A-5178-A4A6-1CD268F008E8}"/>
                </a:ext>
              </a:extLst>
            </p:cNvPr>
            <p:cNvSpPr/>
            <p:nvPr/>
          </p:nvSpPr>
          <p:spPr>
            <a:xfrm>
              <a:off x="5636276" y="3829094"/>
              <a:ext cx="268753" cy="38599"/>
            </a:xfrm>
            <a:custGeom>
              <a:avLst/>
              <a:gdLst>
                <a:gd name="connsiteX0" fmla="*/ 139 w 268753"/>
                <a:gd name="connsiteY0" fmla="*/ 19310 h 38599"/>
                <a:gd name="connsiteX1" fmla="*/ 22841 w 268753"/>
                <a:gd name="connsiteY1" fmla="*/ 11 h 38599"/>
                <a:gd name="connsiteX2" fmla="*/ 252995 w 268753"/>
                <a:gd name="connsiteY2" fmla="*/ 11 h 38599"/>
                <a:gd name="connsiteX3" fmla="*/ 268892 w 268753"/>
                <a:gd name="connsiteY3" fmla="*/ 19310 h 38599"/>
                <a:gd name="connsiteX4" fmla="*/ 246190 w 268753"/>
                <a:gd name="connsiteY4" fmla="*/ 38610 h 38599"/>
                <a:gd name="connsiteX5" fmla="*/ 16036 w 268753"/>
                <a:gd name="connsiteY5" fmla="*/ 38610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753" h="38599">
                  <a:moveTo>
                    <a:pt x="139" y="19310"/>
                  </a:moveTo>
                  <a:lnTo>
                    <a:pt x="22841" y="11"/>
                  </a:lnTo>
                  <a:lnTo>
                    <a:pt x="252995" y="11"/>
                  </a:lnTo>
                  <a:lnTo>
                    <a:pt x="268892" y="19310"/>
                  </a:lnTo>
                  <a:lnTo>
                    <a:pt x="246190" y="38610"/>
                  </a:lnTo>
                  <a:lnTo>
                    <a:pt x="16036" y="38610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EF1B923-BA19-FEAF-65BC-530F46DD86F1}"/>
                </a:ext>
              </a:extLst>
            </p:cNvPr>
            <p:cNvSpPr/>
            <p:nvPr/>
          </p:nvSpPr>
          <p:spPr>
            <a:xfrm>
              <a:off x="6250977" y="3675562"/>
              <a:ext cx="68790" cy="230441"/>
            </a:xfrm>
            <a:custGeom>
              <a:avLst/>
              <a:gdLst>
                <a:gd name="connsiteX0" fmla="*/ 68990 w 68790"/>
                <a:gd name="connsiteY0" fmla="*/ 26 h 230441"/>
                <a:gd name="connsiteX1" fmla="*/ 31079 w 68790"/>
                <a:gd name="connsiteY1" fmla="*/ 215028 h 230441"/>
                <a:gd name="connsiteX2" fmla="*/ 12917 w 68790"/>
                <a:gd name="connsiteY2" fmla="*/ 230468 h 230441"/>
                <a:gd name="connsiteX3" fmla="*/ 200 w 68790"/>
                <a:gd name="connsiteY3" fmla="*/ 215028 h 230441"/>
                <a:gd name="connsiteX4" fmla="*/ 32666 w 68790"/>
                <a:gd name="connsiteY4" fmla="*/ 30905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0" h="230441">
                  <a:moveTo>
                    <a:pt x="68990" y="26"/>
                  </a:moveTo>
                  <a:lnTo>
                    <a:pt x="31079" y="215028"/>
                  </a:lnTo>
                  <a:lnTo>
                    <a:pt x="12917" y="230468"/>
                  </a:lnTo>
                  <a:lnTo>
                    <a:pt x="200" y="215028"/>
                  </a:lnTo>
                  <a:lnTo>
                    <a:pt x="32666" y="30905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185EDDF1-AC34-1200-2EAD-8EAE91CF411F}"/>
                </a:ext>
              </a:extLst>
            </p:cNvPr>
            <p:cNvSpPr/>
            <p:nvPr/>
          </p:nvSpPr>
          <p:spPr>
            <a:xfrm>
              <a:off x="6213066" y="3906004"/>
              <a:ext cx="63345" cy="230441"/>
            </a:xfrm>
            <a:custGeom>
              <a:avLst/>
              <a:gdLst>
                <a:gd name="connsiteX0" fmla="*/ 202 w 63345"/>
                <a:gd name="connsiteY0" fmla="*/ 199578 h 230441"/>
                <a:gd name="connsiteX1" fmla="*/ 32668 w 63345"/>
                <a:gd name="connsiteY1" fmla="*/ 15455 h 230441"/>
                <a:gd name="connsiteX2" fmla="*/ 50829 w 63345"/>
                <a:gd name="connsiteY2" fmla="*/ 16 h 230441"/>
                <a:gd name="connsiteX3" fmla="*/ 63547 w 63345"/>
                <a:gd name="connsiteY3" fmla="*/ 15455 h 230441"/>
                <a:gd name="connsiteX4" fmla="*/ 25636 w 63345"/>
                <a:gd name="connsiteY4" fmla="*/ 23045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45" h="230441">
                  <a:moveTo>
                    <a:pt x="202" y="199578"/>
                  </a:moveTo>
                  <a:lnTo>
                    <a:pt x="32668" y="15455"/>
                  </a:lnTo>
                  <a:lnTo>
                    <a:pt x="50829" y="16"/>
                  </a:lnTo>
                  <a:lnTo>
                    <a:pt x="63547" y="15455"/>
                  </a:lnTo>
                  <a:lnTo>
                    <a:pt x="25636" y="230458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4E8C88A9-118A-A888-A569-B968696B8200}"/>
                </a:ext>
              </a:extLst>
            </p:cNvPr>
            <p:cNvSpPr/>
            <p:nvPr/>
          </p:nvSpPr>
          <p:spPr>
            <a:xfrm>
              <a:off x="6035974" y="3675562"/>
              <a:ext cx="63345" cy="230441"/>
            </a:xfrm>
            <a:custGeom>
              <a:avLst/>
              <a:gdLst>
                <a:gd name="connsiteX0" fmla="*/ 38120 w 63345"/>
                <a:gd name="connsiteY0" fmla="*/ 26 h 230441"/>
                <a:gd name="connsiteX1" fmla="*/ 63555 w 63345"/>
                <a:gd name="connsiteY1" fmla="*/ 30905 h 230441"/>
                <a:gd name="connsiteX2" fmla="*/ 31089 w 63345"/>
                <a:gd name="connsiteY2" fmla="*/ 215028 h 230441"/>
                <a:gd name="connsiteX3" fmla="*/ 12926 w 63345"/>
                <a:gd name="connsiteY3" fmla="*/ 230468 h 230441"/>
                <a:gd name="connsiteX4" fmla="*/ 209 w 63345"/>
                <a:gd name="connsiteY4" fmla="*/ 21502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45" h="230441">
                  <a:moveTo>
                    <a:pt x="38120" y="26"/>
                  </a:moveTo>
                  <a:lnTo>
                    <a:pt x="63555" y="30905"/>
                  </a:lnTo>
                  <a:lnTo>
                    <a:pt x="31089" y="215028"/>
                  </a:lnTo>
                  <a:lnTo>
                    <a:pt x="12926" y="230468"/>
                  </a:lnTo>
                  <a:lnTo>
                    <a:pt x="209" y="215028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6122A921-4A89-9A2D-7E71-04F035DBF150}"/>
                </a:ext>
              </a:extLst>
            </p:cNvPr>
            <p:cNvSpPr/>
            <p:nvPr/>
          </p:nvSpPr>
          <p:spPr>
            <a:xfrm>
              <a:off x="6048691" y="3890564"/>
              <a:ext cx="215002" cy="30879"/>
            </a:xfrm>
            <a:custGeom>
              <a:avLst/>
              <a:gdLst>
                <a:gd name="connsiteX0" fmla="*/ 206 w 215002"/>
                <a:gd name="connsiteY0" fmla="*/ 15460 h 30879"/>
                <a:gd name="connsiteX1" fmla="*/ 18368 w 215002"/>
                <a:gd name="connsiteY1" fmla="*/ 21 h 30879"/>
                <a:gd name="connsiteX2" fmla="*/ 202491 w 215002"/>
                <a:gd name="connsiteY2" fmla="*/ 21 h 30879"/>
                <a:gd name="connsiteX3" fmla="*/ 215208 w 215002"/>
                <a:gd name="connsiteY3" fmla="*/ 15460 h 30879"/>
                <a:gd name="connsiteX4" fmla="*/ 197047 w 215002"/>
                <a:gd name="connsiteY4" fmla="*/ 30900 h 30879"/>
                <a:gd name="connsiteX5" fmla="*/ 12923 w 215002"/>
                <a:gd name="connsiteY5" fmla="*/ 30900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02" h="30879">
                  <a:moveTo>
                    <a:pt x="206" y="15460"/>
                  </a:moveTo>
                  <a:lnTo>
                    <a:pt x="18368" y="21"/>
                  </a:lnTo>
                  <a:lnTo>
                    <a:pt x="202491" y="21"/>
                  </a:lnTo>
                  <a:lnTo>
                    <a:pt x="215208" y="15460"/>
                  </a:lnTo>
                  <a:lnTo>
                    <a:pt x="197047" y="30900"/>
                  </a:lnTo>
                  <a:lnTo>
                    <a:pt x="12923" y="30900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9BA7F933-6915-6479-A9AD-6237E61E7428}"/>
                </a:ext>
              </a:extLst>
            </p:cNvPr>
            <p:cNvSpPr/>
            <p:nvPr/>
          </p:nvSpPr>
          <p:spPr>
            <a:xfrm>
              <a:off x="6368943" y="3675562"/>
              <a:ext cx="245881" cy="30879"/>
            </a:xfrm>
            <a:custGeom>
              <a:avLst/>
              <a:gdLst>
                <a:gd name="connsiteX0" fmla="*/ 255 w 245881"/>
                <a:gd name="connsiteY0" fmla="*/ 30 h 30879"/>
                <a:gd name="connsiteX1" fmla="*/ 255 w 245881"/>
                <a:gd name="connsiteY1" fmla="*/ 30 h 30879"/>
                <a:gd name="connsiteX2" fmla="*/ 246137 w 245881"/>
                <a:gd name="connsiteY2" fmla="*/ 30 h 30879"/>
                <a:gd name="connsiteX3" fmla="*/ 209813 w 245881"/>
                <a:gd name="connsiteY3" fmla="*/ 30909 h 30879"/>
                <a:gd name="connsiteX4" fmla="*/ 25689 w 245881"/>
                <a:gd name="connsiteY4" fmla="*/ 30909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881" h="30879">
                  <a:moveTo>
                    <a:pt x="255" y="30"/>
                  </a:moveTo>
                  <a:lnTo>
                    <a:pt x="255" y="30"/>
                  </a:lnTo>
                  <a:lnTo>
                    <a:pt x="246137" y="30"/>
                  </a:lnTo>
                  <a:lnTo>
                    <a:pt x="209813" y="30909"/>
                  </a:lnTo>
                  <a:lnTo>
                    <a:pt x="25689" y="30909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2AA7515-7B18-C0A0-5E2E-3243B9AFC375}"/>
                </a:ext>
              </a:extLst>
            </p:cNvPr>
            <p:cNvSpPr/>
            <p:nvPr/>
          </p:nvSpPr>
          <p:spPr>
            <a:xfrm>
              <a:off x="6508124" y="3906004"/>
              <a:ext cx="63345" cy="230441"/>
            </a:xfrm>
            <a:custGeom>
              <a:avLst/>
              <a:gdLst>
                <a:gd name="connsiteX0" fmla="*/ 253 w 63345"/>
                <a:gd name="connsiteY0" fmla="*/ 199578 h 230441"/>
                <a:gd name="connsiteX1" fmla="*/ 32719 w 63345"/>
                <a:gd name="connsiteY1" fmla="*/ 15455 h 230441"/>
                <a:gd name="connsiteX2" fmla="*/ 50881 w 63345"/>
                <a:gd name="connsiteY2" fmla="*/ 16 h 230441"/>
                <a:gd name="connsiteX3" fmla="*/ 63598 w 63345"/>
                <a:gd name="connsiteY3" fmla="*/ 15455 h 230441"/>
                <a:gd name="connsiteX4" fmla="*/ 25687 w 63345"/>
                <a:gd name="connsiteY4" fmla="*/ 23045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45" h="230441">
                  <a:moveTo>
                    <a:pt x="253" y="199578"/>
                  </a:moveTo>
                  <a:lnTo>
                    <a:pt x="32719" y="15455"/>
                  </a:lnTo>
                  <a:lnTo>
                    <a:pt x="50881" y="16"/>
                  </a:lnTo>
                  <a:lnTo>
                    <a:pt x="63598" y="15455"/>
                  </a:lnTo>
                  <a:lnTo>
                    <a:pt x="25687" y="230458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7DEA02C-4BBB-0A73-3126-15437DCD7AC7}"/>
                </a:ext>
              </a:extLst>
            </p:cNvPr>
            <p:cNvSpPr/>
            <p:nvPr/>
          </p:nvSpPr>
          <p:spPr>
            <a:xfrm>
              <a:off x="6287677" y="4105567"/>
              <a:ext cx="245881" cy="30879"/>
            </a:xfrm>
            <a:custGeom>
              <a:avLst/>
              <a:gdLst>
                <a:gd name="connsiteX0" fmla="*/ 36583 w 245881"/>
                <a:gd name="connsiteY0" fmla="*/ 11 h 30879"/>
                <a:gd name="connsiteX1" fmla="*/ 220706 w 245881"/>
                <a:gd name="connsiteY1" fmla="*/ 11 h 30879"/>
                <a:gd name="connsiteX2" fmla="*/ 246140 w 245881"/>
                <a:gd name="connsiteY2" fmla="*/ 30891 h 30879"/>
                <a:gd name="connsiteX3" fmla="*/ 259 w 245881"/>
                <a:gd name="connsiteY3" fmla="*/ 30891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881" h="30879">
                  <a:moveTo>
                    <a:pt x="36583" y="11"/>
                  </a:moveTo>
                  <a:lnTo>
                    <a:pt x="220706" y="11"/>
                  </a:lnTo>
                  <a:lnTo>
                    <a:pt x="246140" y="30891"/>
                  </a:lnTo>
                  <a:lnTo>
                    <a:pt x="259" y="30891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2462A2A8-3B85-D41A-C0EE-9D91D82AAD62}"/>
                </a:ext>
              </a:extLst>
            </p:cNvPr>
            <p:cNvSpPr/>
            <p:nvPr/>
          </p:nvSpPr>
          <p:spPr>
            <a:xfrm>
              <a:off x="6331032" y="3675562"/>
              <a:ext cx="63345" cy="230441"/>
            </a:xfrm>
            <a:custGeom>
              <a:avLst/>
              <a:gdLst>
                <a:gd name="connsiteX0" fmla="*/ 38171 w 63345"/>
                <a:gd name="connsiteY0" fmla="*/ 26 h 230441"/>
                <a:gd name="connsiteX1" fmla="*/ 63606 w 63345"/>
                <a:gd name="connsiteY1" fmla="*/ 30905 h 230441"/>
                <a:gd name="connsiteX2" fmla="*/ 31140 w 63345"/>
                <a:gd name="connsiteY2" fmla="*/ 215028 h 230441"/>
                <a:gd name="connsiteX3" fmla="*/ 12978 w 63345"/>
                <a:gd name="connsiteY3" fmla="*/ 230468 h 230441"/>
                <a:gd name="connsiteX4" fmla="*/ 261 w 63345"/>
                <a:gd name="connsiteY4" fmla="*/ 215028 h 23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45" h="230441">
                  <a:moveTo>
                    <a:pt x="38171" y="26"/>
                  </a:moveTo>
                  <a:lnTo>
                    <a:pt x="63606" y="30905"/>
                  </a:lnTo>
                  <a:lnTo>
                    <a:pt x="31140" y="215028"/>
                  </a:lnTo>
                  <a:lnTo>
                    <a:pt x="12978" y="230468"/>
                  </a:lnTo>
                  <a:lnTo>
                    <a:pt x="261" y="215028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BC22F564-7E74-EB68-6514-72DBEBE91FED}"/>
                </a:ext>
              </a:extLst>
            </p:cNvPr>
            <p:cNvSpPr/>
            <p:nvPr/>
          </p:nvSpPr>
          <p:spPr>
            <a:xfrm>
              <a:off x="6343749" y="3890564"/>
              <a:ext cx="215002" cy="30879"/>
            </a:xfrm>
            <a:custGeom>
              <a:avLst/>
              <a:gdLst>
                <a:gd name="connsiteX0" fmla="*/ 257 w 215002"/>
                <a:gd name="connsiteY0" fmla="*/ 15460 h 30879"/>
                <a:gd name="connsiteX1" fmla="*/ 18419 w 215002"/>
                <a:gd name="connsiteY1" fmla="*/ 21 h 30879"/>
                <a:gd name="connsiteX2" fmla="*/ 202542 w 215002"/>
                <a:gd name="connsiteY2" fmla="*/ 21 h 30879"/>
                <a:gd name="connsiteX3" fmla="*/ 215259 w 215002"/>
                <a:gd name="connsiteY3" fmla="*/ 15460 h 30879"/>
                <a:gd name="connsiteX4" fmla="*/ 197098 w 215002"/>
                <a:gd name="connsiteY4" fmla="*/ 30900 h 30879"/>
                <a:gd name="connsiteX5" fmla="*/ 12974 w 215002"/>
                <a:gd name="connsiteY5" fmla="*/ 30900 h 3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02" h="30879">
                  <a:moveTo>
                    <a:pt x="257" y="15460"/>
                  </a:moveTo>
                  <a:lnTo>
                    <a:pt x="18419" y="21"/>
                  </a:lnTo>
                  <a:lnTo>
                    <a:pt x="202542" y="21"/>
                  </a:lnTo>
                  <a:lnTo>
                    <a:pt x="215259" y="15460"/>
                  </a:lnTo>
                  <a:lnTo>
                    <a:pt x="197098" y="30900"/>
                  </a:lnTo>
                  <a:lnTo>
                    <a:pt x="12974" y="30900"/>
                  </a:lnTo>
                  <a:close/>
                </a:path>
              </a:pathLst>
            </a:custGeom>
            <a:grpFill/>
            <a:ln w="4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4BAB204-333E-91CF-6B2F-A106A8280CA7}"/>
                </a:ext>
              </a:extLst>
            </p:cNvPr>
            <p:cNvSpPr/>
            <p:nvPr/>
          </p:nvSpPr>
          <p:spPr>
            <a:xfrm>
              <a:off x="5904271" y="4078835"/>
              <a:ext cx="67768" cy="57610"/>
            </a:xfrm>
            <a:custGeom>
              <a:avLst/>
              <a:gdLst>
                <a:gd name="connsiteX0" fmla="*/ 5079 w 67768"/>
                <a:gd name="connsiteY0" fmla="*/ 28805 h 57610"/>
                <a:gd name="connsiteX1" fmla="*/ 38964 w 67768"/>
                <a:gd name="connsiteY1" fmla="*/ 0 h 57610"/>
                <a:gd name="connsiteX2" fmla="*/ 62690 w 67768"/>
                <a:gd name="connsiteY2" fmla="*/ 28805 h 57610"/>
                <a:gd name="connsiteX3" fmla="*/ 28805 w 67768"/>
                <a:gd name="connsiteY3" fmla="*/ 57610 h 57610"/>
                <a:gd name="connsiteX4" fmla="*/ 5079 w 67768"/>
                <a:gd name="connsiteY4" fmla="*/ 28805 h 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68" h="57610">
                  <a:moveTo>
                    <a:pt x="5079" y="28805"/>
                  </a:moveTo>
                  <a:cubicBezTo>
                    <a:pt x="7884" y="12897"/>
                    <a:pt x="23055" y="0"/>
                    <a:pt x="38964" y="0"/>
                  </a:cubicBezTo>
                  <a:cubicBezTo>
                    <a:pt x="54872" y="0"/>
                    <a:pt x="65495" y="12897"/>
                    <a:pt x="62690" y="28805"/>
                  </a:cubicBezTo>
                  <a:cubicBezTo>
                    <a:pt x="59885" y="44714"/>
                    <a:pt x="44714" y="57610"/>
                    <a:pt x="28805" y="57610"/>
                  </a:cubicBezTo>
                  <a:cubicBezTo>
                    <a:pt x="12897" y="57610"/>
                    <a:pt x="2274" y="44714"/>
                    <a:pt x="5079" y="28805"/>
                  </a:cubicBezTo>
                  <a:close/>
                </a:path>
              </a:pathLst>
            </a:custGeom>
            <a:grpFill/>
            <a:ln w="579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23" name="그래픽 17">
            <a:extLst>
              <a:ext uri="{FF2B5EF4-FFF2-40B4-BE49-F238E27FC236}">
                <a16:creationId xmlns:a16="http://schemas.microsoft.com/office/drawing/2014/main" id="{70DA625C-0682-6479-3312-575488BC2F63}"/>
              </a:ext>
            </a:extLst>
          </p:cNvPr>
          <p:cNvGrpSpPr/>
          <p:nvPr/>
        </p:nvGrpSpPr>
        <p:grpSpPr>
          <a:xfrm>
            <a:off x="2662705" y="4640226"/>
            <a:ext cx="2027864" cy="553028"/>
            <a:chOff x="2668029" y="4489572"/>
            <a:chExt cx="2027864" cy="553028"/>
          </a:xfrm>
          <a:solidFill>
            <a:srgbClr val="808080">
              <a:alpha val="25000"/>
            </a:srgbClr>
          </a:solidFill>
        </p:grpSpPr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FFBEC3C-F66D-5AAD-7804-E2E7821DBB03}"/>
                </a:ext>
              </a:extLst>
            </p:cNvPr>
            <p:cNvSpPr/>
            <p:nvPr/>
          </p:nvSpPr>
          <p:spPr>
            <a:xfrm>
              <a:off x="2738068" y="4489572"/>
              <a:ext cx="281023" cy="145999"/>
            </a:xfrm>
            <a:custGeom>
              <a:avLst/>
              <a:gdLst>
                <a:gd name="connsiteX0" fmla="*/ 13 w 281023"/>
                <a:gd name="connsiteY0" fmla="*/ 88285 h 145999"/>
                <a:gd name="connsiteX1" fmla="*/ 103850 w 281023"/>
                <a:gd name="connsiteY1" fmla="*/ 13 h 145999"/>
                <a:gd name="connsiteX2" fmla="*/ 277382 w 281023"/>
                <a:gd name="connsiteY2" fmla="*/ 13 h 145999"/>
                <a:gd name="connsiteX3" fmla="*/ 281037 w 281023"/>
                <a:gd name="connsiteY3" fmla="*/ 4450 h 145999"/>
                <a:gd name="connsiteX4" fmla="*/ 198349 w 281023"/>
                <a:gd name="connsiteY4" fmla="*/ 146013 h 145999"/>
                <a:gd name="connsiteX5" fmla="*/ 131397 w 281023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23" h="145999">
                  <a:moveTo>
                    <a:pt x="13" y="88285"/>
                  </a:moveTo>
                  <a:lnTo>
                    <a:pt x="103850" y="13"/>
                  </a:lnTo>
                  <a:lnTo>
                    <a:pt x="277382" y="13"/>
                  </a:lnTo>
                  <a:lnTo>
                    <a:pt x="281037" y="4450"/>
                  </a:lnTo>
                  <a:lnTo>
                    <a:pt x="198349" y="146013"/>
                  </a:lnTo>
                  <a:lnTo>
                    <a:pt x="131397" y="14601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1A47015-CA5F-9F59-9283-101EB3B6EF91}"/>
                </a:ext>
              </a:extLst>
            </p:cNvPr>
            <p:cNvSpPr/>
            <p:nvPr/>
          </p:nvSpPr>
          <p:spPr>
            <a:xfrm>
              <a:off x="2671684" y="4896601"/>
              <a:ext cx="251459" cy="145999"/>
            </a:xfrm>
            <a:custGeom>
              <a:avLst/>
              <a:gdLst>
                <a:gd name="connsiteX0" fmla="*/ 151754 w 251459"/>
                <a:gd name="connsiteY0" fmla="*/ 13 h 145999"/>
                <a:gd name="connsiteX1" fmla="*/ 218706 w 251459"/>
                <a:gd name="connsiteY1" fmla="*/ 13 h 145999"/>
                <a:gd name="connsiteX2" fmla="*/ 251472 w 251459"/>
                <a:gd name="connsiteY2" fmla="*/ 141575 h 145999"/>
                <a:gd name="connsiteX3" fmla="*/ 246252 w 251459"/>
                <a:gd name="connsiteY3" fmla="*/ 146013 h 145999"/>
                <a:gd name="connsiteX4" fmla="*/ 72721 w 251459"/>
                <a:gd name="connsiteY4" fmla="*/ 146013 h 145999"/>
                <a:gd name="connsiteX5" fmla="*/ 13 w 251459"/>
                <a:gd name="connsiteY5" fmla="*/ 57740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459" h="145999">
                  <a:moveTo>
                    <a:pt x="151754" y="13"/>
                  </a:moveTo>
                  <a:lnTo>
                    <a:pt x="218706" y="13"/>
                  </a:lnTo>
                  <a:lnTo>
                    <a:pt x="251472" y="141575"/>
                  </a:lnTo>
                  <a:lnTo>
                    <a:pt x="246252" y="146013"/>
                  </a:lnTo>
                  <a:lnTo>
                    <a:pt x="72721" y="146013"/>
                  </a:lnTo>
                  <a:lnTo>
                    <a:pt x="13" y="5774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28BD6352-47A8-87BA-C82A-E420798DF909}"/>
                </a:ext>
              </a:extLst>
            </p:cNvPr>
            <p:cNvSpPr/>
            <p:nvPr/>
          </p:nvSpPr>
          <p:spPr>
            <a:xfrm>
              <a:off x="2668029" y="4766086"/>
              <a:ext cx="165537" cy="188242"/>
            </a:xfrm>
            <a:custGeom>
              <a:avLst/>
              <a:gdLst>
                <a:gd name="connsiteX0" fmla="*/ 19551 w 165537"/>
                <a:gd name="connsiteY0" fmla="*/ 73013 h 188242"/>
                <a:gd name="connsiteX1" fmla="*/ 78923 w 165537"/>
                <a:gd name="connsiteY1" fmla="*/ 13 h 188242"/>
                <a:gd name="connsiteX2" fmla="*/ 165550 w 165537"/>
                <a:gd name="connsiteY2" fmla="*/ 73013 h 188242"/>
                <a:gd name="connsiteX3" fmla="*/ 155409 w 165537"/>
                <a:gd name="connsiteY3" fmla="*/ 130528 h 188242"/>
                <a:gd name="connsiteX4" fmla="*/ 3668 w 165537"/>
                <a:gd name="connsiteY4" fmla="*/ 188255 h 188242"/>
                <a:gd name="connsiteX5" fmla="*/ 13 w 165537"/>
                <a:gd name="connsiteY5" fmla="*/ 183818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188242">
                  <a:moveTo>
                    <a:pt x="19551" y="73013"/>
                  </a:moveTo>
                  <a:lnTo>
                    <a:pt x="78923" y="13"/>
                  </a:lnTo>
                  <a:lnTo>
                    <a:pt x="165550" y="73013"/>
                  </a:lnTo>
                  <a:lnTo>
                    <a:pt x="155409" y="130528"/>
                  </a:lnTo>
                  <a:lnTo>
                    <a:pt x="3668" y="188255"/>
                  </a:lnTo>
                  <a:lnTo>
                    <a:pt x="13" y="1838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7FD993B5-EE24-5B89-E8A6-4F1A41D2F4C5}"/>
                </a:ext>
              </a:extLst>
            </p:cNvPr>
            <p:cNvSpPr/>
            <p:nvPr/>
          </p:nvSpPr>
          <p:spPr>
            <a:xfrm>
              <a:off x="2713311" y="4577844"/>
              <a:ext cx="156141" cy="188242"/>
            </a:xfrm>
            <a:custGeom>
              <a:avLst/>
              <a:gdLst>
                <a:gd name="connsiteX0" fmla="*/ 19551 w 156141"/>
                <a:gd name="connsiteY0" fmla="*/ 4450 h 188242"/>
                <a:gd name="connsiteX1" fmla="*/ 24770 w 156141"/>
                <a:gd name="connsiteY1" fmla="*/ 13 h 188242"/>
                <a:gd name="connsiteX2" fmla="*/ 156154 w 156141"/>
                <a:gd name="connsiteY2" fmla="*/ 57740 h 188242"/>
                <a:gd name="connsiteX3" fmla="*/ 146013 w 156141"/>
                <a:gd name="connsiteY3" fmla="*/ 115255 h 188242"/>
                <a:gd name="connsiteX4" fmla="*/ 33642 w 156141"/>
                <a:gd name="connsiteY4" fmla="*/ 188255 h 188242"/>
                <a:gd name="connsiteX5" fmla="*/ 13 w 156141"/>
                <a:gd name="connsiteY5" fmla="*/ 115255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188242">
                  <a:moveTo>
                    <a:pt x="19551" y="4450"/>
                  </a:moveTo>
                  <a:lnTo>
                    <a:pt x="24770" y="13"/>
                  </a:lnTo>
                  <a:lnTo>
                    <a:pt x="156154" y="57740"/>
                  </a:lnTo>
                  <a:lnTo>
                    <a:pt x="146013" y="115255"/>
                  </a:lnTo>
                  <a:lnTo>
                    <a:pt x="33642" y="188255"/>
                  </a:lnTo>
                  <a:lnTo>
                    <a:pt x="13" y="1152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CCB8A428-9372-1A3A-1A65-A6A883B089E5}"/>
                </a:ext>
              </a:extLst>
            </p:cNvPr>
            <p:cNvSpPr/>
            <p:nvPr/>
          </p:nvSpPr>
          <p:spPr>
            <a:xfrm>
              <a:off x="2746939" y="4693086"/>
              <a:ext cx="265949" cy="145999"/>
            </a:xfrm>
            <a:custGeom>
              <a:avLst/>
              <a:gdLst>
                <a:gd name="connsiteX0" fmla="*/ 13 w 265949"/>
                <a:gd name="connsiteY0" fmla="*/ 73013 h 145999"/>
                <a:gd name="connsiteX1" fmla="*/ 112384 w 265949"/>
                <a:gd name="connsiteY1" fmla="*/ 13 h 145999"/>
                <a:gd name="connsiteX2" fmla="*/ 179336 w 265949"/>
                <a:gd name="connsiteY2" fmla="*/ 13 h 145999"/>
                <a:gd name="connsiteX3" fmla="*/ 265962 w 265949"/>
                <a:gd name="connsiteY3" fmla="*/ 73013 h 145999"/>
                <a:gd name="connsiteX4" fmla="*/ 153592 w 265949"/>
                <a:gd name="connsiteY4" fmla="*/ 146013 h 145999"/>
                <a:gd name="connsiteX5" fmla="*/ 86640 w 265949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949" h="145999">
                  <a:moveTo>
                    <a:pt x="13" y="73013"/>
                  </a:moveTo>
                  <a:lnTo>
                    <a:pt x="112384" y="13"/>
                  </a:lnTo>
                  <a:lnTo>
                    <a:pt x="179336" y="13"/>
                  </a:lnTo>
                  <a:lnTo>
                    <a:pt x="265962" y="73013"/>
                  </a:lnTo>
                  <a:lnTo>
                    <a:pt x="153592" y="146013"/>
                  </a:lnTo>
                  <a:lnTo>
                    <a:pt x="86640" y="14601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27641FD9-F7E6-A44D-409F-8F02C6A08D35}"/>
                </a:ext>
              </a:extLst>
            </p:cNvPr>
            <p:cNvSpPr/>
            <p:nvPr/>
          </p:nvSpPr>
          <p:spPr>
            <a:xfrm>
              <a:off x="3321118" y="4766086"/>
              <a:ext cx="156141" cy="272076"/>
            </a:xfrm>
            <a:custGeom>
              <a:avLst/>
              <a:gdLst>
                <a:gd name="connsiteX0" fmla="*/ 91 w 156141"/>
                <a:gd name="connsiteY0" fmla="*/ 130528 h 272076"/>
                <a:gd name="connsiteX1" fmla="*/ 10232 w 156141"/>
                <a:gd name="connsiteY1" fmla="*/ 73013 h 272076"/>
                <a:gd name="connsiteX2" fmla="*/ 122603 w 156141"/>
                <a:gd name="connsiteY2" fmla="*/ 13 h 272076"/>
                <a:gd name="connsiteX3" fmla="*/ 156232 w 156141"/>
                <a:gd name="connsiteY3" fmla="*/ 73013 h 272076"/>
                <a:gd name="connsiteX4" fmla="*/ 136694 w 156141"/>
                <a:gd name="connsiteY4" fmla="*/ 183818 h 272076"/>
                <a:gd name="connsiteX5" fmla="*/ 32857 w 156141"/>
                <a:gd name="connsiteY5" fmla="*/ 272090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272076">
                  <a:moveTo>
                    <a:pt x="91" y="130528"/>
                  </a:moveTo>
                  <a:lnTo>
                    <a:pt x="10232" y="73013"/>
                  </a:lnTo>
                  <a:lnTo>
                    <a:pt x="122603" y="13"/>
                  </a:lnTo>
                  <a:lnTo>
                    <a:pt x="156232" y="73013"/>
                  </a:lnTo>
                  <a:lnTo>
                    <a:pt x="136694" y="183818"/>
                  </a:lnTo>
                  <a:lnTo>
                    <a:pt x="32857" y="27209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C6BCF751-18C6-9401-F424-581F66E73036}"/>
                </a:ext>
              </a:extLst>
            </p:cNvPr>
            <p:cNvSpPr/>
            <p:nvPr/>
          </p:nvSpPr>
          <p:spPr>
            <a:xfrm>
              <a:off x="3144052" y="4577844"/>
              <a:ext cx="156141" cy="188242"/>
            </a:xfrm>
            <a:custGeom>
              <a:avLst/>
              <a:gdLst>
                <a:gd name="connsiteX0" fmla="*/ 19629 w 156141"/>
                <a:gd name="connsiteY0" fmla="*/ 4450 h 188242"/>
                <a:gd name="connsiteX1" fmla="*/ 24848 w 156141"/>
                <a:gd name="connsiteY1" fmla="*/ 13 h 188242"/>
                <a:gd name="connsiteX2" fmla="*/ 156232 w 156141"/>
                <a:gd name="connsiteY2" fmla="*/ 57740 h 188242"/>
                <a:gd name="connsiteX3" fmla="*/ 146091 w 156141"/>
                <a:gd name="connsiteY3" fmla="*/ 115255 h 188242"/>
                <a:gd name="connsiteX4" fmla="*/ 33719 w 156141"/>
                <a:gd name="connsiteY4" fmla="*/ 188255 h 188242"/>
                <a:gd name="connsiteX5" fmla="*/ 91 w 156141"/>
                <a:gd name="connsiteY5" fmla="*/ 115255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188242">
                  <a:moveTo>
                    <a:pt x="19629" y="4450"/>
                  </a:moveTo>
                  <a:lnTo>
                    <a:pt x="24848" y="13"/>
                  </a:lnTo>
                  <a:lnTo>
                    <a:pt x="156232" y="57740"/>
                  </a:lnTo>
                  <a:lnTo>
                    <a:pt x="146091" y="115255"/>
                  </a:lnTo>
                  <a:lnTo>
                    <a:pt x="33719" y="188255"/>
                  </a:lnTo>
                  <a:lnTo>
                    <a:pt x="91" y="1152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9F3C6D12-DCE3-FE6C-0D60-EDB7962C57F1}"/>
                </a:ext>
              </a:extLst>
            </p:cNvPr>
            <p:cNvSpPr/>
            <p:nvPr/>
          </p:nvSpPr>
          <p:spPr>
            <a:xfrm>
              <a:off x="3529514" y="4766086"/>
              <a:ext cx="165537" cy="188242"/>
            </a:xfrm>
            <a:custGeom>
              <a:avLst/>
              <a:gdLst>
                <a:gd name="connsiteX0" fmla="*/ 19707 w 165537"/>
                <a:gd name="connsiteY0" fmla="*/ 73013 h 188242"/>
                <a:gd name="connsiteX1" fmla="*/ 79079 w 165537"/>
                <a:gd name="connsiteY1" fmla="*/ 13 h 188242"/>
                <a:gd name="connsiteX2" fmla="*/ 165706 w 165537"/>
                <a:gd name="connsiteY2" fmla="*/ 73013 h 188242"/>
                <a:gd name="connsiteX3" fmla="*/ 155565 w 165537"/>
                <a:gd name="connsiteY3" fmla="*/ 130528 h 188242"/>
                <a:gd name="connsiteX4" fmla="*/ 3824 w 165537"/>
                <a:gd name="connsiteY4" fmla="*/ 188255 h 188242"/>
                <a:gd name="connsiteX5" fmla="*/ 169 w 165537"/>
                <a:gd name="connsiteY5" fmla="*/ 183818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188242">
                  <a:moveTo>
                    <a:pt x="19707" y="73013"/>
                  </a:moveTo>
                  <a:lnTo>
                    <a:pt x="79079" y="13"/>
                  </a:lnTo>
                  <a:lnTo>
                    <a:pt x="165706" y="73013"/>
                  </a:lnTo>
                  <a:lnTo>
                    <a:pt x="155565" y="130528"/>
                  </a:lnTo>
                  <a:lnTo>
                    <a:pt x="3824" y="188255"/>
                  </a:lnTo>
                  <a:lnTo>
                    <a:pt x="169" y="1838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8DBF05B6-74FA-A05B-4F2A-C2F359EBCC38}"/>
                </a:ext>
              </a:extLst>
            </p:cNvPr>
            <p:cNvSpPr/>
            <p:nvPr/>
          </p:nvSpPr>
          <p:spPr>
            <a:xfrm>
              <a:off x="3574795" y="4577844"/>
              <a:ext cx="156141" cy="188242"/>
            </a:xfrm>
            <a:custGeom>
              <a:avLst/>
              <a:gdLst>
                <a:gd name="connsiteX0" fmla="*/ 19707 w 156141"/>
                <a:gd name="connsiteY0" fmla="*/ 4450 h 188242"/>
                <a:gd name="connsiteX1" fmla="*/ 24926 w 156141"/>
                <a:gd name="connsiteY1" fmla="*/ 13 h 188242"/>
                <a:gd name="connsiteX2" fmla="*/ 156310 w 156141"/>
                <a:gd name="connsiteY2" fmla="*/ 57740 h 188242"/>
                <a:gd name="connsiteX3" fmla="*/ 146168 w 156141"/>
                <a:gd name="connsiteY3" fmla="*/ 115255 h 188242"/>
                <a:gd name="connsiteX4" fmla="*/ 33797 w 156141"/>
                <a:gd name="connsiteY4" fmla="*/ 188255 h 188242"/>
                <a:gd name="connsiteX5" fmla="*/ 169 w 156141"/>
                <a:gd name="connsiteY5" fmla="*/ 115255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188242">
                  <a:moveTo>
                    <a:pt x="19707" y="4450"/>
                  </a:moveTo>
                  <a:lnTo>
                    <a:pt x="24926" y="13"/>
                  </a:lnTo>
                  <a:lnTo>
                    <a:pt x="156310" y="57740"/>
                  </a:lnTo>
                  <a:lnTo>
                    <a:pt x="146168" y="115255"/>
                  </a:lnTo>
                  <a:lnTo>
                    <a:pt x="33797" y="188255"/>
                  </a:lnTo>
                  <a:lnTo>
                    <a:pt x="169" y="1152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4357A16C-8AC0-4B19-FA60-BCF4BC48F436}"/>
                </a:ext>
              </a:extLst>
            </p:cNvPr>
            <p:cNvSpPr/>
            <p:nvPr/>
          </p:nvSpPr>
          <p:spPr>
            <a:xfrm>
              <a:off x="4068316" y="4600178"/>
              <a:ext cx="224819" cy="116799"/>
            </a:xfrm>
            <a:custGeom>
              <a:avLst/>
              <a:gdLst>
                <a:gd name="connsiteX0" fmla="*/ 248 w 224819"/>
                <a:gd name="connsiteY0" fmla="*/ 70648 h 116799"/>
                <a:gd name="connsiteX1" fmla="*/ 83318 w 224819"/>
                <a:gd name="connsiteY1" fmla="*/ 30 h 116799"/>
                <a:gd name="connsiteX2" fmla="*/ 222144 w 224819"/>
                <a:gd name="connsiteY2" fmla="*/ 30 h 116799"/>
                <a:gd name="connsiteX3" fmla="*/ 225068 w 224819"/>
                <a:gd name="connsiteY3" fmla="*/ 3580 h 116799"/>
                <a:gd name="connsiteX4" fmla="*/ 158917 w 224819"/>
                <a:gd name="connsiteY4" fmla="*/ 116830 h 116799"/>
                <a:gd name="connsiteX5" fmla="*/ 105355 w 224819"/>
                <a:gd name="connsiteY5" fmla="*/ 116830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819" h="116799">
                  <a:moveTo>
                    <a:pt x="248" y="70648"/>
                  </a:moveTo>
                  <a:lnTo>
                    <a:pt x="83318" y="30"/>
                  </a:lnTo>
                  <a:lnTo>
                    <a:pt x="222144" y="30"/>
                  </a:lnTo>
                  <a:lnTo>
                    <a:pt x="225068" y="3580"/>
                  </a:lnTo>
                  <a:lnTo>
                    <a:pt x="158917" y="116830"/>
                  </a:lnTo>
                  <a:lnTo>
                    <a:pt x="105355" y="11683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9E37D1F-0044-9587-B208-CDC6F0CD346C}"/>
                </a:ext>
              </a:extLst>
            </p:cNvPr>
            <p:cNvSpPr/>
            <p:nvPr/>
          </p:nvSpPr>
          <p:spPr>
            <a:xfrm>
              <a:off x="4015209" y="4925801"/>
              <a:ext cx="201167" cy="116799"/>
            </a:xfrm>
            <a:custGeom>
              <a:avLst/>
              <a:gdLst>
                <a:gd name="connsiteX0" fmla="*/ 121644 w 201167"/>
                <a:gd name="connsiteY0" fmla="*/ 16 h 116799"/>
                <a:gd name="connsiteX1" fmla="*/ 175206 w 201167"/>
                <a:gd name="connsiteY1" fmla="*/ 16 h 116799"/>
                <a:gd name="connsiteX2" fmla="*/ 201419 w 201167"/>
                <a:gd name="connsiteY2" fmla="*/ 113265 h 116799"/>
                <a:gd name="connsiteX3" fmla="*/ 197243 w 201167"/>
                <a:gd name="connsiteY3" fmla="*/ 116815 h 116799"/>
                <a:gd name="connsiteX4" fmla="*/ 58417 w 201167"/>
                <a:gd name="connsiteY4" fmla="*/ 116815 h 116799"/>
                <a:gd name="connsiteX5" fmla="*/ 251 w 201167"/>
                <a:gd name="connsiteY5" fmla="*/ 46197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7" h="116799">
                  <a:moveTo>
                    <a:pt x="121644" y="16"/>
                  </a:moveTo>
                  <a:lnTo>
                    <a:pt x="175206" y="16"/>
                  </a:lnTo>
                  <a:lnTo>
                    <a:pt x="201419" y="113265"/>
                  </a:lnTo>
                  <a:lnTo>
                    <a:pt x="197243" y="116815"/>
                  </a:lnTo>
                  <a:lnTo>
                    <a:pt x="58417" y="116815"/>
                  </a:lnTo>
                  <a:lnTo>
                    <a:pt x="251" y="4619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BA35D3C3-4E8F-1F32-C5EE-62A26370D035}"/>
                </a:ext>
              </a:extLst>
            </p:cNvPr>
            <p:cNvSpPr/>
            <p:nvPr/>
          </p:nvSpPr>
          <p:spPr>
            <a:xfrm>
              <a:off x="4012285" y="4821389"/>
              <a:ext cx="132429" cy="150593"/>
            </a:xfrm>
            <a:custGeom>
              <a:avLst/>
              <a:gdLst>
                <a:gd name="connsiteX0" fmla="*/ 15883 w 132429"/>
                <a:gd name="connsiteY0" fmla="*/ 58419 h 150593"/>
                <a:gd name="connsiteX1" fmla="*/ 63381 w 132429"/>
                <a:gd name="connsiteY1" fmla="*/ 20 h 150593"/>
                <a:gd name="connsiteX2" fmla="*/ 132683 w 132429"/>
                <a:gd name="connsiteY2" fmla="*/ 58419 h 150593"/>
                <a:gd name="connsiteX3" fmla="*/ 124570 w 132429"/>
                <a:gd name="connsiteY3" fmla="*/ 104431 h 150593"/>
                <a:gd name="connsiteX4" fmla="*/ 3177 w 132429"/>
                <a:gd name="connsiteY4" fmla="*/ 150613 h 150593"/>
                <a:gd name="connsiteX5" fmla="*/ 253 w 132429"/>
                <a:gd name="connsiteY5" fmla="*/ 147063 h 15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29" h="150593">
                  <a:moveTo>
                    <a:pt x="15883" y="58419"/>
                  </a:moveTo>
                  <a:lnTo>
                    <a:pt x="63381" y="20"/>
                  </a:lnTo>
                  <a:lnTo>
                    <a:pt x="132683" y="58419"/>
                  </a:lnTo>
                  <a:lnTo>
                    <a:pt x="124570" y="104431"/>
                  </a:lnTo>
                  <a:lnTo>
                    <a:pt x="3177" y="150613"/>
                  </a:lnTo>
                  <a:lnTo>
                    <a:pt x="253" y="14706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F25EC0D7-FDF0-9913-6A5F-01BC8FBCE10A}"/>
                </a:ext>
              </a:extLst>
            </p:cNvPr>
            <p:cNvSpPr/>
            <p:nvPr/>
          </p:nvSpPr>
          <p:spPr>
            <a:xfrm>
              <a:off x="4563464" y="4603727"/>
              <a:ext cx="132430" cy="217661"/>
            </a:xfrm>
            <a:custGeom>
              <a:avLst/>
              <a:gdLst>
                <a:gd name="connsiteX0" fmla="*/ 74570 w 132430"/>
                <a:gd name="connsiteY0" fmla="*/ 28 h 217661"/>
                <a:gd name="connsiteX1" fmla="*/ 132736 w 132430"/>
                <a:gd name="connsiteY1" fmla="*/ 70646 h 217661"/>
                <a:gd name="connsiteX2" fmla="*/ 117106 w 132430"/>
                <a:gd name="connsiteY2" fmla="*/ 159290 h 217661"/>
                <a:gd name="connsiteX3" fmla="*/ 69607 w 132430"/>
                <a:gd name="connsiteY3" fmla="*/ 217689 h 217661"/>
                <a:gd name="connsiteX4" fmla="*/ 306 w 132430"/>
                <a:gd name="connsiteY4" fmla="*/ 159290 h 217661"/>
                <a:gd name="connsiteX5" fmla="*/ 8419 w 132430"/>
                <a:gd name="connsiteY5" fmla="*/ 113278 h 21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30" h="217661">
                  <a:moveTo>
                    <a:pt x="74570" y="28"/>
                  </a:moveTo>
                  <a:lnTo>
                    <a:pt x="132736" y="70646"/>
                  </a:lnTo>
                  <a:lnTo>
                    <a:pt x="117106" y="159290"/>
                  </a:lnTo>
                  <a:lnTo>
                    <a:pt x="69607" y="217689"/>
                  </a:lnTo>
                  <a:lnTo>
                    <a:pt x="306" y="159290"/>
                  </a:lnTo>
                  <a:lnTo>
                    <a:pt x="8419" y="11327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F38BD7CB-F716-4E06-7673-96A8CA6B84C3}"/>
                </a:ext>
              </a:extLst>
            </p:cNvPr>
            <p:cNvSpPr/>
            <p:nvPr/>
          </p:nvSpPr>
          <p:spPr>
            <a:xfrm>
              <a:off x="4356877" y="4821389"/>
              <a:ext cx="132429" cy="150593"/>
            </a:xfrm>
            <a:custGeom>
              <a:avLst/>
              <a:gdLst>
                <a:gd name="connsiteX0" fmla="*/ 15946 w 132429"/>
                <a:gd name="connsiteY0" fmla="*/ 58419 h 150593"/>
                <a:gd name="connsiteX1" fmla="*/ 63444 w 132429"/>
                <a:gd name="connsiteY1" fmla="*/ 20 h 150593"/>
                <a:gd name="connsiteX2" fmla="*/ 132745 w 132429"/>
                <a:gd name="connsiteY2" fmla="*/ 58419 h 150593"/>
                <a:gd name="connsiteX3" fmla="*/ 124632 w 132429"/>
                <a:gd name="connsiteY3" fmla="*/ 104431 h 150593"/>
                <a:gd name="connsiteX4" fmla="*/ 3239 w 132429"/>
                <a:gd name="connsiteY4" fmla="*/ 150613 h 150593"/>
                <a:gd name="connsiteX5" fmla="*/ 315 w 132429"/>
                <a:gd name="connsiteY5" fmla="*/ 147063 h 15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29" h="150593">
                  <a:moveTo>
                    <a:pt x="15946" y="58419"/>
                  </a:moveTo>
                  <a:lnTo>
                    <a:pt x="63444" y="20"/>
                  </a:lnTo>
                  <a:lnTo>
                    <a:pt x="132745" y="58419"/>
                  </a:lnTo>
                  <a:lnTo>
                    <a:pt x="124632" y="104431"/>
                  </a:lnTo>
                  <a:lnTo>
                    <a:pt x="3239" y="150613"/>
                  </a:lnTo>
                  <a:lnTo>
                    <a:pt x="315" y="14706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541CAC90-AA5B-A4A1-E10B-2DE92A2EE548}"/>
                </a:ext>
              </a:extLst>
            </p:cNvPr>
            <p:cNvSpPr/>
            <p:nvPr/>
          </p:nvSpPr>
          <p:spPr>
            <a:xfrm>
              <a:off x="3908011" y="4987296"/>
              <a:ext cx="65054" cy="55302"/>
            </a:xfrm>
            <a:custGeom>
              <a:avLst/>
              <a:gdLst>
                <a:gd name="connsiteX0" fmla="*/ 4876 w 65054"/>
                <a:gd name="connsiteY0" fmla="*/ 27651 h 55302"/>
                <a:gd name="connsiteX1" fmla="*/ 37403 w 65054"/>
                <a:gd name="connsiteY1" fmla="*/ 0 h 55302"/>
                <a:gd name="connsiteX2" fmla="*/ 60179 w 65054"/>
                <a:gd name="connsiteY2" fmla="*/ 27651 h 55302"/>
                <a:gd name="connsiteX3" fmla="*/ 27651 w 65054"/>
                <a:gd name="connsiteY3" fmla="*/ 55303 h 55302"/>
                <a:gd name="connsiteX4" fmla="*/ 4876 w 65054"/>
                <a:gd name="connsiteY4" fmla="*/ 27651 h 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54" h="55302">
                  <a:moveTo>
                    <a:pt x="4876" y="27651"/>
                  </a:moveTo>
                  <a:cubicBezTo>
                    <a:pt x="7568" y="12380"/>
                    <a:pt x="22131" y="0"/>
                    <a:pt x="37403" y="0"/>
                  </a:cubicBezTo>
                  <a:cubicBezTo>
                    <a:pt x="52674" y="0"/>
                    <a:pt x="62871" y="12380"/>
                    <a:pt x="60179" y="27651"/>
                  </a:cubicBezTo>
                  <a:cubicBezTo>
                    <a:pt x="57486" y="42923"/>
                    <a:pt x="42923" y="55303"/>
                    <a:pt x="27651" y="55303"/>
                  </a:cubicBezTo>
                  <a:cubicBezTo>
                    <a:pt x="12380" y="55303"/>
                    <a:pt x="2183" y="42923"/>
                    <a:pt x="4876" y="27651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5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9" name="그래픽 17">
            <a:extLst>
              <a:ext uri="{FF2B5EF4-FFF2-40B4-BE49-F238E27FC236}">
                <a16:creationId xmlns:a16="http://schemas.microsoft.com/office/drawing/2014/main" id="{641A94D0-F410-ADA8-B7A8-013304A66C7F}"/>
              </a:ext>
            </a:extLst>
          </p:cNvPr>
          <p:cNvGrpSpPr/>
          <p:nvPr/>
        </p:nvGrpSpPr>
        <p:grpSpPr>
          <a:xfrm>
            <a:off x="2885053" y="4640226"/>
            <a:ext cx="1769291" cy="553028"/>
            <a:chOff x="2890377" y="4489572"/>
            <a:chExt cx="1769291" cy="553028"/>
          </a:xfrm>
          <a:solidFill>
            <a:schemeClr val="bg1"/>
          </a:solidFill>
        </p:grpSpPr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7766148F-BABC-9A5D-5468-9C85AE8DA81A}"/>
                </a:ext>
              </a:extLst>
            </p:cNvPr>
            <p:cNvSpPr/>
            <p:nvPr/>
          </p:nvSpPr>
          <p:spPr>
            <a:xfrm>
              <a:off x="2926262" y="4494009"/>
              <a:ext cx="165537" cy="272076"/>
            </a:xfrm>
            <a:custGeom>
              <a:avLst/>
              <a:gdLst>
                <a:gd name="connsiteX0" fmla="*/ 92843 w 165537"/>
                <a:gd name="connsiteY0" fmla="*/ 13 h 272076"/>
                <a:gd name="connsiteX1" fmla="*/ 165551 w 165537"/>
                <a:gd name="connsiteY1" fmla="*/ 88285 h 272076"/>
                <a:gd name="connsiteX2" fmla="*/ 146013 w 165537"/>
                <a:gd name="connsiteY2" fmla="*/ 199090 h 272076"/>
                <a:gd name="connsiteX3" fmla="*/ 86639 w 165537"/>
                <a:gd name="connsiteY3" fmla="*/ 272090 h 272076"/>
                <a:gd name="connsiteX4" fmla="*/ 13 w 165537"/>
                <a:gd name="connsiteY4" fmla="*/ 199090 h 272076"/>
                <a:gd name="connsiteX5" fmla="*/ 10154 w 165537"/>
                <a:gd name="connsiteY5" fmla="*/ 141575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272076">
                  <a:moveTo>
                    <a:pt x="92843" y="13"/>
                  </a:moveTo>
                  <a:lnTo>
                    <a:pt x="165551" y="88285"/>
                  </a:lnTo>
                  <a:lnTo>
                    <a:pt x="146013" y="199090"/>
                  </a:lnTo>
                  <a:lnTo>
                    <a:pt x="86639" y="272090"/>
                  </a:lnTo>
                  <a:lnTo>
                    <a:pt x="13" y="199090"/>
                  </a:lnTo>
                  <a:lnTo>
                    <a:pt x="10154" y="141575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9141792-E469-7A7B-D102-845E6ACCF586}"/>
                </a:ext>
              </a:extLst>
            </p:cNvPr>
            <p:cNvSpPr/>
            <p:nvPr/>
          </p:nvSpPr>
          <p:spPr>
            <a:xfrm>
              <a:off x="2890377" y="4766086"/>
              <a:ext cx="156141" cy="272076"/>
            </a:xfrm>
            <a:custGeom>
              <a:avLst/>
              <a:gdLst>
                <a:gd name="connsiteX0" fmla="*/ 13 w 156141"/>
                <a:gd name="connsiteY0" fmla="*/ 130528 h 272076"/>
                <a:gd name="connsiteX1" fmla="*/ 10154 w 156141"/>
                <a:gd name="connsiteY1" fmla="*/ 73013 h 272076"/>
                <a:gd name="connsiteX2" fmla="*/ 122525 w 156141"/>
                <a:gd name="connsiteY2" fmla="*/ 13 h 272076"/>
                <a:gd name="connsiteX3" fmla="*/ 156154 w 156141"/>
                <a:gd name="connsiteY3" fmla="*/ 73013 h 272076"/>
                <a:gd name="connsiteX4" fmla="*/ 136616 w 156141"/>
                <a:gd name="connsiteY4" fmla="*/ 183818 h 272076"/>
                <a:gd name="connsiteX5" fmla="*/ 32779 w 156141"/>
                <a:gd name="connsiteY5" fmla="*/ 272090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272076">
                  <a:moveTo>
                    <a:pt x="13" y="130528"/>
                  </a:moveTo>
                  <a:lnTo>
                    <a:pt x="10154" y="73013"/>
                  </a:lnTo>
                  <a:lnTo>
                    <a:pt x="122525" y="13"/>
                  </a:lnTo>
                  <a:lnTo>
                    <a:pt x="156154" y="73013"/>
                  </a:lnTo>
                  <a:lnTo>
                    <a:pt x="136616" y="183818"/>
                  </a:lnTo>
                  <a:lnTo>
                    <a:pt x="32779" y="272090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E31C55F-B993-CFC7-2613-25CB20D2D60C}"/>
                </a:ext>
              </a:extLst>
            </p:cNvPr>
            <p:cNvSpPr/>
            <p:nvPr/>
          </p:nvSpPr>
          <p:spPr>
            <a:xfrm>
              <a:off x="3168810" y="4489572"/>
              <a:ext cx="281023" cy="145999"/>
            </a:xfrm>
            <a:custGeom>
              <a:avLst/>
              <a:gdLst>
                <a:gd name="connsiteX0" fmla="*/ 91 w 281023"/>
                <a:gd name="connsiteY0" fmla="*/ 88285 h 145999"/>
                <a:gd name="connsiteX1" fmla="*/ 103928 w 281023"/>
                <a:gd name="connsiteY1" fmla="*/ 13 h 145999"/>
                <a:gd name="connsiteX2" fmla="*/ 277460 w 281023"/>
                <a:gd name="connsiteY2" fmla="*/ 13 h 145999"/>
                <a:gd name="connsiteX3" fmla="*/ 281115 w 281023"/>
                <a:gd name="connsiteY3" fmla="*/ 4450 h 145999"/>
                <a:gd name="connsiteX4" fmla="*/ 198426 w 281023"/>
                <a:gd name="connsiteY4" fmla="*/ 146013 h 145999"/>
                <a:gd name="connsiteX5" fmla="*/ 131475 w 281023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23" h="145999">
                  <a:moveTo>
                    <a:pt x="91" y="88285"/>
                  </a:moveTo>
                  <a:lnTo>
                    <a:pt x="103928" y="13"/>
                  </a:lnTo>
                  <a:lnTo>
                    <a:pt x="277460" y="13"/>
                  </a:lnTo>
                  <a:lnTo>
                    <a:pt x="281115" y="4450"/>
                  </a:lnTo>
                  <a:lnTo>
                    <a:pt x="198426" y="146013"/>
                  </a:lnTo>
                  <a:lnTo>
                    <a:pt x="131475" y="146013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8372DF54-5D27-FF72-0884-6485BB9EED3B}"/>
                </a:ext>
              </a:extLst>
            </p:cNvPr>
            <p:cNvSpPr/>
            <p:nvPr/>
          </p:nvSpPr>
          <p:spPr>
            <a:xfrm>
              <a:off x="3357004" y="4494009"/>
              <a:ext cx="165537" cy="272076"/>
            </a:xfrm>
            <a:custGeom>
              <a:avLst/>
              <a:gdLst>
                <a:gd name="connsiteX0" fmla="*/ 92921 w 165537"/>
                <a:gd name="connsiteY0" fmla="*/ 13 h 272076"/>
                <a:gd name="connsiteX1" fmla="*/ 165628 w 165537"/>
                <a:gd name="connsiteY1" fmla="*/ 88285 h 272076"/>
                <a:gd name="connsiteX2" fmla="*/ 146091 w 165537"/>
                <a:gd name="connsiteY2" fmla="*/ 199090 h 272076"/>
                <a:gd name="connsiteX3" fmla="*/ 86717 w 165537"/>
                <a:gd name="connsiteY3" fmla="*/ 272090 h 272076"/>
                <a:gd name="connsiteX4" fmla="*/ 91 w 165537"/>
                <a:gd name="connsiteY4" fmla="*/ 199090 h 272076"/>
                <a:gd name="connsiteX5" fmla="*/ 10232 w 165537"/>
                <a:gd name="connsiteY5" fmla="*/ 141575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272076">
                  <a:moveTo>
                    <a:pt x="92921" y="13"/>
                  </a:moveTo>
                  <a:lnTo>
                    <a:pt x="165628" y="88285"/>
                  </a:lnTo>
                  <a:lnTo>
                    <a:pt x="146091" y="199090"/>
                  </a:lnTo>
                  <a:lnTo>
                    <a:pt x="86717" y="272090"/>
                  </a:lnTo>
                  <a:lnTo>
                    <a:pt x="91" y="199090"/>
                  </a:lnTo>
                  <a:lnTo>
                    <a:pt x="10232" y="141575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7E37F4E4-DC88-82BE-1E0C-89E14591B9B7}"/>
                </a:ext>
              </a:extLst>
            </p:cNvPr>
            <p:cNvSpPr/>
            <p:nvPr/>
          </p:nvSpPr>
          <p:spPr>
            <a:xfrm>
              <a:off x="3102425" y="4896601"/>
              <a:ext cx="251459" cy="145999"/>
            </a:xfrm>
            <a:custGeom>
              <a:avLst/>
              <a:gdLst>
                <a:gd name="connsiteX0" fmla="*/ 151832 w 251459"/>
                <a:gd name="connsiteY0" fmla="*/ 13 h 145999"/>
                <a:gd name="connsiteX1" fmla="*/ 218784 w 251459"/>
                <a:gd name="connsiteY1" fmla="*/ 13 h 145999"/>
                <a:gd name="connsiteX2" fmla="*/ 251550 w 251459"/>
                <a:gd name="connsiteY2" fmla="*/ 141575 h 145999"/>
                <a:gd name="connsiteX3" fmla="*/ 246330 w 251459"/>
                <a:gd name="connsiteY3" fmla="*/ 146013 h 145999"/>
                <a:gd name="connsiteX4" fmla="*/ 72798 w 251459"/>
                <a:gd name="connsiteY4" fmla="*/ 146013 h 145999"/>
                <a:gd name="connsiteX5" fmla="*/ 91 w 251459"/>
                <a:gd name="connsiteY5" fmla="*/ 57740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459" h="145999">
                  <a:moveTo>
                    <a:pt x="151832" y="13"/>
                  </a:moveTo>
                  <a:lnTo>
                    <a:pt x="218784" y="13"/>
                  </a:lnTo>
                  <a:lnTo>
                    <a:pt x="251550" y="141575"/>
                  </a:lnTo>
                  <a:lnTo>
                    <a:pt x="246330" y="146013"/>
                  </a:lnTo>
                  <a:lnTo>
                    <a:pt x="72798" y="146013"/>
                  </a:lnTo>
                  <a:lnTo>
                    <a:pt x="91" y="57740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431217A-A034-89B4-729C-21EC4B269F85}"/>
                </a:ext>
              </a:extLst>
            </p:cNvPr>
            <p:cNvSpPr/>
            <p:nvPr/>
          </p:nvSpPr>
          <p:spPr>
            <a:xfrm>
              <a:off x="3098771" y="4766086"/>
              <a:ext cx="165537" cy="188242"/>
            </a:xfrm>
            <a:custGeom>
              <a:avLst/>
              <a:gdLst>
                <a:gd name="connsiteX0" fmla="*/ 19629 w 165537"/>
                <a:gd name="connsiteY0" fmla="*/ 73013 h 188242"/>
                <a:gd name="connsiteX1" fmla="*/ 79001 w 165537"/>
                <a:gd name="connsiteY1" fmla="*/ 13 h 188242"/>
                <a:gd name="connsiteX2" fmla="*/ 165628 w 165537"/>
                <a:gd name="connsiteY2" fmla="*/ 73013 h 188242"/>
                <a:gd name="connsiteX3" fmla="*/ 155487 w 165537"/>
                <a:gd name="connsiteY3" fmla="*/ 130528 h 188242"/>
                <a:gd name="connsiteX4" fmla="*/ 3746 w 165537"/>
                <a:gd name="connsiteY4" fmla="*/ 188255 h 188242"/>
                <a:gd name="connsiteX5" fmla="*/ 91 w 165537"/>
                <a:gd name="connsiteY5" fmla="*/ 183818 h 18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188242">
                  <a:moveTo>
                    <a:pt x="19629" y="73013"/>
                  </a:moveTo>
                  <a:lnTo>
                    <a:pt x="79001" y="13"/>
                  </a:lnTo>
                  <a:lnTo>
                    <a:pt x="165628" y="73013"/>
                  </a:lnTo>
                  <a:lnTo>
                    <a:pt x="155487" y="130528"/>
                  </a:lnTo>
                  <a:lnTo>
                    <a:pt x="3746" y="188255"/>
                  </a:lnTo>
                  <a:lnTo>
                    <a:pt x="91" y="183818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3952874C-57DC-2BA8-E862-7CFEF04F0292}"/>
                </a:ext>
              </a:extLst>
            </p:cNvPr>
            <p:cNvSpPr/>
            <p:nvPr/>
          </p:nvSpPr>
          <p:spPr>
            <a:xfrm>
              <a:off x="3177681" y="4693086"/>
              <a:ext cx="265949" cy="145999"/>
            </a:xfrm>
            <a:custGeom>
              <a:avLst/>
              <a:gdLst>
                <a:gd name="connsiteX0" fmla="*/ 91 w 265949"/>
                <a:gd name="connsiteY0" fmla="*/ 73013 h 145999"/>
                <a:gd name="connsiteX1" fmla="*/ 112462 w 265949"/>
                <a:gd name="connsiteY1" fmla="*/ 13 h 145999"/>
                <a:gd name="connsiteX2" fmla="*/ 179414 w 265949"/>
                <a:gd name="connsiteY2" fmla="*/ 13 h 145999"/>
                <a:gd name="connsiteX3" fmla="*/ 266040 w 265949"/>
                <a:gd name="connsiteY3" fmla="*/ 73013 h 145999"/>
                <a:gd name="connsiteX4" fmla="*/ 153670 w 265949"/>
                <a:gd name="connsiteY4" fmla="*/ 146013 h 145999"/>
                <a:gd name="connsiteX5" fmla="*/ 86718 w 265949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949" h="145999">
                  <a:moveTo>
                    <a:pt x="91" y="73013"/>
                  </a:moveTo>
                  <a:lnTo>
                    <a:pt x="112462" y="13"/>
                  </a:lnTo>
                  <a:lnTo>
                    <a:pt x="179414" y="13"/>
                  </a:lnTo>
                  <a:lnTo>
                    <a:pt x="266040" y="73013"/>
                  </a:lnTo>
                  <a:lnTo>
                    <a:pt x="153670" y="146013"/>
                  </a:lnTo>
                  <a:lnTo>
                    <a:pt x="86718" y="146013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77E9216-823A-DC2E-92AD-4D6172C685C3}"/>
                </a:ext>
              </a:extLst>
            </p:cNvPr>
            <p:cNvSpPr/>
            <p:nvPr/>
          </p:nvSpPr>
          <p:spPr>
            <a:xfrm>
              <a:off x="3599553" y="4489572"/>
              <a:ext cx="281023" cy="145999"/>
            </a:xfrm>
            <a:custGeom>
              <a:avLst/>
              <a:gdLst>
                <a:gd name="connsiteX0" fmla="*/ 169 w 281023"/>
                <a:gd name="connsiteY0" fmla="*/ 88285 h 145999"/>
                <a:gd name="connsiteX1" fmla="*/ 104006 w 281023"/>
                <a:gd name="connsiteY1" fmla="*/ 13 h 145999"/>
                <a:gd name="connsiteX2" fmla="*/ 277538 w 281023"/>
                <a:gd name="connsiteY2" fmla="*/ 13 h 145999"/>
                <a:gd name="connsiteX3" fmla="*/ 281193 w 281023"/>
                <a:gd name="connsiteY3" fmla="*/ 4450 h 145999"/>
                <a:gd name="connsiteX4" fmla="*/ 198504 w 281023"/>
                <a:gd name="connsiteY4" fmla="*/ 146013 h 145999"/>
                <a:gd name="connsiteX5" fmla="*/ 131552 w 281023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23" h="145999">
                  <a:moveTo>
                    <a:pt x="169" y="88285"/>
                  </a:moveTo>
                  <a:lnTo>
                    <a:pt x="104006" y="13"/>
                  </a:lnTo>
                  <a:lnTo>
                    <a:pt x="277538" y="13"/>
                  </a:lnTo>
                  <a:lnTo>
                    <a:pt x="281193" y="4450"/>
                  </a:lnTo>
                  <a:lnTo>
                    <a:pt x="198504" y="146013"/>
                  </a:lnTo>
                  <a:lnTo>
                    <a:pt x="131552" y="146013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FAD551A0-45A1-94ED-EFC4-E0EF4A17C7BD}"/>
                </a:ext>
              </a:extLst>
            </p:cNvPr>
            <p:cNvSpPr/>
            <p:nvPr/>
          </p:nvSpPr>
          <p:spPr>
            <a:xfrm>
              <a:off x="3787747" y="4494009"/>
              <a:ext cx="165537" cy="272076"/>
            </a:xfrm>
            <a:custGeom>
              <a:avLst/>
              <a:gdLst>
                <a:gd name="connsiteX0" fmla="*/ 92999 w 165537"/>
                <a:gd name="connsiteY0" fmla="*/ 13 h 272076"/>
                <a:gd name="connsiteX1" fmla="*/ 165706 w 165537"/>
                <a:gd name="connsiteY1" fmla="*/ 88285 h 272076"/>
                <a:gd name="connsiteX2" fmla="*/ 146168 w 165537"/>
                <a:gd name="connsiteY2" fmla="*/ 199090 h 272076"/>
                <a:gd name="connsiteX3" fmla="*/ 86795 w 165537"/>
                <a:gd name="connsiteY3" fmla="*/ 272090 h 272076"/>
                <a:gd name="connsiteX4" fmla="*/ 169 w 165537"/>
                <a:gd name="connsiteY4" fmla="*/ 199090 h 272076"/>
                <a:gd name="connsiteX5" fmla="*/ 10310 w 165537"/>
                <a:gd name="connsiteY5" fmla="*/ 141575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537" h="272076">
                  <a:moveTo>
                    <a:pt x="92999" y="13"/>
                  </a:moveTo>
                  <a:lnTo>
                    <a:pt x="165706" y="88285"/>
                  </a:lnTo>
                  <a:lnTo>
                    <a:pt x="146168" y="199090"/>
                  </a:lnTo>
                  <a:lnTo>
                    <a:pt x="86795" y="272090"/>
                  </a:lnTo>
                  <a:lnTo>
                    <a:pt x="169" y="199090"/>
                  </a:lnTo>
                  <a:lnTo>
                    <a:pt x="10310" y="141575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351756E5-63B5-E6E1-0803-9F93E28AE600}"/>
                </a:ext>
              </a:extLst>
            </p:cNvPr>
            <p:cNvSpPr/>
            <p:nvPr/>
          </p:nvSpPr>
          <p:spPr>
            <a:xfrm>
              <a:off x="3751861" y="4766086"/>
              <a:ext cx="156141" cy="272076"/>
            </a:xfrm>
            <a:custGeom>
              <a:avLst/>
              <a:gdLst>
                <a:gd name="connsiteX0" fmla="*/ 169 w 156141"/>
                <a:gd name="connsiteY0" fmla="*/ 130528 h 272076"/>
                <a:gd name="connsiteX1" fmla="*/ 10310 w 156141"/>
                <a:gd name="connsiteY1" fmla="*/ 73013 h 272076"/>
                <a:gd name="connsiteX2" fmla="*/ 122681 w 156141"/>
                <a:gd name="connsiteY2" fmla="*/ 13 h 272076"/>
                <a:gd name="connsiteX3" fmla="*/ 156310 w 156141"/>
                <a:gd name="connsiteY3" fmla="*/ 73013 h 272076"/>
                <a:gd name="connsiteX4" fmla="*/ 136772 w 156141"/>
                <a:gd name="connsiteY4" fmla="*/ 183818 h 272076"/>
                <a:gd name="connsiteX5" fmla="*/ 32935 w 156141"/>
                <a:gd name="connsiteY5" fmla="*/ 272090 h 27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141" h="272076">
                  <a:moveTo>
                    <a:pt x="169" y="130528"/>
                  </a:moveTo>
                  <a:lnTo>
                    <a:pt x="10310" y="73013"/>
                  </a:lnTo>
                  <a:lnTo>
                    <a:pt x="122681" y="13"/>
                  </a:lnTo>
                  <a:lnTo>
                    <a:pt x="156310" y="73013"/>
                  </a:lnTo>
                  <a:lnTo>
                    <a:pt x="136772" y="183818"/>
                  </a:lnTo>
                  <a:lnTo>
                    <a:pt x="32935" y="272090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4585C59-E612-AFC8-88F9-575F4367A46B}"/>
                </a:ext>
              </a:extLst>
            </p:cNvPr>
            <p:cNvSpPr/>
            <p:nvPr/>
          </p:nvSpPr>
          <p:spPr>
            <a:xfrm>
              <a:off x="3533169" y="4896601"/>
              <a:ext cx="251459" cy="145999"/>
            </a:xfrm>
            <a:custGeom>
              <a:avLst/>
              <a:gdLst>
                <a:gd name="connsiteX0" fmla="*/ 151910 w 251459"/>
                <a:gd name="connsiteY0" fmla="*/ 13 h 145999"/>
                <a:gd name="connsiteX1" fmla="*/ 218862 w 251459"/>
                <a:gd name="connsiteY1" fmla="*/ 13 h 145999"/>
                <a:gd name="connsiteX2" fmla="*/ 251628 w 251459"/>
                <a:gd name="connsiteY2" fmla="*/ 141575 h 145999"/>
                <a:gd name="connsiteX3" fmla="*/ 246408 w 251459"/>
                <a:gd name="connsiteY3" fmla="*/ 146013 h 145999"/>
                <a:gd name="connsiteX4" fmla="*/ 72876 w 251459"/>
                <a:gd name="connsiteY4" fmla="*/ 146013 h 145999"/>
                <a:gd name="connsiteX5" fmla="*/ 169 w 251459"/>
                <a:gd name="connsiteY5" fmla="*/ 57740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459" h="145999">
                  <a:moveTo>
                    <a:pt x="151910" y="13"/>
                  </a:moveTo>
                  <a:lnTo>
                    <a:pt x="218862" y="13"/>
                  </a:lnTo>
                  <a:lnTo>
                    <a:pt x="251628" y="141575"/>
                  </a:lnTo>
                  <a:lnTo>
                    <a:pt x="246408" y="146013"/>
                  </a:lnTo>
                  <a:lnTo>
                    <a:pt x="72876" y="146013"/>
                  </a:lnTo>
                  <a:lnTo>
                    <a:pt x="169" y="57740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57AF5067-F9B5-127B-B345-FBF088383AA8}"/>
                </a:ext>
              </a:extLst>
            </p:cNvPr>
            <p:cNvSpPr/>
            <p:nvPr/>
          </p:nvSpPr>
          <p:spPr>
            <a:xfrm>
              <a:off x="3608424" y="4693086"/>
              <a:ext cx="265949" cy="145999"/>
            </a:xfrm>
            <a:custGeom>
              <a:avLst/>
              <a:gdLst>
                <a:gd name="connsiteX0" fmla="*/ 169 w 265949"/>
                <a:gd name="connsiteY0" fmla="*/ 73013 h 145999"/>
                <a:gd name="connsiteX1" fmla="*/ 112540 w 265949"/>
                <a:gd name="connsiteY1" fmla="*/ 13 h 145999"/>
                <a:gd name="connsiteX2" fmla="*/ 179492 w 265949"/>
                <a:gd name="connsiteY2" fmla="*/ 13 h 145999"/>
                <a:gd name="connsiteX3" fmla="*/ 266118 w 265949"/>
                <a:gd name="connsiteY3" fmla="*/ 73013 h 145999"/>
                <a:gd name="connsiteX4" fmla="*/ 153748 w 265949"/>
                <a:gd name="connsiteY4" fmla="*/ 146013 h 145999"/>
                <a:gd name="connsiteX5" fmla="*/ 86796 w 265949"/>
                <a:gd name="connsiteY5" fmla="*/ 146013 h 1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949" h="145999">
                  <a:moveTo>
                    <a:pt x="169" y="73013"/>
                  </a:moveTo>
                  <a:lnTo>
                    <a:pt x="112540" y="13"/>
                  </a:lnTo>
                  <a:lnTo>
                    <a:pt x="179492" y="13"/>
                  </a:lnTo>
                  <a:lnTo>
                    <a:pt x="266118" y="73013"/>
                  </a:lnTo>
                  <a:lnTo>
                    <a:pt x="153748" y="146013"/>
                  </a:lnTo>
                  <a:lnTo>
                    <a:pt x="86796" y="146013"/>
                  </a:ln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5797DB9A-208F-79C7-8891-BE98E7B496C4}"/>
                </a:ext>
              </a:extLst>
            </p:cNvPr>
            <p:cNvSpPr/>
            <p:nvPr/>
          </p:nvSpPr>
          <p:spPr>
            <a:xfrm>
              <a:off x="4218871" y="4603727"/>
              <a:ext cx="132430" cy="217661"/>
            </a:xfrm>
            <a:custGeom>
              <a:avLst/>
              <a:gdLst>
                <a:gd name="connsiteX0" fmla="*/ 74508 w 132430"/>
                <a:gd name="connsiteY0" fmla="*/ 28 h 217661"/>
                <a:gd name="connsiteX1" fmla="*/ 132674 w 132430"/>
                <a:gd name="connsiteY1" fmla="*/ 70646 h 217661"/>
                <a:gd name="connsiteX2" fmla="*/ 117043 w 132430"/>
                <a:gd name="connsiteY2" fmla="*/ 159290 h 217661"/>
                <a:gd name="connsiteX3" fmla="*/ 69545 w 132430"/>
                <a:gd name="connsiteY3" fmla="*/ 217689 h 217661"/>
                <a:gd name="connsiteX4" fmla="*/ 244 w 132430"/>
                <a:gd name="connsiteY4" fmla="*/ 159290 h 217661"/>
                <a:gd name="connsiteX5" fmla="*/ 8357 w 132430"/>
                <a:gd name="connsiteY5" fmla="*/ 113278 h 21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430" h="217661">
                  <a:moveTo>
                    <a:pt x="74508" y="28"/>
                  </a:moveTo>
                  <a:lnTo>
                    <a:pt x="132674" y="70646"/>
                  </a:lnTo>
                  <a:lnTo>
                    <a:pt x="117043" y="159290"/>
                  </a:lnTo>
                  <a:lnTo>
                    <a:pt x="69545" y="217689"/>
                  </a:lnTo>
                  <a:lnTo>
                    <a:pt x="244" y="159290"/>
                  </a:lnTo>
                  <a:lnTo>
                    <a:pt x="8357" y="113278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A4046EAA-CFF5-8B8D-B420-2DFBCC3EC944}"/>
                </a:ext>
              </a:extLst>
            </p:cNvPr>
            <p:cNvSpPr/>
            <p:nvPr/>
          </p:nvSpPr>
          <p:spPr>
            <a:xfrm>
              <a:off x="4190163" y="4821389"/>
              <a:ext cx="124912" cy="217661"/>
            </a:xfrm>
            <a:custGeom>
              <a:avLst/>
              <a:gdLst>
                <a:gd name="connsiteX0" fmla="*/ 245 w 124912"/>
                <a:gd name="connsiteY0" fmla="*/ 104430 h 217661"/>
                <a:gd name="connsiteX1" fmla="*/ 8358 w 124912"/>
                <a:gd name="connsiteY1" fmla="*/ 58418 h 217661"/>
                <a:gd name="connsiteX2" fmla="*/ 98255 w 124912"/>
                <a:gd name="connsiteY2" fmla="*/ 18 h 217661"/>
                <a:gd name="connsiteX3" fmla="*/ 125158 w 124912"/>
                <a:gd name="connsiteY3" fmla="*/ 58418 h 217661"/>
                <a:gd name="connsiteX4" fmla="*/ 109528 w 124912"/>
                <a:gd name="connsiteY4" fmla="*/ 147062 h 217661"/>
                <a:gd name="connsiteX5" fmla="*/ 26458 w 124912"/>
                <a:gd name="connsiteY5" fmla="*/ 217680 h 21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912" h="217661">
                  <a:moveTo>
                    <a:pt x="245" y="104430"/>
                  </a:moveTo>
                  <a:lnTo>
                    <a:pt x="8358" y="58418"/>
                  </a:lnTo>
                  <a:lnTo>
                    <a:pt x="98255" y="18"/>
                  </a:lnTo>
                  <a:lnTo>
                    <a:pt x="125158" y="58418"/>
                  </a:lnTo>
                  <a:lnTo>
                    <a:pt x="109528" y="147062"/>
                  </a:lnTo>
                  <a:lnTo>
                    <a:pt x="26458" y="217680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8CBF9430-9568-F5C1-55FE-CB6C5428F5BF}"/>
                </a:ext>
              </a:extLst>
            </p:cNvPr>
            <p:cNvSpPr/>
            <p:nvPr/>
          </p:nvSpPr>
          <p:spPr>
            <a:xfrm>
              <a:off x="4048510" y="4670795"/>
              <a:ext cx="124912" cy="150593"/>
            </a:xfrm>
            <a:custGeom>
              <a:avLst/>
              <a:gdLst>
                <a:gd name="connsiteX0" fmla="*/ 15882 w 124912"/>
                <a:gd name="connsiteY0" fmla="*/ 3576 h 150593"/>
                <a:gd name="connsiteX1" fmla="*/ 20058 w 124912"/>
                <a:gd name="connsiteY1" fmla="*/ 26 h 150593"/>
                <a:gd name="connsiteX2" fmla="*/ 125164 w 124912"/>
                <a:gd name="connsiteY2" fmla="*/ 46208 h 150593"/>
                <a:gd name="connsiteX3" fmla="*/ 117051 w 124912"/>
                <a:gd name="connsiteY3" fmla="*/ 92220 h 150593"/>
                <a:gd name="connsiteX4" fmla="*/ 27154 w 124912"/>
                <a:gd name="connsiteY4" fmla="*/ 150620 h 150593"/>
                <a:gd name="connsiteX5" fmla="*/ 252 w 124912"/>
                <a:gd name="connsiteY5" fmla="*/ 92220 h 15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912" h="150593">
                  <a:moveTo>
                    <a:pt x="15882" y="3576"/>
                  </a:moveTo>
                  <a:lnTo>
                    <a:pt x="20058" y="26"/>
                  </a:lnTo>
                  <a:lnTo>
                    <a:pt x="125164" y="46208"/>
                  </a:lnTo>
                  <a:lnTo>
                    <a:pt x="117051" y="92220"/>
                  </a:lnTo>
                  <a:lnTo>
                    <a:pt x="27154" y="150620"/>
                  </a:lnTo>
                  <a:lnTo>
                    <a:pt x="252" y="92220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AE111467-C9ED-17F0-E784-2801AA555F0A}"/>
                </a:ext>
              </a:extLst>
            </p:cNvPr>
            <p:cNvSpPr/>
            <p:nvPr/>
          </p:nvSpPr>
          <p:spPr>
            <a:xfrm>
              <a:off x="4075413" y="4762989"/>
              <a:ext cx="212759" cy="116799"/>
            </a:xfrm>
            <a:custGeom>
              <a:avLst/>
              <a:gdLst>
                <a:gd name="connsiteX0" fmla="*/ 248 w 212759"/>
                <a:gd name="connsiteY0" fmla="*/ 58423 h 116799"/>
                <a:gd name="connsiteX1" fmla="*/ 90145 w 212759"/>
                <a:gd name="connsiteY1" fmla="*/ 23 h 116799"/>
                <a:gd name="connsiteX2" fmla="*/ 143707 w 212759"/>
                <a:gd name="connsiteY2" fmla="*/ 23 h 116799"/>
                <a:gd name="connsiteX3" fmla="*/ 213008 w 212759"/>
                <a:gd name="connsiteY3" fmla="*/ 58423 h 116799"/>
                <a:gd name="connsiteX4" fmla="*/ 123112 w 212759"/>
                <a:gd name="connsiteY4" fmla="*/ 116823 h 116799"/>
                <a:gd name="connsiteX5" fmla="*/ 69550 w 212759"/>
                <a:gd name="connsiteY5" fmla="*/ 116823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759" h="116799">
                  <a:moveTo>
                    <a:pt x="248" y="58423"/>
                  </a:moveTo>
                  <a:lnTo>
                    <a:pt x="90145" y="23"/>
                  </a:lnTo>
                  <a:lnTo>
                    <a:pt x="143707" y="23"/>
                  </a:lnTo>
                  <a:lnTo>
                    <a:pt x="213008" y="58423"/>
                  </a:lnTo>
                  <a:lnTo>
                    <a:pt x="123112" y="116823"/>
                  </a:lnTo>
                  <a:lnTo>
                    <a:pt x="69550" y="116823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8AEFCB72-C22A-9D7F-92B6-A1E55ED5FB63}"/>
                </a:ext>
              </a:extLst>
            </p:cNvPr>
            <p:cNvSpPr/>
            <p:nvPr/>
          </p:nvSpPr>
          <p:spPr>
            <a:xfrm>
              <a:off x="4412908" y="4600178"/>
              <a:ext cx="224819" cy="116799"/>
            </a:xfrm>
            <a:custGeom>
              <a:avLst/>
              <a:gdLst>
                <a:gd name="connsiteX0" fmla="*/ 311 w 224819"/>
                <a:gd name="connsiteY0" fmla="*/ 70648 h 116799"/>
                <a:gd name="connsiteX1" fmla="*/ 83381 w 224819"/>
                <a:gd name="connsiteY1" fmla="*/ 30 h 116799"/>
                <a:gd name="connsiteX2" fmla="*/ 222206 w 224819"/>
                <a:gd name="connsiteY2" fmla="*/ 30 h 116799"/>
                <a:gd name="connsiteX3" fmla="*/ 225130 w 224819"/>
                <a:gd name="connsiteY3" fmla="*/ 3580 h 116799"/>
                <a:gd name="connsiteX4" fmla="*/ 158979 w 224819"/>
                <a:gd name="connsiteY4" fmla="*/ 116830 h 116799"/>
                <a:gd name="connsiteX5" fmla="*/ 105418 w 224819"/>
                <a:gd name="connsiteY5" fmla="*/ 116830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819" h="116799">
                  <a:moveTo>
                    <a:pt x="311" y="70648"/>
                  </a:moveTo>
                  <a:lnTo>
                    <a:pt x="83381" y="30"/>
                  </a:lnTo>
                  <a:lnTo>
                    <a:pt x="222206" y="30"/>
                  </a:lnTo>
                  <a:lnTo>
                    <a:pt x="225130" y="3580"/>
                  </a:lnTo>
                  <a:lnTo>
                    <a:pt x="158979" y="116830"/>
                  </a:lnTo>
                  <a:lnTo>
                    <a:pt x="105418" y="116830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8D784093-7D71-123B-14DF-E80CF8DAA9E7}"/>
                </a:ext>
              </a:extLst>
            </p:cNvPr>
            <p:cNvSpPr/>
            <p:nvPr/>
          </p:nvSpPr>
          <p:spPr>
            <a:xfrm>
              <a:off x="4534755" y="4821389"/>
              <a:ext cx="124912" cy="217661"/>
            </a:xfrm>
            <a:custGeom>
              <a:avLst/>
              <a:gdLst>
                <a:gd name="connsiteX0" fmla="*/ 307 w 124912"/>
                <a:gd name="connsiteY0" fmla="*/ 104430 h 217661"/>
                <a:gd name="connsiteX1" fmla="*/ 8421 w 124912"/>
                <a:gd name="connsiteY1" fmla="*/ 58418 h 217661"/>
                <a:gd name="connsiteX2" fmla="*/ 98317 w 124912"/>
                <a:gd name="connsiteY2" fmla="*/ 18 h 217661"/>
                <a:gd name="connsiteX3" fmla="*/ 125220 w 124912"/>
                <a:gd name="connsiteY3" fmla="*/ 58418 h 217661"/>
                <a:gd name="connsiteX4" fmla="*/ 109590 w 124912"/>
                <a:gd name="connsiteY4" fmla="*/ 147062 h 217661"/>
                <a:gd name="connsiteX5" fmla="*/ 26521 w 124912"/>
                <a:gd name="connsiteY5" fmla="*/ 217680 h 21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912" h="217661">
                  <a:moveTo>
                    <a:pt x="307" y="104430"/>
                  </a:moveTo>
                  <a:lnTo>
                    <a:pt x="8421" y="58418"/>
                  </a:lnTo>
                  <a:lnTo>
                    <a:pt x="98317" y="18"/>
                  </a:lnTo>
                  <a:lnTo>
                    <a:pt x="125220" y="58418"/>
                  </a:lnTo>
                  <a:lnTo>
                    <a:pt x="109590" y="147062"/>
                  </a:lnTo>
                  <a:lnTo>
                    <a:pt x="26521" y="217680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24E926B9-A053-3E6E-4D22-FABAF2E48ED4}"/>
                </a:ext>
              </a:extLst>
            </p:cNvPr>
            <p:cNvSpPr/>
            <p:nvPr/>
          </p:nvSpPr>
          <p:spPr>
            <a:xfrm>
              <a:off x="4359801" y="4925801"/>
              <a:ext cx="201167" cy="116799"/>
            </a:xfrm>
            <a:custGeom>
              <a:avLst/>
              <a:gdLst>
                <a:gd name="connsiteX0" fmla="*/ 121706 w 201167"/>
                <a:gd name="connsiteY0" fmla="*/ 16 h 116799"/>
                <a:gd name="connsiteX1" fmla="*/ 175268 w 201167"/>
                <a:gd name="connsiteY1" fmla="*/ 16 h 116799"/>
                <a:gd name="connsiteX2" fmla="*/ 201481 w 201167"/>
                <a:gd name="connsiteY2" fmla="*/ 113265 h 116799"/>
                <a:gd name="connsiteX3" fmla="*/ 197305 w 201167"/>
                <a:gd name="connsiteY3" fmla="*/ 116815 h 116799"/>
                <a:gd name="connsiteX4" fmla="*/ 58480 w 201167"/>
                <a:gd name="connsiteY4" fmla="*/ 116815 h 116799"/>
                <a:gd name="connsiteX5" fmla="*/ 314 w 201167"/>
                <a:gd name="connsiteY5" fmla="*/ 46197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167" h="116799">
                  <a:moveTo>
                    <a:pt x="121706" y="16"/>
                  </a:moveTo>
                  <a:lnTo>
                    <a:pt x="175268" y="16"/>
                  </a:lnTo>
                  <a:lnTo>
                    <a:pt x="201481" y="113265"/>
                  </a:lnTo>
                  <a:lnTo>
                    <a:pt x="197305" y="116815"/>
                  </a:lnTo>
                  <a:lnTo>
                    <a:pt x="58480" y="116815"/>
                  </a:lnTo>
                  <a:lnTo>
                    <a:pt x="314" y="46197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BB6E8F95-FABA-BC34-B8F0-D4B58FD6621D}"/>
                </a:ext>
              </a:extLst>
            </p:cNvPr>
            <p:cNvSpPr/>
            <p:nvPr/>
          </p:nvSpPr>
          <p:spPr>
            <a:xfrm>
              <a:off x="4393102" y="4670795"/>
              <a:ext cx="124912" cy="150593"/>
            </a:xfrm>
            <a:custGeom>
              <a:avLst/>
              <a:gdLst>
                <a:gd name="connsiteX0" fmla="*/ 15944 w 124912"/>
                <a:gd name="connsiteY0" fmla="*/ 3576 h 150593"/>
                <a:gd name="connsiteX1" fmla="*/ 20120 w 124912"/>
                <a:gd name="connsiteY1" fmla="*/ 26 h 150593"/>
                <a:gd name="connsiteX2" fmla="*/ 125227 w 124912"/>
                <a:gd name="connsiteY2" fmla="*/ 46208 h 150593"/>
                <a:gd name="connsiteX3" fmla="*/ 117114 w 124912"/>
                <a:gd name="connsiteY3" fmla="*/ 92220 h 150593"/>
                <a:gd name="connsiteX4" fmla="*/ 27217 w 124912"/>
                <a:gd name="connsiteY4" fmla="*/ 150620 h 150593"/>
                <a:gd name="connsiteX5" fmla="*/ 314 w 124912"/>
                <a:gd name="connsiteY5" fmla="*/ 92220 h 15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912" h="150593">
                  <a:moveTo>
                    <a:pt x="15944" y="3576"/>
                  </a:moveTo>
                  <a:lnTo>
                    <a:pt x="20120" y="26"/>
                  </a:lnTo>
                  <a:lnTo>
                    <a:pt x="125227" y="46208"/>
                  </a:lnTo>
                  <a:lnTo>
                    <a:pt x="117114" y="92220"/>
                  </a:lnTo>
                  <a:lnTo>
                    <a:pt x="27217" y="150620"/>
                  </a:lnTo>
                  <a:lnTo>
                    <a:pt x="314" y="92220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FEA640CE-366D-DDFD-1640-71E763767DBE}"/>
                </a:ext>
              </a:extLst>
            </p:cNvPr>
            <p:cNvSpPr/>
            <p:nvPr/>
          </p:nvSpPr>
          <p:spPr>
            <a:xfrm>
              <a:off x="4420005" y="4762989"/>
              <a:ext cx="212759" cy="116799"/>
            </a:xfrm>
            <a:custGeom>
              <a:avLst/>
              <a:gdLst>
                <a:gd name="connsiteX0" fmla="*/ 311 w 212759"/>
                <a:gd name="connsiteY0" fmla="*/ 58423 h 116799"/>
                <a:gd name="connsiteX1" fmla="*/ 90208 w 212759"/>
                <a:gd name="connsiteY1" fmla="*/ 23 h 116799"/>
                <a:gd name="connsiteX2" fmla="*/ 143769 w 212759"/>
                <a:gd name="connsiteY2" fmla="*/ 23 h 116799"/>
                <a:gd name="connsiteX3" fmla="*/ 213070 w 212759"/>
                <a:gd name="connsiteY3" fmla="*/ 58423 h 116799"/>
                <a:gd name="connsiteX4" fmla="*/ 123174 w 212759"/>
                <a:gd name="connsiteY4" fmla="*/ 116823 h 116799"/>
                <a:gd name="connsiteX5" fmla="*/ 69612 w 212759"/>
                <a:gd name="connsiteY5" fmla="*/ 116823 h 11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759" h="116799">
                  <a:moveTo>
                    <a:pt x="311" y="58423"/>
                  </a:moveTo>
                  <a:lnTo>
                    <a:pt x="90208" y="23"/>
                  </a:lnTo>
                  <a:lnTo>
                    <a:pt x="143769" y="23"/>
                  </a:lnTo>
                  <a:lnTo>
                    <a:pt x="213070" y="58423"/>
                  </a:lnTo>
                  <a:lnTo>
                    <a:pt x="123174" y="116823"/>
                  </a:lnTo>
                  <a:lnTo>
                    <a:pt x="69612" y="116823"/>
                  </a:lnTo>
                  <a:close/>
                </a:path>
              </a:pathLst>
            </a:custGeom>
            <a:grpFill/>
            <a:ln w="4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33469129-B557-9171-A574-2D6FA953A7AA}"/>
                </a:ext>
              </a:extLst>
            </p:cNvPr>
            <p:cNvSpPr/>
            <p:nvPr/>
          </p:nvSpPr>
          <p:spPr>
            <a:xfrm>
              <a:off x="3908011" y="4987296"/>
              <a:ext cx="65054" cy="55302"/>
            </a:xfrm>
            <a:custGeom>
              <a:avLst/>
              <a:gdLst>
                <a:gd name="connsiteX0" fmla="*/ 4876 w 65054"/>
                <a:gd name="connsiteY0" fmla="*/ 27651 h 55302"/>
                <a:gd name="connsiteX1" fmla="*/ 37403 w 65054"/>
                <a:gd name="connsiteY1" fmla="*/ 0 h 55302"/>
                <a:gd name="connsiteX2" fmla="*/ 60179 w 65054"/>
                <a:gd name="connsiteY2" fmla="*/ 27651 h 55302"/>
                <a:gd name="connsiteX3" fmla="*/ 27651 w 65054"/>
                <a:gd name="connsiteY3" fmla="*/ 55303 h 55302"/>
                <a:gd name="connsiteX4" fmla="*/ 4876 w 65054"/>
                <a:gd name="connsiteY4" fmla="*/ 27651 h 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54" h="55302">
                  <a:moveTo>
                    <a:pt x="4876" y="27651"/>
                  </a:moveTo>
                  <a:cubicBezTo>
                    <a:pt x="7568" y="12380"/>
                    <a:pt x="22131" y="0"/>
                    <a:pt x="37403" y="0"/>
                  </a:cubicBezTo>
                  <a:cubicBezTo>
                    <a:pt x="52674" y="0"/>
                    <a:pt x="62871" y="12380"/>
                    <a:pt x="60179" y="27651"/>
                  </a:cubicBezTo>
                  <a:cubicBezTo>
                    <a:pt x="57486" y="42923"/>
                    <a:pt x="42923" y="55303"/>
                    <a:pt x="27651" y="55303"/>
                  </a:cubicBezTo>
                  <a:cubicBezTo>
                    <a:pt x="12380" y="55303"/>
                    <a:pt x="2183" y="42923"/>
                    <a:pt x="4876" y="27651"/>
                  </a:cubicBezTo>
                  <a:close/>
                </a:path>
              </a:pathLst>
            </a:custGeom>
            <a:grpFill/>
            <a:ln w="557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3" name="그래픽 18">
            <a:extLst>
              <a:ext uri="{FF2B5EF4-FFF2-40B4-BE49-F238E27FC236}">
                <a16:creationId xmlns:a16="http://schemas.microsoft.com/office/drawing/2014/main" id="{8CF59F12-218B-FEB4-6A6E-5F077D27EA50}"/>
              </a:ext>
            </a:extLst>
          </p:cNvPr>
          <p:cNvGrpSpPr/>
          <p:nvPr/>
        </p:nvGrpSpPr>
        <p:grpSpPr>
          <a:xfrm>
            <a:off x="2665551" y="5543724"/>
            <a:ext cx="1276177" cy="587746"/>
            <a:chOff x="2670875" y="5393070"/>
            <a:chExt cx="1276177" cy="587746"/>
          </a:xfrm>
          <a:solidFill>
            <a:srgbClr val="808080">
              <a:alpha val="25000"/>
            </a:srgbClr>
          </a:solidFill>
        </p:grpSpPr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FC3E97F6-D92E-BB66-97B1-8F1008A90B61}"/>
                </a:ext>
              </a:extLst>
            </p:cNvPr>
            <p:cNvSpPr/>
            <p:nvPr/>
          </p:nvSpPr>
          <p:spPr>
            <a:xfrm>
              <a:off x="2764478" y="5393070"/>
              <a:ext cx="189687" cy="43493"/>
            </a:xfrm>
            <a:custGeom>
              <a:avLst/>
              <a:gdLst>
                <a:gd name="connsiteX0" fmla="*/ 7 w 189687"/>
                <a:gd name="connsiteY0" fmla="*/ 28636 h 43493"/>
                <a:gd name="connsiteX1" fmla="*/ 33684 w 189687"/>
                <a:gd name="connsiteY1" fmla="*/ 7 h 43493"/>
                <a:gd name="connsiteX2" fmla="*/ 189632 w 189687"/>
                <a:gd name="connsiteY2" fmla="*/ 7 h 43493"/>
                <a:gd name="connsiteX3" fmla="*/ 189695 w 189687"/>
                <a:gd name="connsiteY3" fmla="*/ 84 h 43493"/>
                <a:gd name="connsiteX4" fmla="*/ 167175 w 189687"/>
                <a:gd name="connsiteY4" fmla="*/ 43500 h 43493"/>
                <a:gd name="connsiteX5" fmla="*/ 40803 w 189687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87" h="43493">
                  <a:moveTo>
                    <a:pt x="7" y="28636"/>
                  </a:moveTo>
                  <a:lnTo>
                    <a:pt x="33684" y="7"/>
                  </a:lnTo>
                  <a:lnTo>
                    <a:pt x="189632" y="7"/>
                  </a:lnTo>
                  <a:lnTo>
                    <a:pt x="189695" y="84"/>
                  </a:lnTo>
                  <a:lnTo>
                    <a:pt x="167175" y="43500"/>
                  </a:lnTo>
                  <a:lnTo>
                    <a:pt x="40803" y="435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C774572-2194-B3DF-91EF-19F432EC2775}"/>
                </a:ext>
              </a:extLst>
            </p:cNvPr>
            <p:cNvSpPr/>
            <p:nvPr/>
          </p:nvSpPr>
          <p:spPr>
            <a:xfrm>
              <a:off x="2670938" y="5937323"/>
              <a:ext cx="179618" cy="43493"/>
            </a:xfrm>
            <a:custGeom>
              <a:avLst/>
              <a:gdLst>
                <a:gd name="connsiteX0" fmla="*/ 46045 w 179618"/>
                <a:gd name="connsiteY0" fmla="*/ 7 h 43493"/>
                <a:gd name="connsiteX1" fmla="*/ 172417 w 179618"/>
                <a:gd name="connsiteY1" fmla="*/ 7 h 43493"/>
                <a:gd name="connsiteX2" fmla="*/ 179626 w 179618"/>
                <a:gd name="connsiteY2" fmla="*/ 43423 h 43493"/>
                <a:gd name="connsiteX3" fmla="*/ 179536 w 179618"/>
                <a:gd name="connsiteY3" fmla="*/ 43500 h 43493"/>
                <a:gd name="connsiteX4" fmla="*/ 23588 w 179618"/>
                <a:gd name="connsiteY4" fmla="*/ 43500 h 43493"/>
                <a:gd name="connsiteX5" fmla="*/ 7 w 179618"/>
                <a:gd name="connsiteY5" fmla="*/ 14872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18" h="43493">
                  <a:moveTo>
                    <a:pt x="46045" y="7"/>
                  </a:moveTo>
                  <a:lnTo>
                    <a:pt x="172417" y="7"/>
                  </a:lnTo>
                  <a:lnTo>
                    <a:pt x="179626" y="43423"/>
                  </a:lnTo>
                  <a:lnTo>
                    <a:pt x="179536" y="43500"/>
                  </a:lnTo>
                  <a:lnTo>
                    <a:pt x="23588" y="43500"/>
                  </a:lnTo>
                  <a:lnTo>
                    <a:pt x="7" y="1487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796E6B18-DAA9-AC3D-FCE6-B5A253C7D771}"/>
                </a:ext>
              </a:extLst>
            </p:cNvPr>
            <p:cNvSpPr/>
            <p:nvPr/>
          </p:nvSpPr>
          <p:spPr>
            <a:xfrm>
              <a:off x="2670875" y="5686943"/>
              <a:ext cx="86414" cy="265244"/>
            </a:xfrm>
            <a:custGeom>
              <a:avLst/>
              <a:gdLst>
                <a:gd name="connsiteX0" fmla="*/ 42929 w 86414"/>
                <a:gd name="connsiteY0" fmla="*/ 21754 h 265244"/>
                <a:gd name="connsiteX1" fmla="*/ 58158 w 86414"/>
                <a:gd name="connsiteY1" fmla="*/ 7 h 265244"/>
                <a:gd name="connsiteX2" fmla="*/ 86422 w 86414"/>
                <a:gd name="connsiteY2" fmla="*/ 21754 h 265244"/>
                <a:gd name="connsiteX3" fmla="*/ 46108 w 86414"/>
                <a:gd name="connsiteY3" fmla="*/ 250387 h 265244"/>
                <a:gd name="connsiteX4" fmla="*/ 71 w 86414"/>
                <a:gd name="connsiteY4" fmla="*/ 265252 h 265244"/>
                <a:gd name="connsiteX5" fmla="*/ 7 w 86414"/>
                <a:gd name="connsiteY5" fmla="*/ 26517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65244">
                  <a:moveTo>
                    <a:pt x="42929" y="21754"/>
                  </a:moveTo>
                  <a:lnTo>
                    <a:pt x="58158" y="7"/>
                  </a:lnTo>
                  <a:lnTo>
                    <a:pt x="86422" y="21754"/>
                  </a:lnTo>
                  <a:lnTo>
                    <a:pt x="46108" y="250387"/>
                  </a:lnTo>
                  <a:lnTo>
                    <a:pt x="71" y="265252"/>
                  </a:lnTo>
                  <a:lnTo>
                    <a:pt x="7" y="26517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2D2FA7A5-A6F9-E8EB-7D08-0A4291A4CBAF}"/>
                </a:ext>
              </a:extLst>
            </p:cNvPr>
            <p:cNvSpPr/>
            <p:nvPr/>
          </p:nvSpPr>
          <p:spPr>
            <a:xfrm>
              <a:off x="2721466" y="5421699"/>
              <a:ext cx="83807" cy="265244"/>
            </a:xfrm>
            <a:custGeom>
              <a:avLst/>
              <a:gdLst>
                <a:gd name="connsiteX0" fmla="*/ 42929 w 83807"/>
                <a:gd name="connsiteY0" fmla="*/ 84 h 265244"/>
                <a:gd name="connsiteX1" fmla="*/ 43019 w 83807"/>
                <a:gd name="connsiteY1" fmla="*/ 7 h 265244"/>
                <a:gd name="connsiteX2" fmla="*/ 83815 w 83807"/>
                <a:gd name="connsiteY2" fmla="*/ 14872 h 265244"/>
                <a:gd name="connsiteX3" fmla="*/ 43501 w 83807"/>
                <a:gd name="connsiteY3" fmla="*/ 243505 h 265244"/>
                <a:gd name="connsiteX4" fmla="*/ 7568 w 83807"/>
                <a:gd name="connsiteY4" fmla="*/ 265252 h 265244"/>
                <a:gd name="connsiteX5" fmla="*/ 7 w 83807"/>
                <a:gd name="connsiteY5" fmla="*/ 24350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65244">
                  <a:moveTo>
                    <a:pt x="42929" y="84"/>
                  </a:moveTo>
                  <a:lnTo>
                    <a:pt x="43019" y="7"/>
                  </a:lnTo>
                  <a:lnTo>
                    <a:pt x="83815" y="14872"/>
                  </a:lnTo>
                  <a:lnTo>
                    <a:pt x="43501" y="243505"/>
                  </a:lnTo>
                  <a:lnTo>
                    <a:pt x="7568" y="265252"/>
                  </a:lnTo>
                  <a:lnTo>
                    <a:pt x="7" y="24350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83325305-5F1E-0CCA-6668-4B573DBC220C}"/>
                </a:ext>
              </a:extLst>
            </p:cNvPr>
            <p:cNvSpPr/>
            <p:nvPr/>
          </p:nvSpPr>
          <p:spPr>
            <a:xfrm>
              <a:off x="2729026" y="5665197"/>
              <a:ext cx="190568" cy="43493"/>
            </a:xfrm>
            <a:custGeom>
              <a:avLst/>
              <a:gdLst>
                <a:gd name="connsiteX0" fmla="*/ 7 w 190568"/>
                <a:gd name="connsiteY0" fmla="*/ 21754 h 43493"/>
                <a:gd name="connsiteX1" fmla="*/ 35940 w 190568"/>
                <a:gd name="connsiteY1" fmla="*/ 7 h 43493"/>
                <a:gd name="connsiteX2" fmla="*/ 162313 w 190568"/>
                <a:gd name="connsiteY2" fmla="*/ 7 h 43493"/>
                <a:gd name="connsiteX3" fmla="*/ 190576 w 190568"/>
                <a:gd name="connsiteY3" fmla="*/ 21754 h 43493"/>
                <a:gd name="connsiteX4" fmla="*/ 154643 w 190568"/>
                <a:gd name="connsiteY4" fmla="*/ 43500 h 43493"/>
                <a:gd name="connsiteX5" fmla="*/ 28271 w 190568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8" h="43493">
                  <a:moveTo>
                    <a:pt x="7" y="21754"/>
                  </a:moveTo>
                  <a:lnTo>
                    <a:pt x="35940" y="7"/>
                  </a:lnTo>
                  <a:lnTo>
                    <a:pt x="162313" y="7"/>
                  </a:lnTo>
                  <a:lnTo>
                    <a:pt x="190576" y="21754"/>
                  </a:lnTo>
                  <a:lnTo>
                    <a:pt x="154643" y="43500"/>
                  </a:lnTo>
                  <a:lnTo>
                    <a:pt x="28271" y="435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C04BFC95-B38F-4121-963A-770923DA418C}"/>
                </a:ext>
              </a:extLst>
            </p:cNvPr>
            <p:cNvSpPr/>
            <p:nvPr/>
          </p:nvSpPr>
          <p:spPr>
            <a:xfrm>
              <a:off x="3099378" y="5686943"/>
              <a:ext cx="83807" cy="293796"/>
            </a:xfrm>
            <a:custGeom>
              <a:avLst/>
              <a:gdLst>
                <a:gd name="connsiteX0" fmla="*/ 51 w 83807"/>
                <a:gd name="connsiteY0" fmla="*/ 250387 h 293796"/>
                <a:gd name="connsiteX1" fmla="*/ 40365 w 83807"/>
                <a:gd name="connsiteY1" fmla="*/ 21754 h 293796"/>
                <a:gd name="connsiteX2" fmla="*/ 76297 w 83807"/>
                <a:gd name="connsiteY2" fmla="*/ 7 h 293796"/>
                <a:gd name="connsiteX3" fmla="*/ 83858 w 83807"/>
                <a:gd name="connsiteY3" fmla="*/ 21754 h 293796"/>
                <a:gd name="connsiteX4" fmla="*/ 40937 w 83807"/>
                <a:gd name="connsiteY4" fmla="*/ 265175 h 293796"/>
                <a:gd name="connsiteX5" fmla="*/ 7260 w 83807"/>
                <a:gd name="connsiteY5" fmla="*/ 29380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93796">
                  <a:moveTo>
                    <a:pt x="51" y="250387"/>
                  </a:moveTo>
                  <a:lnTo>
                    <a:pt x="40365" y="21754"/>
                  </a:lnTo>
                  <a:lnTo>
                    <a:pt x="76297" y="7"/>
                  </a:lnTo>
                  <a:lnTo>
                    <a:pt x="83858" y="21754"/>
                  </a:lnTo>
                  <a:lnTo>
                    <a:pt x="40937" y="265175"/>
                  </a:lnTo>
                  <a:lnTo>
                    <a:pt x="7260" y="293803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255760C1-3B37-CDE1-A444-C84907929FA0}"/>
                </a:ext>
              </a:extLst>
            </p:cNvPr>
            <p:cNvSpPr/>
            <p:nvPr/>
          </p:nvSpPr>
          <p:spPr>
            <a:xfrm>
              <a:off x="2977496" y="5421699"/>
              <a:ext cx="83807" cy="265244"/>
            </a:xfrm>
            <a:custGeom>
              <a:avLst/>
              <a:gdLst>
                <a:gd name="connsiteX0" fmla="*/ 42972 w 83807"/>
                <a:gd name="connsiteY0" fmla="*/ 84 h 265244"/>
                <a:gd name="connsiteX1" fmla="*/ 43063 w 83807"/>
                <a:gd name="connsiteY1" fmla="*/ 7 h 265244"/>
                <a:gd name="connsiteX2" fmla="*/ 83858 w 83807"/>
                <a:gd name="connsiteY2" fmla="*/ 14872 h 265244"/>
                <a:gd name="connsiteX3" fmla="*/ 43544 w 83807"/>
                <a:gd name="connsiteY3" fmla="*/ 243505 h 265244"/>
                <a:gd name="connsiteX4" fmla="*/ 7611 w 83807"/>
                <a:gd name="connsiteY4" fmla="*/ 265252 h 265244"/>
                <a:gd name="connsiteX5" fmla="*/ 51 w 83807"/>
                <a:gd name="connsiteY5" fmla="*/ 24350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65244">
                  <a:moveTo>
                    <a:pt x="42972" y="84"/>
                  </a:moveTo>
                  <a:lnTo>
                    <a:pt x="43063" y="7"/>
                  </a:lnTo>
                  <a:lnTo>
                    <a:pt x="83858" y="14872"/>
                  </a:lnTo>
                  <a:lnTo>
                    <a:pt x="43544" y="243505"/>
                  </a:lnTo>
                  <a:lnTo>
                    <a:pt x="7611" y="265252"/>
                  </a:lnTo>
                  <a:lnTo>
                    <a:pt x="51" y="24350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736380C3-0E5C-0385-8C27-3E6006CB9386}"/>
                </a:ext>
              </a:extLst>
            </p:cNvPr>
            <p:cNvSpPr/>
            <p:nvPr/>
          </p:nvSpPr>
          <p:spPr>
            <a:xfrm>
              <a:off x="3182936" y="5686943"/>
              <a:ext cx="86414" cy="265244"/>
            </a:xfrm>
            <a:custGeom>
              <a:avLst/>
              <a:gdLst>
                <a:gd name="connsiteX0" fmla="*/ 43016 w 86414"/>
                <a:gd name="connsiteY0" fmla="*/ 21754 h 265244"/>
                <a:gd name="connsiteX1" fmla="*/ 58245 w 86414"/>
                <a:gd name="connsiteY1" fmla="*/ 7 h 265244"/>
                <a:gd name="connsiteX2" fmla="*/ 86509 w 86414"/>
                <a:gd name="connsiteY2" fmla="*/ 21754 h 265244"/>
                <a:gd name="connsiteX3" fmla="*/ 46195 w 86414"/>
                <a:gd name="connsiteY3" fmla="*/ 250387 h 265244"/>
                <a:gd name="connsiteX4" fmla="*/ 158 w 86414"/>
                <a:gd name="connsiteY4" fmla="*/ 265252 h 265244"/>
                <a:gd name="connsiteX5" fmla="*/ 94 w 86414"/>
                <a:gd name="connsiteY5" fmla="*/ 26517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65244">
                  <a:moveTo>
                    <a:pt x="43016" y="21754"/>
                  </a:moveTo>
                  <a:lnTo>
                    <a:pt x="58245" y="7"/>
                  </a:lnTo>
                  <a:lnTo>
                    <a:pt x="86509" y="21754"/>
                  </a:lnTo>
                  <a:lnTo>
                    <a:pt x="46195" y="250387"/>
                  </a:lnTo>
                  <a:lnTo>
                    <a:pt x="158" y="265252"/>
                  </a:lnTo>
                  <a:lnTo>
                    <a:pt x="94" y="26517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B7DD432-AA13-01BD-8DE4-E389D9A4D3A1}"/>
                </a:ext>
              </a:extLst>
            </p:cNvPr>
            <p:cNvSpPr/>
            <p:nvPr/>
          </p:nvSpPr>
          <p:spPr>
            <a:xfrm>
              <a:off x="3233527" y="5421699"/>
              <a:ext cx="83807" cy="265244"/>
            </a:xfrm>
            <a:custGeom>
              <a:avLst/>
              <a:gdLst>
                <a:gd name="connsiteX0" fmla="*/ 43016 w 83807"/>
                <a:gd name="connsiteY0" fmla="*/ 84 h 265244"/>
                <a:gd name="connsiteX1" fmla="*/ 43106 w 83807"/>
                <a:gd name="connsiteY1" fmla="*/ 7 h 265244"/>
                <a:gd name="connsiteX2" fmla="*/ 83902 w 83807"/>
                <a:gd name="connsiteY2" fmla="*/ 14872 h 265244"/>
                <a:gd name="connsiteX3" fmla="*/ 43588 w 83807"/>
                <a:gd name="connsiteY3" fmla="*/ 243505 h 265244"/>
                <a:gd name="connsiteX4" fmla="*/ 7655 w 83807"/>
                <a:gd name="connsiteY4" fmla="*/ 265252 h 265244"/>
                <a:gd name="connsiteX5" fmla="*/ 94 w 83807"/>
                <a:gd name="connsiteY5" fmla="*/ 24350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65244">
                  <a:moveTo>
                    <a:pt x="43016" y="84"/>
                  </a:moveTo>
                  <a:lnTo>
                    <a:pt x="43106" y="7"/>
                  </a:lnTo>
                  <a:lnTo>
                    <a:pt x="83902" y="14872"/>
                  </a:lnTo>
                  <a:lnTo>
                    <a:pt x="43588" y="243505"/>
                  </a:lnTo>
                  <a:lnTo>
                    <a:pt x="7655" y="265252"/>
                  </a:lnTo>
                  <a:lnTo>
                    <a:pt x="94" y="24350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77B2E2A1-A761-5B79-4A92-7C9C72BF5C41}"/>
                </a:ext>
              </a:extLst>
            </p:cNvPr>
            <p:cNvSpPr/>
            <p:nvPr/>
          </p:nvSpPr>
          <p:spPr>
            <a:xfrm>
              <a:off x="3571614" y="5510619"/>
              <a:ext cx="151750" cy="34794"/>
            </a:xfrm>
            <a:custGeom>
              <a:avLst/>
              <a:gdLst>
                <a:gd name="connsiteX0" fmla="*/ 141 w 151750"/>
                <a:gd name="connsiteY0" fmla="*/ 22929 h 34794"/>
                <a:gd name="connsiteX1" fmla="*/ 27083 w 151750"/>
                <a:gd name="connsiteY1" fmla="*/ 27 h 34794"/>
                <a:gd name="connsiteX2" fmla="*/ 151841 w 151750"/>
                <a:gd name="connsiteY2" fmla="*/ 27 h 34794"/>
                <a:gd name="connsiteX3" fmla="*/ 151892 w 151750"/>
                <a:gd name="connsiteY3" fmla="*/ 88 h 34794"/>
                <a:gd name="connsiteX4" fmla="*/ 133876 w 151750"/>
                <a:gd name="connsiteY4" fmla="*/ 34821 h 34794"/>
                <a:gd name="connsiteX5" fmla="*/ 32778 w 151750"/>
                <a:gd name="connsiteY5" fmla="*/ 34821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750" h="34794">
                  <a:moveTo>
                    <a:pt x="141" y="22929"/>
                  </a:moveTo>
                  <a:lnTo>
                    <a:pt x="27083" y="27"/>
                  </a:lnTo>
                  <a:lnTo>
                    <a:pt x="151841" y="27"/>
                  </a:lnTo>
                  <a:lnTo>
                    <a:pt x="151892" y="88"/>
                  </a:lnTo>
                  <a:lnTo>
                    <a:pt x="133876" y="34821"/>
                  </a:lnTo>
                  <a:lnTo>
                    <a:pt x="32778" y="348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CC47231A-645D-0D97-0D1E-9BFB01C62436}"/>
                </a:ext>
              </a:extLst>
            </p:cNvPr>
            <p:cNvSpPr/>
            <p:nvPr/>
          </p:nvSpPr>
          <p:spPr>
            <a:xfrm>
              <a:off x="3496782" y="5946022"/>
              <a:ext cx="143695" cy="34794"/>
            </a:xfrm>
            <a:custGeom>
              <a:avLst/>
              <a:gdLst>
                <a:gd name="connsiteX0" fmla="*/ 36975 w 143695"/>
                <a:gd name="connsiteY0" fmla="*/ 8 h 34794"/>
                <a:gd name="connsiteX1" fmla="*/ 138072 w 143695"/>
                <a:gd name="connsiteY1" fmla="*/ 8 h 34794"/>
                <a:gd name="connsiteX2" fmla="*/ 143840 w 143695"/>
                <a:gd name="connsiteY2" fmla="*/ 34741 h 34794"/>
                <a:gd name="connsiteX3" fmla="*/ 143767 w 143695"/>
                <a:gd name="connsiteY3" fmla="*/ 34803 h 34794"/>
                <a:gd name="connsiteX4" fmla="*/ 19009 w 143695"/>
                <a:gd name="connsiteY4" fmla="*/ 34803 h 34794"/>
                <a:gd name="connsiteX5" fmla="*/ 145 w 143695"/>
                <a:gd name="connsiteY5" fmla="*/ 11900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95" h="34794">
                  <a:moveTo>
                    <a:pt x="36975" y="8"/>
                  </a:moveTo>
                  <a:lnTo>
                    <a:pt x="138072" y="8"/>
                  </a:lnTo>
                  <a:lnTo>
                    <a:pt x="143840" y="34741"/>
                  </a:lnTo>
                  <a:lnTo>
                    <a:pt x="143767" y="34803"/>
                  </a:lnTo>
                  <a:lnTo>
                    <a:pt x="19009" y="34803"/>
                  </a:lnTo>
                  <a:lnTo>
                    <a:pt x="145" y="11900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2C507831-EB8B-EA2A-4145-9B352FA309F2}"/>
                </a:ext>
              </a:extLst>
            </p:cNvPr>
            <p:cNvSpPr/>
            <p:nvPr/>
          </p:nvSpPr>
          <p:spPr>
            <a:xfrm>
              <a:off x="3496731" y="5745718"/>
              <a:ext cx="69131" cy="212195"/>
            </a:xfrm>
            <a:custGeom>
              <a:avLst/>
              <a:gdLst>
                <a:gd name="connsiteX0" fmla="*/ 34484 w 69131"/>
                <a:gd name="connsiteY0" fmla="*/ 17410 h 212195"/>
                <a:gd name="connsiteX1" fmla="*/ 46667 w 69131"/>
                <a:gd name="connsiteY1" fmla="*/ 13 h 212195"/>
                <a:gd name="connsiteX2" fmla="*/ 69278 w 69131"/>
                <a:gd name="connsiteY2" fmla="*/ 17410 h 212195"/>
                <a:gd name="connsiteX3" fmla="*/ 37027 w 69131"/>
                <a:gd name="connsiteY3" fmla="*/ 200317 h 212195"/>
                <a:gd name="connsiteX4" fmla="*/ 197 w 69131"/>
                <a:gd name="connsiteY4" fmla="*/ 212208 h 212195"/>
                <a:gd name="connsiteX5" fmla="*/ 146 w 69131"/>
                <a:gd name="connsiteY5" fmla="*/ 212147 h 2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131" h="212195">
                  <a:moveTo>
                    <a:pt x="34484" y="17410"/>
                  </a:moveTo>
                  <a:lnTo>
                    <a:pt x="46667" y="13"/>
                  </a:lnTo>
                  <a:lnTo>
                    <a:pt x="69278" y="17410"/>
                  </a:lnTo>
                  <a:lnTo>
                    <a:pt x="37027" y="200317"/>
                  </a:lnTo>
                  <a:lnTo>
                    <a:pt x="197" y="212208"/>
                  </a:lnTo>
                  <a:lnTo>
                    <a:pt x="146" y="21214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2BD3C73F-9EC8-0812-6E17-EA195C8C5040}"/>
                </a:ext>
              </a:extLst>
            </p:cNvPr>
            <p:cNvSpPr/>
            <p:nvPr/>
          </p:nvSpPr>
          <p:spPr>
            <a:xfrm>
              <a:off x="3877920" y="5510681"/>
              <a:ext cx="69131" cy="235036"/>
            </a:xfrm>
            <a:custGeom>
              <a:avLst/>
              <a:gdLst>
                <a:gd name="connsiteX0" fmla="*/ 50441 w 69131"/>
                <a:gd name="connsiteY0" fmla="*/ 22 h 235036"/>
                <a:gd name="connsiteX1" fmla="*/ 69305 w 69131"/>
                <a:gd name="connsiteY1" fmla="*/ 22925 h 235036"/>
                <a:gd name="connsiteX2" fmla="*/ 34968 w 69131"/>
                <a:gd name="connsiteY2" fmla="*/ 217662 h 235036"/>
                <a:gd name="connsiteX3" fmla="*/ 22784 w 69131"/>
                <a:gd name="connsiteY3" fmla="*/ 235059 h 235036"/>
                <a:gd name="connsiteX4" fmla="*/ 174 w 69131"/>
                <a:gd name="connsiteY4" fmla="*/ 217662 h 235036"/>
                <a:gd name="connsiteX5" fmla="*/ 32425 w 69131"/>
                <a:gd name="connsiteY5" fmla="*/ 34755 h 2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131" h="235036">
                  <a:moveTo>
                    <a:pt x="50441" y="22"/>
                  </a:moveTo>
                  <a:lnTo>
                    <a:pt x="69305" y="22925"/>
                  </a:lnTo>
                  <a:lnTo>
                    <a:pt x="34968" y="217662"/>
                  </a:lnTo>
                  <a:lnTo>
                    <a:pt x="22784" y="235059"/>
                  </a:lnTo>
                  <a:lnTo>
                    <a:pt x="174" y="217662"/>
                  </a:lnTo>
                  <a:lnTo>
                    <a:pt x="32425" y="3475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C6E48DD5-90F9-B929-E922-5E1347E03958}"/>
                </a:ext>
              </a:extLst>
            </p:cNvPr>
            <p:cNvSpPr/>
            <p:nvPr/>
          </p:nvSpPr>
          <p:spPr>
            <a:xfrm>
              <a:off x="3701555" y="5745718"/>
              <a:ext cx="69131" cy="212195"/>
            </a:xfrm>
            <a:custGeom>
              <a:avLst/>
              <a:gdLst>
                <a:gd name="connsiteX0" fmla="*/ 34518 w 69131"/>
                <a:gd name="connsiteY0" fmla="*/ 17410 h 212195"/>
                <a:gd name="connsiteX1" fmla="*/ 46702 w 69131"/>
                <a:gd name="connsiteY1" fmla="*/ 13 h 212195"/>
                <a:gd name="connsiteX2" fmla="*/ 69313 w 69131"/>
                <a:gd name="connsiteY2" fmla="*/ 17410 h 212195"/>
                <a:gd name="connsiteX3" fmla="*/ 37062 w 69131"/>
                <a:gd name="connsiteY3" fmla="*/ 200317 h 212195"/>
                <a:gd name="connsiteX4" fmla="*/ 232 w 69131"/>
                <a:gd name="connsiteY4" fmla="*/ 212208 h 212195"/>
                <a:gd name="connsiteX5" fmla="*/ 181 w 69131"/>
                <a:gd name="connsiteY5" fmla="*/ 212147 h 2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131" h="212195">
                  <a:moveTo>
                    <a:pt x="34518" y="17410"/>
                  </a:moveTo>
                  <a:lnTo>
                    <a:pt x="46702" y="13"/>
                  </a:lnTo>
                  <a:lnTo>
                    <a:pt x="69313" y="17410"/>
                  </a:lnTo>
                  <a:lnTo>
                    <a:pt x="37062" y="200317"/>
                  </a:lnTo>
                  <a:lnTo>
                    <a:pt x="232" y="212208"/>
                  </a:lnTo>
                  <a:lnTo>
                    <a:pt x="181" y="21214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74DF3C84-D9A9-4A0C-ED37-18F82EC3A8E9}"/>
                </a:ext>
              </a:extLst>
            </p:cNvPr>
            <p:cNvSpPr/>
            <p:nvPr/>
          </p:nvSpPr>
          <p:spPr>
            <a:xfrm>
              <a:off x="3412571" y="5922042"/>
              <a:ext cx="69138" cy="58774"/>
            </a:xfrm>
            <a:custGeom>
              <a:avLst/>
              <a:gdLst>
                <a:gd name="connsiteX0" fmla="*/ 5182 w 69138"/>
                <a:gd name="connsiteY0" fmla="*/ 29387 h 58774"/>
                <a:gd name="connsiteX1" fmla="*/ 39751 w 69138"/>
                <a:gd name="connsiteY1" fmla="*/ 0 h 58774"/>
                <a:gd name="connsiteX2" fmla="*/ 63956 w 69138"/>
                <a:gd name="connsiteY2" fmla="*/ 29387 h 58774"/>
                <a:gd name="connsiteX3" fmla="*/ 29387 w 69138"/>
                <a:gd name="connsiteY3" fmla="*/ 58775 h 58774"/>
                <a:gd name="connsiteX4" fmla="*/ 5182 w 69138"/>
                <a:gd name="connsiteY4" fmla="*/ 29387 h 5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38" h="58774">
                  <a:moveTo>
                    <a:pt x="5182" y="29387"/>
                  </a:moveTo>
                  <a:cubicBezTo>
                    <a:pt x="8044" y="13157"/>
                    <a:pt x="23521" y="0"/>
                    <a:pt x="39751" y="0"/>
                  </a:cubicBezTo>
                  <a:cubicBezTo>
                    <a:pt x="55981" y="0"/>
                    <a:pt x="66818" y="13157"/>
                    <a:pt x="63956" y="29387"/>
                  </a:cubicBezTo>
                  <a:cubicBezTo>
                    <a:pt x="61095" y="45617"/>
                    <a:pt x="45617" y="58775"/>
                    <a:pt x="29387" y="58775"/>
                  </a:cubicBezTo>
                  <a:cubicBezTo>
                    <a:pt x="13157" y="58775"/>
                    <a:pt x="2320" y="45617"/>
                    <a:pt x="5182" y="29387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8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79" name="그래픽 18">
            <a:extLst>
              <a:ext uri="{FF2B5EF4-FFF2-40B4-BE49-F238E27FC236}">
                <a16:creationId xmlns:a16="http://schemas.microsoft.com/office/drawing/2014/main" id="{2F6CA0F0-90FD-90BB-7443-3ED3ED5205C1}"/>
              </a:ext>
            </a:extLst>
          </p:cNvPr>
          <p:cNvGrpSpPr/>
          <p:nvPr/>
        </p:nvGrpSpPr>
        <p:grpSpPr>
          <a:xfrm>
            <a:off x="2838024" y="5543724"/>
            <a:ext cx="1084839" cy="587746"/>
            <a:chOff x="2843348" y="5393070"/>
            <a:chExt cx="1084839" cy="587746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AD10B47C-2245-C474-5EF8-D371898EA577}"/>
                </a:ext>
              </a:extLst>
            </p:cNvPr>
            <p:cNvSpPr/>
            <p:nvPr/>
          </p:nvSpPr>
          <p:spPr>
            <a:xfrm>
              <a:off x="2891331" y="5393147"/>
              <a:ext cx="86414" cy="293796"/>
            </a:xfrm>
            <a:custGeom>
              <a:avLst/>
              <a:gdLst>
                <a:gd name="connsiteX0" fmla="*/ 62841 w 86414"/>
                <a:gd name="connsiteY0" fmla="*/ 7 h 293796"/>
                <a:gd name="connsiteX1" fmla="*/ 86422 w 86414"/>
                <a:gd name="connsiteY1" fmla="*/ 28636 h 293796"/>
                <a:gd name="connsiteX2" fmla="*/ 43500 w 86414"/>
                <a:gd name="connsiteY2" fmla="*/ 272057 h 293796"/>
                <a:gd name="connsiteX3" fmla="*/ 28270 w 86414"/>
                <a:gd name="connsiteY3" fmla="*/ 293803 h 293796"/>
                <a:gd name="connsiteX4" fmla="*/ 7 w 86414"/>
                <a:gd name="connsiteY4" fmla="*/ 272057 h 293796"/>
                <a:gd name="connsiteX5" fmla="*/ 40321 w 86414"/>
                <a:gd name="connsiteY5" fmla="*/ 4342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93796">
                  <a:moveTo>
                    <a:pt x="62841" y="7"/>
                  </a:moveTo>
                  <a:lnTo>
                    <a:pt x="86422" y="28636"/>
                  </a:lnTo>
                  <a:lnTo>
                    <a:pt x="43500" y="272057"/>
                  </a:lnTo>
                  <a:lnTo>
                    <a:pt x="28270" y="293803"/>
                  </a:lnTo>
                  <a:lnTo>
                    <a:pt x="7" y="272057"/>
                  </a:lnTo>
                  <a:lnTo>
                    <a:pt x="40321" y="43423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3D3652E6-4867-775E-51B4-6BB5E41D2841}"/>
                </a:ext>
              </a:extLst>
            </p:cNvPr>
            <p:cNvSpPr/>
            <p:nvPr/>
          </p:nvSpPr>
          <p:spPr>
            <a:xfrm>
              <a:off x="2843348" y="5686943"/>
              <a:ext cx="83807" cy="293796"/>
            </a:xfrm>
            <a:custGeom>
              <a:avLst/>
              <a:gdLst>
                <a:gd name="connsiteX0" fmla="*/ 7 w 83807"/>
                <a:gd name="connsiteY0" fmla="*/ 250387 h 293796"/>
                <a:gd name="connsiteX1" fmla="*/ 40321 w 83807"/>
                <a:gd name="connsiteY1" fmla="*/ 21754 h 293796"/>
                <a:gd name="connsiteX2" fmla="*/ 76254 w 83807"/>
                <a:gd name="connsiteY2" fmla="*/ 7 h 293796"/>
                <a:gd name="connsiteX3" fmla="*/ 83815 w 83807"/>
                <a:gd name="connsiteY3" fmla="*/ 21754 h 293796"/>
                <a:gd name="connsiteX4" fmla="*/ 40893 w 83807"/>
                <a:gd name="connsiteY4" fmla="*/ 265175 h 293796"/>
                <a:gd name="connsiteX5" fmla="*/ 7217 w 83807"/>
                <a:gd name="connsiteY5" fmla="*/ 29380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93796">
                  <a:moveTo>
                    <a:pt x="7" y="250387"/>
                  </a:moveTo>
                  <a:lnTo>
                    <a:pt x="40321" y="21754"/>
                  </a:lnTo>
                  <a:lnTo>
                    <a:pt x="76254" y="7"/>
                  </a:lnTo>
                  <a:lnTo>
                    <a:pt x="83815" y="21754"/>
                  </a:lnTo>
                  <a:lnTo>
                    <a:pt x="40893" y="265175"/>
                  </a:lnTo>
                  <a:lnTo>
                    <a:pt x="7217" y="293803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CCC13084-9C9F-CDBB-FBA6-3CFFF24B582B}"/>
                </a:ext>
              </a:extLst>
            </p:cNvPr>
            <p:cNvSpPr/>
            <p:nvPr/>
          </p:nvSpPr>
          <p:spPr>
            <a:xfrm>
              <a:off x="3020508" y="5393070"/>
              <a:ext cx="189687" cy="43493"/>
            </a:xfrm>
            <a:custGeom>
              <a:avLst/>
              <a:gdLst>
                <a:gd name="connsiteX0" fmla="*/ 51 w 189687"/>
                <a:gd name="connsiteY0" fmla="*/ 28636 h 43493"/>
                <a:gd name="connsiteX1" fmla="*/ 33727 w 189687"/>
                <a:gd name="connsiteY1" fmla="*/ 7 h 43493"/>
                <a:gd name="connsiteX2" fmla="*/ 189675 w 189687"/>
                <a:gd name="connsiteY2" fmla="*/ 7 h 43493"/>
                <a:gd name="connsiteX3" fmla="*/ 189739 w 189687"/>
                <a:gd name="connsiteY3" fmla="*/ 84 h 43493"/>
                <a:gd name="connsiteX4" fmla="*/ 167219 w 189687"/>
                <a:gd name="connsiteY4" fmla="*/ 43500 h 43493"/>
                <a:gd name="connsiteX5" fmla="*/ 40846 w 189687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87" h="43493">
                  <a:moveTo>
                    <a:pt x="51" y="28636"/>
                  </a:moveTo>
                  <a:lnTo>
                    <a:pt x="33727" y="7"/>
                  </a:lnTo>
                  <a:lnTo>
                    <a:pt x="189675" y="7"/>
                  </a:lnTo>
                  <a:lnTo>
                    <a:pt x="189739" y="84"/>
                  </a:lnTo>
                  <a:lnTo>
                    <a:pt x="167219" y="43500"/>
                  </a:lnTo>
                  <a:lnTo>
                    <a:pt x="40846" y="43500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785109FF-6441-11EA-5878-3D399DCB61EA}"/>
                </a:ext>
              </a:extLst>
            </p:cNvPr>
            <p:cNvSpPr/>
            <p:nvPr/>
          </p:nvSpPr>
          <p:spPr>
            <a:xfrm>
              <a:off x="3147362" y="5393147"/>
              <a:ext cx="86414" cy="293796"/>
            </a:xfrm>
            <a:custGeom>
              <a:avLst/>
              <a:gdLst>
                <a:gd name="connsiteX0" fmla="*/ 62885 w 86414"/>
                <a:gd name="connsiteY0" fmla="*/ 7 h 293796"/>
                <a:gd name="connsiteX1" fmla="*/ 86465 w 86414"/>
                <a:gd name="connsiteY1" fmla="*/ 28636 h 293796"/>
                <a:gd name="connsiteX2" fmla="*/ 43544 w 86414"/>
                <a:gd name="connsiteY2" fmla="*/ 272057 h 293796"/>
                <a:gd name="connsiteX3" fmla="*/ 28314 w 86414"/>
                <a:gd name="connsiteY3" fmla="*/ 293803 h 293796"/>
                <a:gd name="connsiteX4" fmla="*/ 51 w 86414"/>
                <a:gd name="connsiteY4" fmla="*/ 272057 h 293796"/>
                <a:gd name="connsiteX5" fmla="*/ 40365 w 86414"/>
                <a:gd name="connsiteY5" fmla="*/ 4342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93796">
                  <a:moveTo>
                    <a:pt x="62885" y="7"/>
                  </a:moveTo>
                  <a:lnTo>
                    <a:pt x="86465" y="28636"/>
                  </a:lnTo>
                  <a:lnTo>
                    <a:pt x="43544" y="272057"/>
                  </a:lnTo>
                  <a:lnTo>
                    <a:pt x="28314" y="293803"/>
                  </a:lnTo>
                  <a:lnTo>
                    <a:pt x="51" y="272057"/>
                  </a:lnTo>
                  <a:lnTo>
                    <a:pt x="40365" y="43423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B1502163-6D03-D922-806E-10F0C63EA8FD}"/>
                </a:ext>
              </a:extLst>
            </p:cNvPr>
            <p:cNvSpPr/>
            <p:nvPr/>
          </p:nvSpPr>
          <p:spPr>
            <a:xfrm>
              <a:off x="2926969" y="5937323"/>
              <a:ext cx="179618" cy="43493"/>
            </a:xfrm>
            <a:custGeom>
              <a:avLst/>
              <a:gdLst>
                <a:gd name="connsiteX0" fmla="*/ 46088 w 179618"/>
                <a:gd name="connsiteY0" fmla="*/ 7 h 43493"/>
                <a:gd name="connsiteX1" fmla="*/ 172460 w 179618"/>
                <a:gd name="connsiteY1" fmla="*/ 7 h 43493"/>
                <a:gd name="connsiteX2" fmla="*/ 179670 w 179618"/>
                <a:gd name="connsiteY2" fmla="*/ 43423 h 43493"/>
                <a:gd name="connsiteX3" fmla="*/ 179579 w 179618"/>
                <a:gd name="connsiteY3" fmla="*/ 43500 h 43493"/>
                <a:gd name="connsiteX4" fmla="*/ 23631 w 179618"/>
                <a:gd name="connsiteY4" fmla="*/ 43500 h 43493"/>
                <a:gd name="connsiteX5" fmla="*/ 51 w 179618"/>
                <a:gd name="connsiteY5" fmla="*/ 14872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18" h="43493">
                  <a:moveTo>
                    <a:pt x="46088" y="7"/>
                  </a:moveTo>
                  <a:lnTo>
                    <a:pt x="172460" y="7"/>
                  </a:lnTo>
                  <a:lnTo>
                    <a:pt x="179670" y="43423"/>
                  </a:lnTo>
                  <a:lnTo>
                    <a:pt x="179579" y="43500"/>
                  </a:lnTo>
                  <a:lnTo>
                    <a:pt x="23631" y="43500"/>
                  </a:lnTo>
                  <a:lnTo>
                    <a:pt x="51" y="14872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15C2AB4-8C55-BFED-5CD4-99ECEA17C738}"/>
                </a:ext>
              </a:extLst>
            </p:cNvPr>
            <p:cNvSpPr/>
            <p:nvPr/>
          </p:nvSpPr>
          <p:spPr>
            <a:xfrm>
              <a:off x="2926906" y="5686943"/>
              <a:ext cx="86414" cy="265244"/>
            </a:xfrm>
            <a:custGeom>
              <a:avLst/>
              <a:gdLst>
                <a:gd name="connsiteX0" fmla="*/ 42972 w 86414"/>
                <a:gd name="connsiteY0" fmla="*/ 21754 h 265244"/>
                <a:gd name="connsiteX1" fmla="*/ 58202 w 86414"/>
                <a:gd name="connsiteY1" fmla="*/ 7 h 265244"/>
                <a:gd name="connsiteX2" fmla="*/ 86465 w 86414"/>
                <a:gd name="connsiteY2" fmla="*/ 21754 h 265244"/>
                <a:gd name="connsiteX3" fmla="*/ 46151 w 86414"/>
                <a:gd name="connsiteY3" fmla="*/ 250387 h 265244"/>
                <a:gd name="connsiteX4" fmla="*/ 114 w 86414"/>
                <a:gd name="connsiteY4" fmla="*/ 265252 h 265244"/>
                <a:gd name="connsiteX5" fmla="*/ 51 w 86414"/>
                <a:gd name="connsiteY5" fmla="*/ 265175 h 26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65244">
                  <a:moveTo>
                    <a:pt x="42972" y="21754"/>
                  </a:moveTo>
                  <a:lnTo>
                    <a:pt x="58202" y="7"/>
                  </a:lnTo>
                  <a:lnTo>
                    <a:pt x="86465" y="21754"/>
                  </a:lnTo>
                  <a:lnTo>
                    <a:pt x="46151" y="250387"/>
                  </a:lnTo>
                  <a:lnTo>
                    <a:pt x="114" y="265252"/>
                  </a:lnTo>
                  <a:lnTo>
                    <a:pt x="51" y="265175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B19B00E7-B524-CCD4-6E57-46715EE28F0F}"/>
                </a:ext>
              </a:extLst>
            </p:cNvPr>
            <p:cNvSpPr/>
            <p:nvPr/>
          </p:nvSpPr>
          <p:spPr>
            <a:xfrm>
              <a:off x="2985057" y="5665197"/>
              <a:ext cx="190568" cy="43493"/>
            </a:xfrm>
            <a:custGeom>
              <a:avLst/>
              <a:gdLst>
                <a:gd name="connsiteX0" fmla="*/ 51 w 190568"/>
                <a:gd name="connsiteY0" fmla="*/ 21754 h 43493"/>
                <a:gd name="connsiteX1" fmla="*/ 35984 w 190568"/>
                <a:gd name="connsiteY1" fmla="*/ 7 h 43493"/>
                <a:gd name="connsiteX2" fmla="*/ 162356 w 190568"/>
                <a:gd name="connsiteY2" fmla="*/ 7 h 43493"/>
                <a:gd name="connsiteX3" fmla="*/ 190619 w 190568"/>
                <a:gd name="connsiteY3" fmla="*/ 21754 h 43493"/>
                <a:gd name="connsiteX4" fmla="*/ 154687 w 190568"/>
                <a:gd name="connsiteY4" fmla="*/ 43500 h 43493"/>
                <a:gd name="connsiteX5" fmla="*/ 28314 w 190568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8" h="43493">
                  <a:moveTo>
                    <a:pt x="51" y="21754"/>
                  </a:moveTo>
                  <a:lnTo>
                    <a:pt x="35984" y="7"/>
                  </a:lnTo>
                  <a:lnTo>
                    <a:pt x="162356" y="7"/>
                  </a:lnTo>
                  <a:lnTo>
                    <a:pt x="190619" y="21754"/>
                  </a:lnTo>
                  <a:lnTo>
                    <a:pt x="154687" y="43500"/>
                  </a:lnTo>
                  <a:lnTo>
                    <a:pt x="28314" y="43500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A7399C68-C70E-CA33-A3ED-213E3E1B95CD}"/>
                </a:ext>
              </a:extLst>
            </p:cNvPr>
            <p:cNvSpPr/>
            <p:nvPr/>
          </p:nvSpPr>
          <p:spPr>
            <a:xfrm>
              <a:off x="3276539" y="5393070"/>
              <a:ext cx="189687" cy="43493"/>
            </a:xfrm>
            <a:custGeom>
              <a:avLst/>
              <a:gdLst>
                <a:gd name="connsiteX0" fmla="*/ 94 w 189687"/>
                <a:gd name="connsiteY0" fmla="*/ 28636 h 43493"/>
                <a:gd name="connsiteX1" fmla="*/ 33771 w 189687"/>
                <a:gd name="connsiteY1" fmla="*/ 7 h 43493"/>
                <a:gd name="connsiteX2" fmla="*/ 189719 w 189687"/>
                <a:gd name="connsiteY2" fmla="*/ 7 h 43493"/>
                <a:gd name="connsiteX3" fmla="*/ 189782 w 189687"/>
                <a:gd name="connsiteY3" fmla="*/ 84 h 43493"/>
                <a:gd name="connsiteX4" fmla="*/ 167262 w 189687"/>
                <a:gd name="connsiteY4" fmla="*/ 43500 h 43493"/>
                <a:gd name="connsiteX5" fmla="*/ 40890 w 189687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87" h="43493">
                  <a:moveTo>
                    <a:pt x="94" y="28636"/>
                  </a:moveTo>
                  <a:lnTo>
                    <a:pt x="33771" y="7"/>
                  </a:lnTo>
                  <a:lnTo>
                    <a:pt x="189719" y="7"/>
                  </a:lnTo>
                  <a:lnTo>
                    <a:pt x="189782" y="84"/>
                  </a:lnTo>
                  <a:lnTo>
                    <a:pt x="167262" y="43500"/>
                  </a:lnTo>
                  <a:lnTo>
                    <a:pt x="40890" y="43500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29448E61-6861-D8D1-F142-205A0B934D35}"/>
                </a:ext>
              </a:extLst>
            </p:cNvPr>
            <p:cNvSpPr/>
            <p:nvPr/>
          </p:nvSpPr>
          <p:spPr>
            <a:xfrm>
              <a:off x="3403392" y="5393147"/>
              <a:ext cx="86414" cy="293796"/>
            </a:xfrm>
            <a:custGeom>
              <a:avLst/>
              <a:gdLst>
                <a:gd name="connsiteX0" fmla="*/ 62929 w 86414"/>
                <a:gd name="connsiteY0" fmla="*/ 7 h 293796"/>
                <a:gd name="connsiteX1" fmla="*/ 86509 w 86414"/>
                <a:gd name="connsiteY1" fmla="*/ 28636 h 293796"/>
                <a:gd name="connsiteX2" fmla="*/ 43588 w 86414"/>
                <a:gd name="connsiteY2" fmla="*/ 272057 h 293796"/>
                <a:gd name="connsiteX3" fmla="*/ 28357 w 86414"/>
                <a:gd name="connsiteY3" fmla="*/ 293803 h 293796"/>
                <a:gd name="connsiteX4" fmla="*/ 94 w 86414"/>
                <a:gd name="connsiteY4" fmla="*/ 272057 h 293796"/>
                <a:gd name="connsiteX5" fmla="*/ 40408 w 86414"/>
                <a:gd name="connsiteY5" fmla="*/ 4342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14" h="293796">
                  <a:moveTo>
                    <a:pt x="62929" y="7"/>
                  </a:moveTo>
                  <a:lnTo>
                    <a:pt x="86509" y="28636"/>
                  </a:lnTo>
                  <a:lnTo>
                    <a:pt x="43588" y="272057"/>
                  </a:lnTo>
                  <a:lnTo>
                    <a:pt x="28357" y="293803"/>
                  </a:lnTo>
                  <a:lnTo>
                    <a:pt x="94" y="272057"/>
                  </a:lnTo>
                  <a:lnTo>
                    <a:pt x="40408" y="43423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3CC98C18-FFBA-E86C-CA4C-C8217D5CBA3C}"/>
                </a:ext>
              </a:extLst>
            </p:cNvPr>
            <p:cNvSpPr/>
            <p:nvPr/>
          </p:nvSpPr>
          <p:spPr>
            <a:xfrm>
              <a:off x="3355409" y="5686943"/>
              <a:ext cx="83807" cy="293796"/>
            </a:xfrm>
            <a:custGeom>
              <a:avLst/>
              <a:gdLst>
                <a:gd name="connsiteX0" fmla="*/ 94 w 83807"/>
                <a:gd name="connsiteY0" fmla="*/ 250387 h 293796"/>
                <a:gd name="connsiteX1" fmla="*/ 40408 w 83807"/>
                <a:gd name="connsiteY1" fmla="*/ 21754 h 293796"/>
                <a:gd name="connsiteX2" fmla="*/ 76341 w 83807"/>
                <a:gd name="connsiteY2" fmla="*/ 7 h 293796"/>
                <a:gd name="connsiteX3" fmla="*/ 83902 w 83807"/>
                <a:gd name="connsiteY3" fmla="*/ 21754 h 293796"/>
                <a:gd name="connsiteX4" fmla="*/ 40980 w 83807"/>
                <a:gd name="connsiteY4" fmla="*/ 265175 h 293796"/>
                <a:gd name="connsiteX5" fmla="*/ 7304 w 83807"/>
                <a:gd name="connsiteY5" fmla="*/ 293803 h 29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07" h="293796">
                  <a:moveTo>
                    <a:pt x="94" y="250387"/>
                  </a:moveTo>
                  <a:lnTo>
                    <a:pt x="40408" y="21754"/>
                  </a:lnTo>
                  <a:lnTo>
                    <a:pt x="76341" y="7"/>
                  </a:lnTo>
                  <a:lnTo>
                    <a:pt x="83902" y="21754"/>
                  </a:lnTo>
                  <a:lnTo>
                    <a:pt x="40980" y="265175"/>
                  </a:lnTo>
                  <a:lnTo>
                    <a:pt x="7304" y="293803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42A3E727-8E72-081A-F9C8-6B94B911794B}"/>
                </a:ext>
              </a:extLst>
            </p:cNvPr>
            <p:cNvSpPr/>
            <p:nvPr/>
          </p:nvSpPr>
          <p:spPr>
            <a:xfrm>
              <a:off x="3182999" y="5937323"/>
              <a:ext cx="179618" cy="43493"/>
            </a:xfrm>
            <a:custGeom>
              <a:avLst/>
              <a:gdLst>
                <a:gd name="connsiteX0" fmla="*/ 46132 w 179618"/>
                <a:gd name="connsiteY0" fmla="*/ 7 h 43493"/>
                <a:gd name="connsiteX1" fmla="*/ 172504 w 179618"/>
                <a:gd name="connsiteY1" fmla="*/ 7 h 43493"/>
                <a:gd name="connsiteX2" fmla="*/ 179713 w 179618"/>
                <a:gd name="connsiteY2" fmla="*/ 43423 h 43493"/>
                <a:gd name="connsiteX3" fmla="*/ 179623 w 179618"/>
                <a:gd name="connsiteY3" fmla="*/ 43500 h 43493"/>
                <a:gd name="connsiteX4" fmla="*/ 23675 w 179618"/>
                <a:gd name="connsiteY4" fmla="*/ 43500 h 43493"/>
                <a:gd name="connsiteX5" fmla="*/ 94 w 179618"/>
                <a:gd name="connsiteY5" fmla="*/ 14872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18" h="43493">
                  <a:moveTo>
                    <a:pt x="46132" y="7"/>
                  </a:moveTo>
                  <a:lnTo>
                    <a:pt x="172504" y="7"/>
                  </a:lnTo>
                  <a:lnTo>
                    <a:pt x="179713" y="43423"/>
                  </a:lnTo>
                  <a:lnTo>
                    <a:pt x="179623" y="43500"/>
                  </a:lnTo>
                  <a:lnTo>
                    <a:pt x="23675" y="43500"/>
                  </a:lnTo>
                  <a:lnTo>
                    <a:pt x="94" y="14872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C787E9CF-10BF-EEB4-2B09-69543F747ABF}"/>
                </a:ext>
              </a:extLst>
            </p:cNvPr>
            <p:cNvSpPr/>
            <p:nvPr/>
          </p:nvSpPr>
          <p:spPr>
            <a:xfrm>
              <a:off x="3241087" y="5665197"/>
              <a:ext cx="190568" cy="43493"/>
            </a:xfrm>
            <a:custGeom>
              <a:avLst/>
              <a:gdLst>
                <a:gd name="connsiteX0" fmla="*/ 94 w 190568"/>
                <a:gd name="connsiteY0" fmla="*/ 21754 h 43493"/>
                <a:gd name="connsiteX1" fmla="*/ 36027 w 190568"/>
                <a:gd name="connsiteY1" fmla="*/ 7 h 43493"/>
                <a:gd name="connsiteX2" fmla="*/ 162400 w 190568"/>
                <a:gd name="connsiteY2" fmla="*/ 7 h 43493"/>
                <a:gd name="connsiteX3" fmla="*/ 190663 w 190568"/>
                <a:gd name="connsiteY3" fmla="*/ 21754 h 43493"/>
                <a:gd name="connsiteX4" fmla="*/ 154730 w 190568"/>
                <a:gd name="connsiteY4" fmla="*/ 43500 h 43493"/>
                <a:gd name="connsiteX5" fmla="*/ 28358 w 190568"/>
                <a:gd name="connsiteY5" fmla="*/ 43500 h 4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8" h="43493">
                  <a:moveTo>
                    <a:pt x="94" y="21754"/>
                  </a:moveTo>
                  <a:lnTo>
                    <a:pt x="36027" y="7"/>
                  </a:lnTo>
                  <a:lnTo>
                    <a:pt x="162400" y="7"/>
                  </a:lnTo>
                  <a:lnTo>
                    <a:pt x="190663" y="21754"/>
                  </a:lnTo>
                  <a:lnTo>
                    <a:pt x="154730" y="43500"/>
                  </a:lnTo>
                  <a:lnTo>
                    <a:pt x="28358" y="43500"/>
                  </a:lnTo>
                  <a:close/>
                </a:path>
              </a:pathLst>
            </a:custGeom>
            <a:grpFill/>
            <a:ln w="5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A54547DB-3C1C-6B90-B60D-508C1D21BE33}"/>
                </a:ext>
              </a:extLst>
            </p:cNvPr>
            <p:cNvSpPr/>
            <p:nvPr/>
          </p:nvSpPr>
          <p:spPr>
            <a:xfrm>
              <a:off x="3673097" y="5510681"/>
              <a:ext cx="69131" cy="235036"/>
            </a:xfrm>
            <a:custGeom>
              <a:avLst/>
              <a:gdLst>
                <a:gd name="connsiteX0" fmla="*/ 50406 w 69131"/>
                <a:gd name="connsiteY0" fmla="*/ 22 h 235036"/>
                <a:gd name="connsiteX1" fmla="*/ 69270 w 69131"/>
                <a:gd name="connsiteY1" fmla="*/ 22925 h 235036"/>
                <a:gd name="connsiteX2" fmla="*/ 34933 w 69131"/>
                <a:gd name="connsiteY2" fmla="*/ 217662 h 235036"/>
                <a:gd name="connsiteX3" fmla="*/ 22749 w 69131"/>
                <a:gd name="connsiteY3" fmla="*/ 235059 h 235036"/>
                <a:gd name="connsiteX4" fmla="*/ 139 w 69131"/>
                <a:gd name="connsiteY4" fmla="*/ 217662 h 235036"/>
                <a:gd name="connsiteX5" fmla="*/ 32390 w 69131"/>
                <a:gd name="connsiteY5" fmla="*/ 34755 h 2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131" h="235036">
                  <a:moveTo>
                    <a:pt x="50406" y="22"/>
                  </a:moveTo>
                  <a:lnTo>
                    <a:pt x="69270" y="22925"/>
                  </a:lnTo>
                  <a:lnTo>
                    <a:pt x="34933" y="217662"/>
                  </a:lnTo>
                  <a:lnTo>
                    <a:pt x="22749" y="235059"/>
                  </a:lnTo>
                  <a:lnTo>
                    <a:pt x="139" y="217662"/>
                  </a:lnTo>
                  <a:lnTo>
                    <a:pt x="32390" y="34755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DA358468-E62F-A569-5D37-7DF06E72C61D}"/>
                </a:ext>
              </a:extLst>
            </p:cNvPr>
            <p:cNvSpPr/>
            <p:nvPr/>
          </p:nvSpPr>
          <p:spPr>
            <a:xfrm>
              <a:off x="3634710" y="5745718"/>
              <a:ext cx="67045" cy="235036"/>
            </a:xfrm>
            <a:custGeom>
              <a:avLst/>
              <a:gdLst>
                <a:gd name="connsiteX0" fmla="*/ 140 w 67045"/>
                <a:gd name="connsiteY0" fmla="*/ 200316 h 235036"/>
                <a:gd name="connsiteX1" fmla="*/ 32392 w 67045"/>
                <a:gd name="connsiteY1" fmla="*/ 17410 h 235036"/>
                <a:gd name="connsiteX2" fmla="*/ 61138 w 67045"/>
                <a:gd name="connsiteY2" fmla="*/ 12 h 235036"/>
                <a:gd name="connsiteX3" fmla="*/ 67186 w 67045"/>
                <a:gd name="connsiteY3" fmla="*/ 17410 h 235036"/>
                <a:gd name="connsiteX4" fmla="*/ 32849 w 67045"/>
                <a:gd name="connsiteY4" fmla="*/ 212146 h 235036"/>
                <a:gd name="connsiteX5" fmla="*/ 5908 w 67045"/>
                <a:gd name="connsiteY5" fmla="*/ 235049 h 2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45" h="235036">
                  <a:moveTo>
                    <a:pt x="140" y="200316"/>
                  </a:moveTo>
                  <a:lnTo>
                    <a:pt x="32392" y="17410"/>
                  </a:lnTo>
                  <a:lnTo>
                    <a:pt x="61138" y="12"/>
                  </a:lnTo>
                  <a:lnTo>
                    <a:pt x="67186" y="17410"/>
                  </a:lnTo>
                  <a:lnTo>
                    <a:pt x="32849" y="212146"/>
                  </a:lnTo>
                  <a:lnTo>
                    <a:pt x="5908" y="235049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E83517E-E6A9-044C-D441-AAF88D36CF7A}"/>
                </a:ext>
              </a:extLst>
            </p:cNvPr>
            <p:cNvSpPr/>
            <p:nvPr/>
          </p:nvSpPr>
          <p:spPr>
            <a:xfrm>
              <a:off x="3537204" y="5533522"/>
              <a:ext cx="67046" cy="212195"/>
            </a:xfrm>
            <a:custGeom>
              <a:avLst/>
              <a:gdLst>
                <a:gd name="connsiteX0" fmla="*/ 34482 w 67046"/>
                <a:gd name="connsiteY0" fmla="*/ 83 h 212195"/>
                <a:gd name="connsiteX1" fmla="*/ 34554 w 67046"/>
                <a:gd name="connsiteY1" fmla="*/ 22 h 212195"/>
                <a:gd name="connsiteX2" fmla="*/ 67191 w 67046"/>
                <a:gd name="connsiteY2" fmla="*/ 11914 h 212195"/>
                <a:gd name="connsiteX3" fmla="*/ 34939 w 67046"/>
                <a:gd name="connsiteY3" fmla="*/ 194820 h 212195"/>
                <a:gd name="connsiteX4" fmla="*/ 6193 w 67046"/>
                <a:gd name="connsiteY4" fmla="*/ 212217 h 212195"/>
                <a:gd name="connsiteX5" fmla="*/ 145 w 67046"/>
                <a:gd name="connsiteY5" fmla="*/ 194820 h 2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46" h="212195">
                  <a:moveTo>
                    <a:pt x="34482" y="83"/>
                  </a:moveTo>
                  <a:lnTo>
                    <a:pt x="34554" y="22"/>
                  </a:lnTo>
                  <a:lnTo>
                    <a:pt x="67191" y="11914"/>
                  </a:lnTo>
                  <a:lnTo>
                    <a:pt x="34939" y="194820"/>
                  </a:lnTo>
                  <a:lnTo>
                    <a:pt x="6193" y="212217"/>
                  </a:lnTo>
                  <a:lnTo>
                    <a:pt x="145" y="194820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1C98DC5A-5ABC-C0F3-B574-8656D17D8224}"/>
                </a:ext>
              </a:extLst>
            </p:cNvPr>
            <p:cNvSpPr/>
            <p:nvPr/>
          </p:nvSpPr>
          <p:spPr>
            <a:xfrm>
              <a:off x="3543252" y="5728320"/>
              <a:ext cx="152454" cy="34794"/>
            </a:xfrm>
            <a:custGeom>
              <a:avLst/>
              <a:gdLst>
                <a:gd name="connsiteX0" fmla="*/ 143 w 152454"/>
                <a:gd name="connsiteY0" fmla="*/ 17415 h 34794"/>
                <a:gd name="connsiteX1" fmla="*/ 28889 w 152454"/>
                <a:gd name="connsiteY1" fmla="*/ 17 h 34794"/>
                <a:gd name="connsiteX2" fmla="*/ 129987 w 152454"/>
                <a:gd name="connsiteY2" fmla="*/ 17 h 34794"/>
                <a:gd name="connsiteX3" fmla="*/ 152597 w 152454"/>
                <a:gd name="connsiteY3" fmla="*/ 17415 h 34794"/>
                <a:gd name="connsiteX4" fmla="*/ 123851 w 152454"/>
                <a:gd name="connsiteY4" fmla="*/ 34812 h 34794"/>
                <a:gd name="connsiteX5" fmla="*/ 22753 w 152454"/>
                <a:gd name="connsiteY5" fmla="*/ 34812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4" h="34794">
                  <a:moveTo>
                    <a:pt x="143" y="17415"/>
                  </a:moveTo>
                  <a:lnTo>
                    <a:pt x="28889" y="17"/>
                  </a:lnTo>
                  <a:lnTo>
                    <a:pt x="129987" y="17"/>
                  </a:lnTo>
                  <a:lnTo>
                    <a:pt x="152597" y="17415"/>
                  </a:lnTo>
                  <a:lnTo>
                    <a:pt x="123851" y="34812"/>
                  </a:lnTo>
                  <a:lnTo>
                    <a:pt x="22753" y="34812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D22DF5D1-AF97-90F1-94D9-5EE08B787DF8}"/>
                </a:ext>
              </a:extLst>
            </p:cNvPr>
            <p:cNvSpPr/>
            <p:nvPr/>
          </p:nvSpPr>
          <p:spPr>
            <a:xfrm>
              <a:off x="3776437" y="5510619"/>
              <a:ext cx="151750" cy="34794"/>
            </a:xfrm>
            <a:custGeom>
              <a:avLst/>
              <a:gdLst>
                <a:gd name="connsiteX0" fmla="*/ 176 w 151750"/>
                <a:gd name="connsiteY0" fmla="*/ 22929 h 34794"/>
                <a:gd name="connsiteX1" fmla="*/ 27118 w 151750"/>
                <a:gd name="connsiteY1" fmla="*/ 27 h 34794"/>
                <a:gd name="connsiteX2" fmla="*/ 151876 w 151750"/>
                <a:gd name="connsiteY2" fmla="*/ 27 h 34794"/>
                <a:gd name="connsiteX3" fmla="*/ 151927 w 151750"/>
                <a:gd name="connsiteY3" fmla="*/ 88 h 34794"/>
                <a:gd name="connsiteX4" fmla="*/ 133911 w 151750"/>
                <a:gd name="connsiteY4" fmla="*/ 34821 h 34794"/>
                <a:gd name="connsiteX5" fmla="*/ 32813 w 151750"/>
                <a:gd name="connsiteY5" fmla="*/ 34821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750" h="34794">
                  <a:moveTo>
                    <a:pt x="176" y="22929"/>
                  </a:moveTo>
                  <a:lnTo>
                    <a:pt x="27118" y="27"/>
                  </a:lnTo>
                  <a:lnTo>
                    <a:pt x="151876" y="27"/>
                  </a:lnTo>
                  <a:lnTo>
                    <a:pt x="151927" y="88"/>
                  </a:lnTo>
                  <a:lnTo>
                    <a:pt x="133911" y="34821"/>
                  </a:lnTo>
                  <a:lnTo>
                    <a:pt x="32813" y="34821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5949D80F-3B19-5638-8A54-DA3565DFCABC}"/>
                </a:ext>
              </a:extLst>
            </p:cNvPr>
            <p:cNvSpPr/>
            <p:nvPr/>
          </p:nvSpPr>
          <p:spPr>
            <a:xfrm>
              <a:off x="3839533" y="5745718"/>
              <a:ext cx="67045" cy="235036"/>
            </a:xfrm>
            <a:custGeom>
              <a:avLst/>
              <a:gdLst>
                <a:gd name="connsiteX0" fmla="*/ 175 w 67045"/>
                <a:gd name="connsiteY0" fmla="*/ 200316 h 235036"/>
                <a:gd name="connsiteX1" fmla="*/ 32427 w 67045"/>
                <a:gd name="connsiteY1" fmla="*/ 17410 h 235036"/>
                <a:gd name="connsiteX2" fmla="*/ 61173 w 67045"/>
                <a:gd name="connsiteY2" fmla="*/ 12 h 235036"/>
                <a:gd name="connsiteX3" fmla="*/ 67221 w 67045"/>
                <a:gd name="connsiteY3" fmla="*/ 17410 h 235036"/>
                <a:gd name="connsiteX4" fmla="*/ 32884 w 67045"/>
                <a:gd name="connsiteY4" fmla="*/ 212146 h 235036"/>
                <a:gd name="connsiteX5" fmla="*/ 5943 w 67045"/>
                <a:gd name="connsiteY5" fmla="*/ 235049 h 2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45" h="235036">
                  <a:moveTo>
                    <a:pt x="175" y="200316"/>
                  </a:moveTo>
                  <a:lnTo>
                    <a:pt x="32427" y="17410"/>
                  </a:lnTo>
                  <a:lnTo>
                    <a:pt x="61173" y="12"/>
                  </a:lnTo>
                  <a:lnTo>
                    <a:pt x="67221" y="17410"/>
                  </a:lnTo>
                  <a:lnTo>
                    <a:pt x="32884" y="212146"/>
                  </a:lnTo>
                  <a:lnTo>
                    <a:pt x="5943" y="235049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2506C46-C4B5-1D5A-8587-0A2E736A33C5}"/>
                </a:ext>
              </a:extLst>
            </p:cNvPr>
            <p:cNvSpPr/>
            <p:nvPr/>
          </p:nvSpPr>
          <p:spPr>
            <a:xfrm>
              <a:off x="3701606" y="5946022"/>
              <a:ext cx="143695" cy="34794"/>
            </a:xfrm>
            <a:custGeom>
              <a:avLst/>
              <a:gdLst>
                <a:gd name="connsiteX0" fmla="*/ 37009 w 143695"/>
                <a:gd name="connsiteY0" fmla="*/ 8 h 34794"/>
                <a:gd name="connsiteX1" fmla="*/ 138107 w 143695"/>
                <a:gd name="connsiteY1" fmla="*/ 8 h 34794"/>
                <a:gd name="connsiteX2" fmla="*/ 143875 w 143695"/>
                <a:gd name="connsiteY2" fmla="*/ 34741 h 34794"/>
                <a:gd name="connsiteX3" fmla="*/ 143802 w 143695"/>
                <a:gd name="connsiteY3" fmla="*/ 34803 h 34794"/>
                <a:gd name="connsiteX4" fmla="*/ 19044 w 143695"/>
                <a:gd name="connsiteY4" fmla="*/ 34803 h 34794"/>
                <a:gd name="connsiteX5" fmla="*/ 180 w 143695"/>
                <a:gd name="connsiteY5" fmla="*/ 11900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95" h="34794">
                  <a:moveTo>
                    <a:pt x="37009" y="8"/>
                  </a:moveTo>
                  <a:lnTo>
                    <a:pt x="138107" y="8"/>
                  </a:lnTo>
                  <a:lnTo>
                    <a:pt x="143875" y="34741"/>
                  </a:lnTo>
                  <a:lnTo>
                    <a:pt x="143802" y="34803"/>
                  </a:lnTo>
                  <a:lnTo>
                    <a:pt x="19044" y="34803"/>
                  </a:lnTo>
                  <a:lnTo>
                    <a:pt x="180" y="11900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E5638758-A651-5ED8-FE25-1F31F2435133}"/>
                </a:ext>
              </a:extLst>
            </p:cNvPr>
            <p:cNvSpPr/>
            <p:nvPr/>
          </p:nvSpPr>
          <p:spPr>
            <a:xfrm>
              <a:off x="3742028" y="5533522"/>
              <a:ext cx="67046" cy="212195"/>
            </a:xfrm>
            <a:custGeom>
              <a:avLst/>
              <a:gdLst>
                <a:gd name="connsiteX0" fmla="*/ 34517 w 67046"/>
                <a:gd name="connsiteY0" fmla="*/ 83 h 212195"/>
                <a:gd name="connsiteX1" fmla="*/ 34589 w 67046"/>
                <a:gd name="connsiteY1" fmla="*/ 22 h 212195"/>
                <a:gd name="connsiteX2" fmla="*/ 67225 w 67046"/>
                <a:gd name="connsiteY2" fmla="*/ 11914 h 212195"/>
                <a:gd name="connsiteX3" fmla="*/ 34974 w 67046"/>
                <a:gd name="connsiteY3" fmla="*/ 194820 h 212195"/>
                <a:gd name="connsiteX4" fmla="*/ 6228 w 67046"/>
                <a:gd name="connsiteY4" fmla="*/ 212217 h 212195"/>
                <a:gd name="connsiteX5" fmla="*/ 179 w 67046"/>
                <a:gd name="connsiteY5" fmla="*/ 194820 h 2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46" h="212195">
                  <a:moveTo>
                    <a:pt x="34517" y="83"/>
                  </a:moveTo>
                  <a:lnTo>
                    <a:pt x="34589" y="22"/>
                  </a:lnTo>
                  <a:lnTo>
                    <a:pt x="67225" y="11914"/>
                  </a:lnTo>
                  <a:lnTo>
                    <a:pt x="34974" y="194820"/>
                  </a:lnTo>
                  <a:lnTo>
                    <a:pt x="6228" y="212217"/>
                  </a:lnTo>
                  <a:lnTo>
                    <a:pt x="179" y="194820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2C008911-23B0-32C3-F110-E77607EFE6D1}"/>
                </a:ext>
              </a:extLst>
            </p:cNvPr>
            <p:cNvSpPr/>
            <p:nvPr/>
          </p:nvSpPr>
          <p:spPr>
            <a:xfrm>
              <a:off x="3748076" y="5728320"/>
              <a:ext cx="152454" cy="34794"/>
            </a:xfrm>
            <a:custGeom>
              <a:avLst/>
              <a:gdLst>
                <a:gd name="connsiteX0" fmla="*/ 177 w 152454"/>
                <a:gd name="connsiteY0" fmla="*/ 17415 h 34794"/>
                <a:gd name="connsiteX1" fmla="*/ 28924 w 152454"/>
                <a:gd name="connsiteY1" fmla="*/ 17 h 34794"/>
                <a:gd name="connsiteX2" fmla="*/ 130022 w 152454"/>
                <a:gd name="connsiteY2" fmla="*/ 17 h 34794"/>
                <a:gd name="connsiteX3" fmla="*/ 152632 w 152454"/>
                <a:gd name="connsiteY3" fmla="*/ 17415 h 34794"/>
                <a:gd name="connsiteX4" fmla="*/ 123886 w 152454"/>
                <a:gd name="connsiteY4" fmla="*/ 34812 h 34794"/>
                <a:gd name="connsiteX5" fmla="*/ 22788 w 152454"/>
                <a:gd name="connsiteY5" fmla="*/ 34812 h 3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4" h="34794">
                  <a:moveTo>
                    <a:pt x="177" y="17415"/>
                  </a:moveTo>
                  <a:lnTo>
                    <a:pt x="28924" y="17"/>
                  </a:lnTo>
                  <a:lnTo>
                    <a:pt x="130022" y="17"/>
                  </a:lnTo>
                  <a:lnTo>
                    <a:pt x="152632" y="17415"/>
                  </a:lnTo>
                  <a:lnTo>
                    <a:pt x="123886" y="34812"/>
                  </a:lnTo>
                  <a:lnTo>
                    <a:pt x="22788" y="34812"/>
                  </a:lnTo>
                  <a:close/>
                </a:path>
              </a:pathLst>
            </a:custGeom>
            <a:grpFill/>
            <a:ln w="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28A4FCE0-B21D-95C1-65E9-49E1E2AC55A7}"/>
                </a:ext>
              </a:extLst>
            </p:cNvPr>
            <p:cNvSpPr/>
            <p:nvPr/>
          </p:nvSpPr>
          <p:spPr>
            <a:xfrm>
              <a:off x="3412571" y="5922042"/>
              <a:ext cx="69138" cy="58774"/>
            </a:xfrm>
            <a:custGeom>
              <a:avLst/>
              <a:gdLst>
                <a:gd name="connsiteX0" fmla="*/ 5182 w 69138"/>
                <a:gd name="connsiteY0" fmla="*/ 29387 h 58774"/>
                <a:gd name="connsiteX1" fmla="*/ 39751 w 69138"/>
                <a:gd name="connsiteY1" fmla="*/ 0 h 58774"/>
                <a:gd name="connsiteX2" fmla="*/ 63956 w 69138"/>
                <a:gd name="connsiteY2" fmla="*/ 29387 h 58774"/>
                <a:gd name="connsiteX3" fmla="*/ 29387 w 69138"/>
                <a:gd name="connsiteY3" fmla="*/ 58775 h 58774"/>
                <a:gd name="connsiteX4" fmla="*/ 5182 w 69138"/>
                <a:gd name="connsiteY4" fmla="*/ 29387 h 5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38" h="58774">
                  <a:moveTo>
                    <a:pt x="5182" y="29387"/>
                  </a:moveTo>
                  <a:cubicBezTo>
                    <a:pt x="8044" y="13157"/>
                    <a:pt x="23521" y="0"/>
                    <a:pt x="39751" y="0"/>
                  </a:cubicBezTo>
                  <a:cubicBezTo>
                    <a:pt x="55981" y="0"/>
                    <a:pt x="66818" y="13157"/>
                    <a:pt x="63956" y="29387"/>
                  </a:cubicBezTo>
                  <a:cubicBezTo>
                    <a:pt x="61095" y="45617"/>
                    <a:pt x="45617" y="58775"/>
                    <a:pt x="29387" y="58775"/>
                  </a:cubicBezTo>
                  <a:cubicBezTo>
                    <a:pt x="13157" y="58775"/>
                    <a:pt x="2320" y="45617"/>
                    <a:pt x="5182" y="29387"/>
                  </a:cubicBezTo>
                  <a:close/>
                </a:path>
              </a:pathLst>
            </a:custGeom>
            <a:grpFill/>
            <a:ln w="58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03" name="그래픽 19">
            <a:extLst>
              <a:ext uri="{FF2B5EF4-FFF2-40B4-BE49-F238E27FC236}">
                <a16:creationId xmlns:a16="http://schemas.microsoft.com/office/drawing/2014/main" id="{852FB470-3994-02BC-5E32-A68743E503AD}"/>
              </a:ext>
            </a:extLst>
          </p:cNvPr>
          <p:cNvGrpSpPr/>
          <p:nvPr/>
        </p:nvGrpSpPr>
        <p:grpSpPr>
          <a:xfrm>
            <a:off x="4046471" y="5541317"/>
            <a:ext cx="2710281" cy="572270"/>
            <a:chOff x="4051795" y="5390663"/>
            <a:chExt cx="2710281" cy="572270"/>
          </a:xfrm>
          <a:solidFill>
            <a:srgbClr val="808080">
              <a:alpha val="25000"/>
            </a:srgbClr>
          </a:solidFill>
        </p:grpSpPr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DFED3E60-A605-9B75-9C76-1BFE95C11C86}"/>
                </a:ext>
              </a:extLst>
            </p:cNvPr>
            <p:cNvSpPr/>
            <p:nvPr/>
          </p:nvSpPr>
          <p:spPr>
            <a:xfrm>
              <a:off x="4138166" y="5390663"/>
              <a:ext cx="421709" cy="100529"/>
            </a:xfrm>
            <a:custGeom>
              <a:avLst/>
              <a:gdLst>
                <a:gd name="connsiteX0" fmla="*/ 17 w 421709"/>
                <a:gd name="connsiteY0" fmla="*/ 46671 h 100529"/>
                <a:gd name="connsiteX1" fmla="*/ 54898 w 421709"/>
                <a:gd name="connsiteY1" fmla="*/ 17 h 100529"/>
                <a:gd name="connsiteX2" fmla="*/ 421726 w 421709"/>
                <a:gd name="connsiteY2" fmla="*/ 17 h 100529"/>
                <a:gd name="connsiteX3" fmla="*/ 351880 w 421709"/>
                <a:gd name="connsiteY3" fmla="*/ 100546 h 100529"/>
                <a:gd name="connsiteX4" fmla="*/ 94430 w 421709"/>
                <a:gd name="connsiteY4" fmla="*/ 100546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709" h="100529">
                  <a:moveTo>
                    <a:pt x="17" y="46671"/>
                  </a:moveTo>
                  <a:lnTo>
                    <a:pt x="54898" y="17"/>
                  </a:lnTo>
                  <a:lnTo>
                    <a:pt x="421726" y="17"/>
                  </a:lnTo>
                  <a:lnTo>
                    <a:pt x="351880" y="100546"/>
                  </a:lnTo>
                  <a:lnTo>
                    <a:pt x="94430" y="100546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A6922A6F-366E-358C-560E-0F77FC128A1B}"/>
                </a:ext>
              </a:extLst>
            </p:cNvPr>
            <p:cNvSpPr/>
            <p:nvPr/>
          </p:nvSpPr>
          <p:spPr>
            <a:xfrm>
              <a:off x="4053712" y="5862404"/>
              <a:ext cx="405256" cy="100529"/>
            </a:xfrm>
            <a:custGeom>
              <a:avLst/>
              <a:gdLst>
                <a:gd name="connsiteX0" fmla="*/ 113429 w 405256"/>
                <a:gd name="connsiteY0" fmla="*/ 17 h 100529"/>
                <a:gd name="connsiteX1" fmla="*/ 370879 w 405256"/>
                <a:gd name="connsiteY1" fmla="*/ 17 h 100529"/>
                <a:gd name="connsiteX2" fmla="*/ 405273 w 405256"/>
                <a:gd name="connsiteY2" fmla="*/ 100546 h 100529"/>
                <a:gd name="connsiteX3" fmla="*/ 38445 w 405256"/>
                <a:gd name="connsiteY3" fmla="*/ 100546 h 100529"/>
                <a:gd name="connsiteX4" fmla="*/ 17 w 405256"/>
                <a:gd name="connsiteY4" fmla="*/ 53892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256" h="100529">
                  <a:moveTo>
                    <a:pt x="113429" y="17"/>
                  </a:moveTo>
                  <a:lnTo>
                    <a:pt x="370879" y="17"/>
                  </a:lnTo>
                  <a:lnTo>
                    <a:pt x="405273" y="100546"/>
                  </a:lnTo>
                  <a:lnTo>
                    <a:pt x="38445" y="100546"/>
                  </a:lnTo>
                  <a:lnTo>
                    <a:pt x="17" y="5389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73A9EF8B-62A0-0A21-8C34-1CD6BC263A0E}"/>
                </a:ext>
              </a:extLst>
            </p:cNvPr>
            <p:cNvSpPr/>
            <p:nvPr/>
          </p:nvSpPr>
          <p:spPr>
            <a:xfrm>
              <a:off x="4051795" y="5689187"/>
              <a:ext cx="128040" cy="208940"/>
            </a:xfrm>
            <a:custGeom>
              <a:avLst/>
              <a:gdLst>
                <a:gd name="connsiteX0" fmla="*/ 27877 w 128040"/>
                <a:gd name="connsiteY0" fmla="*/ 50953 h 208940"/>
                <a:gd name="connsiteX1" fmla="*/ 63197 w 128040"/>
                <a:gd name="connsiteY1" fmla="*/ 17 h 208940"/>
                <a:gd name="connsiteX2" fmla="*/ 128057 w 128040"/>
                <a:gd name="connsiteY2" fmla="*/ 52930 h 208940"/>
                <a:gd name="connsiteX3" fmla="*/ 109736 w 128040"/>
                <a:gd name="connsiteY3" fmla="*/ 156837 h 208940"/>
                <a:gd name="connsiteX4" fmla="*/ 17 w 128040"/>
                <a:gd name="connsiteY4" fmla="*/ 208957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0" h="208940">
                  <a:moveTo>
                    <a:pt x="27877" y="50953"/>
                  </a:moveTo>
                  <a:lnTo>
                    <a:pt x="63197" y="17"/>
                  </a:lnTo>
                  <a:lnTo>
                    <a:pt x="128057" y="52930"/>
                  </a:lnTo>
                  <a:lnTo>
                    <a:pt x="109736" y="156837"/>
                  </a:lnTo>
                  <a:lnTo>
                    <a:pt x="17" y="20895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F1008246-F4A2-092A-2144-04FDAD109752}"/>
                </a:ext>
              </a:extLst>
            </p:cNvPr>
            <p:cNvSpPr/>
            <p:nvPr/>
          </p:nvSpPr>
          <p:spPr>
            <a:xfrm>
              <a:off x="4101987" y="5455469"/>
              <a:ext cx="119199" cy="208940"/>
            </a:xfrm>
            <a:custGeom>
              <a:avLst/>
              <a:gdLst>
                <a:gd name="connsiteX0" fmla="*/ 27877 w 119199"/>
                <a:gd name="connsiteY0" fmla="*/ 17 h 208940"/>
                <a:gd name="connsiteX1" fmla="*/ 119216 w 119199"/>
                <a:gd name="connsiteY1" fmla="*/ 52137 h 208940"/>
                <a:gd name="connsiteX2" fmla="*/ 100895 w 119199"/>
                <a:gd name="connsiteY2" fmla="*/ 156044 h 208940"/>
                <a:gd name="connsiteX3" fmla="*/ 17374 w 119199"/>
                <a:gd name="connsiteY3" fmla="*/ 208957 h 208940"/>
                <a:gd name="connsiteX4" fmla="*/ 17 w 119199"/>
                <a:gd name="connsiteY4" fmla="*/ 158021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99" h="208940">
                  <a:moveTo>
                    <a:pt x="27877" y="17"/>
                  </a:moveTo>
                  <a:lnTo>
                    <a:pt x="119216" y="52137"/>
                  </a:lnTo>
                  <a:lnTo>
                    <a:pt x="100895" y="156044"/>
                  </a:lnTo>
                  <a:lnTo>
                    <a:pt x="17374" y="208957"/>
                  </a:lnTo>
                  <a:lnTo>
                    <a:pt x="17" y="1580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DCF8DEFE-813F-B36B-540B-BE09CC89DCA5}"/>
                </a:ext>
              </a:extLst>
            </p:cNvPr>
            <p:cNvSpPr/>
            <p:nvPr/>
          </p:nvSpPr>
          <p:spPr>
            <a:xfrm>
              <a:off x="4131598" y="5626534"/>
              <a:ext cx="401852" cy="100528"/>
            </a:xfrm>
            <a:custGeom>
              <a:avLst/>
              <a:gdLst>
                <a:gd name="connsiteX0" fmla="*/ 17 w 401852"/>
                <a:gd name="connsiteY0" fmla="*/ 50281 h 100528"/>
                <a:gd name="connsiteX1" fmla="*/ 79357 w 401852"/>
                <a:gd name="connsiteY1" fmla="*/ 17 h 100528"/>
                <a:gd name="connsiteX2" fmla="*/ 340256 w 401852"/>
                <a:gd name="connsiteY2" fmla="*/ 17 h 100528"/>
                <a:gd name="connsiteX3" fmla="*/ 401870 w 401852"/>
                <a:gd name="connsiteY3" fmla="*/ 50281 h 100528"/>
                <a:gd name="connsiteX4" fmla="*/ 322530 w 401852"/>
                <a:gd name="connsiteY4" fmla="*/ 100545 h 100528"/>
                <a:gd name="connsiteX5" fmla="*/ 61631 w 401852"/>
                <a:gd name="connsiteY5" fmla="*/ 100545 h 10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852" h="100528">
                  <a:moveTo>
                    <a:pt x="17" y="50281"/>
                  </a:moveTo>
                  <a:lnTo>
                    <a:pt x="79357" y="17"/>
                  </a:lnTo>
                  <a:lnTo>
                    <a:pt x="340256" y="17"/>
                  </a:lnTo>
                  <a:lnTo>
                    <a:pt x="401870" y="50281"/>
                  </a:lnTo>
                  <a:lnTo>
                    <a:pt x="322530" y="100545"/>
                  </a:lnTo>
                  <a:lnTo>
                    <a:pt x="61631" y="10054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4DABA8C1-21BD-542E-E65B-BA9946B79BAC}"/>
                </a:ext>
              </a:extLst>
            </p:cNvPr>
            <p:cNvSpPr/>
            <p:nvPr/>
          </p:nvSpPr>
          <p:spPr>
            <a:xfrm>
              <a:off x="5022557" y="5689187"/>
              <a:ext cx="120591" cy="268628"/>
            </a:xfrm>
            <a:custGeom>
              <a:avLst/>
              <a:gdLst>
                <a:gd name="connsiteX0" fmla="*/ 118 w 120591"/>
                <a:gd name="connsiteY0" fmla="*/ 164733 h 268628"/>
                <a:gd name="connsiteX1" fmla="*/ 19832 w 120591"/>
                <a:gd name="connsiteY1" fmla="*/ 52930 h 268628"/>
                <a:gd name="connsiteX2" fmla="*/ 103353 w 120591"/>
                <a:gd name="connsiteY2" fmla="*/ 17 h 268628"/>
                <a:gd name="connsiteX3" fmla="*/ 120710 w 120591"/>
                <a:gd name="connsiteY3" fmla="*/ 50953 h 268628"/>
                <a:gd name="connsiteX4" fmla="*/ 90551 w 120591"/>
                <a:gd name="connsiteY4" fmla="*/ 221991 h 268628"/>
                <a:gd name="connsiteX5" fmla="*/ 35671 w 120591"/>
                <a:gd name="connsiteY5" fmla="*/ 268645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91" h="268628">
                  <a:moveTo>
                    <a:pt x="118" y="164733"/>
                  </a:moveTo>
                  <a:lnTo>
                    <a:pt x="19832" y="52930"/>
                  </a:lnTo>
                  <a:lnTo>
                    <a:pt x="103353" y="17"/>
                  </a:lnTo>
                  <a:lnTo>
                    <a:pt x="120710" y="50953"/>
                  </a:lnTo>
                  <a:lnTo>
                    <a:pt x="90551" y="221991"/>
                  </a:lnTo>
                  <a:lnTo>
                    <a:pt x="35671" y="26864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256DAB9-742B-6A21-5952-DFCC83E0831C}"/>
                </a:ext>
              </a:extLst>
            </p:cNvPr>
            <p:cNvSpPr/>
            <p:nvPr/>
          </p:nvSpPr>
          <p:spPr>
            <a:xfrm>
              <a:off x="4682074" y="5455469"/>
              <a:ext cx="119199" cy="208940"/>
            </a:xfrm>
            <a:custGeom>
              <a:avLst/>
              <a:gdLst>
                <a:gd name="connsiteX0" fmla="*/ 27979 w 119199"/>
                <a:gd name="connsiteY0" fmla="*/ 17 h 208940"/>
                <a:gd name="connsiteX1" fmla="*/ 119318 w 119199"/>
                <a:gd name="connsiteY1" fmla="*/ 52137 h 208940"/>
                <a:gd name="connsiteX2" fmla="*/ 100996 w 119199"/>
                <a:gd name="connsiteY2" fmla="*/ 156044 h 208940"/>
                <a:gd name="connsiteX3" fmla="*/ 17475 w 119199"/>
                <a:gd name="connsiteY3" fmla="*/ 208957 h 208940"/>
                <a:gd name="connsiteX4" fmla="*/ 118 w 119199"/>
                <a:gd name="connsiteY4" fmla="*/ 158021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99" h="208940">
                  <a:moveTo>
                    <a:pt x="27979" y="17"/>
                  </a:moveTo>
                  <a:lnTo>
                    <a:pt x="119318" y="52137"/>
                  </a:lnTo>
                  <a:lnTo>
                    <a:pt x="100996" y="156044"/>
                  </a:lnTo>
                  <a:lnTo>
                    <a:pt x="17475" y="208957"/>
                  </a:lnTo>
                  <a:lnTo>
                    <a:pt x="118" y="1580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4E3EE359-0FA7-8A1A-C966-00DD53F3E846}"/>
                </a:ext>
              </a:extLst>
            </p:cNvPr>
            <p:cNvSpPr/>
            <p:nvPr/>
          </p:nvSpPr>
          <p:spPr>
            <a:xfrm>
              <a:off x="5211970" y="5689187"/>
              <a:ext cx="128040" cy="208940"/>
            </a:xfrm>
            <a:custGeom>
              <a:avLst/>
              <a:gdLst>
                <a:gd name="connsiteX0" fmla="*/ 28080 w 128040"/>
                <a:gd name="connsiteY0" fmla="*/ 50953 h 208940"/>
                <a:gd name="connsiteX1" fmla="*/ 63400 w 128040"/>
                <a:gd name="connsiteY1" fmla="*/ 17 h 208940"/>
                <a:gd name="connsiteX2" fmla="*/ 128260 w 128040"/>
                <a:gd name="connsiteY2" fmla="*/ 52930 h 208940"/>
                <a:gd name="connsiteX3" fmla="*/ 109939 w 128040"/>
                <a:gd name="connsiteY3" fmla="*/ 156837 h 208940"/>
                <a:gd name="connsiteX4" fmla="*/ 220 w 128040"/>
                <a:gd name="connsiteY4" fmla="*/ 208957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0" h="208940">
                  <a:moveTo>
                    <a:pt x="28080" y="50953"/>
                  </a:moveTo>
                  <a:lnTo>
                    <a:pt x="63400" y="17"/>
                  </a:lnTo>
                  <a:lnTo>
                    <a:pt x="128260" y="52930"/>
                  </a:lnTo>
                  <a:lnTo>
                    <a:pt x="109939" y="156837"/>
                  </a:lnTo>
                  <a:lnTo>
                    <a:pt x="220" y="208957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5731AB1F-C6A8-A2B3-8957-3A3DC230D4CC}"/>
                </a:ext>
              </a:extLst>
            </p:cNvPr>
            <p:cNvSpPr/>
            <p:nvPr/>
          </p:nvSpPr>
          <p:spPr>
            <a:xfrm>
              <a:off x="5262162" y="5455469"/>
              <a:ext cx="119199" cy="208940"/>
            </a:xfrm>
            <a:custGeom>
              <a:avLst/>
              <a:gdLst>
                <a:gd name="connsiteX0" fmla="*/ 28080 w 119199"/>
                <a:gd name="connsiteY0" fmla="*/ 17 h 208940"/>
                <a:gd name="connsiteX1" fmla="*/ 119419 w 119199"/>
                <a:gd name="connsiteY1" fmla="*/ 52137 h 208940"/>
                <a:gd name="connsiteX2" fmla="*/ 101097 w 119199"/>
                <a:gd name="connsiteY2" fmla="*/ 156044 h 208940"/>
                <a:gd name="connsiteX3" fmla="*/ 17577 w 119199"/>
                <a:gd name="connsiteY3" fmla="*/ 208957 h 208940"/>
                <a:gd name="connsiteX4" fmla="*/ 220 w 119199"/>
                <a:gd name="connsiteY4" fmla="*/ 158021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99" h="208940">
                  <a:moveTo>
                    <a:pt x="28080" y="17"/>
                  </a:moveTo>
                  <a:lnTo>
                    <a:pt x="119419" y="52137"/>
                  </a:lnTo>
                  <a:lnTo>
                    <a:pt x="101097" y="156044"/>
                  </a:lnTo>
                  <a:lnTo>
                    <a:pt x="17577" y="208957"/>
                  </a:lnTo>
                  <a:lnTo>
                    <a:pt x="220" y="158021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A8BD4BA2-78FE-1E70-F5A3-D1C9C6635889}"/>
                </a:ext>
              </a:extLst>
            </p:cNvPr>
            <p:cNvSpPr/>
            <p:nvPr/>
          </p:nvSpPr>
          <p:spPr>
            <a:xfrm>
              <a:off x="5916096" y="5505117"/>
              <a:ext cx="337367" cy="80423"/>
            </a:xfrm>
            <a:custGeom>
              <a:avLst/>
              <a:gdLst>
                <a:gd name="connsiteX0" fmla="*/ 320 w 337367"/>
                <a:gd name="connsiteY0" fmla="*/ 37359 h 80423"/>
                <a:gd name="connsiteX1" fmla="*/ 44225 w 337367"/>
                <a:gd name="connsiteY1" fmla="*/ 35 h 80423"/>
                <a:gd name="connsiteX2" fmla="*/ 337688 w 337367"/>
                <a:gd name="connsiteY2" fmla="*/ 35 h 80423"/>
                <a:gd name="connsiteX3" fmla="*/ 281811 w 337367"/>
                <a:gd name="connsiteY3" fmla="*/ 80458 h 80423"/>
                <a:gd name="connsiteX4" fmla="*/ 75851 w 337367"/>
                <a:gd name="connsiteY4" fmla="*/ 80458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67" h="80423">
                  <a:moveTo>
                    <a:pt x="320" y="37359"/>
                  </a:moveTo>
                  <a:lnTo>
                    <a:pt x="44225" y="35"/>
                  </a:lnTo>
                  <a:lnTo>
                    <a:pt x="337688" y="35"/>
                  </a:lnTo>
                  <a:lnTo>
                    <a:pt x="281811" y="80458"/>
                  </a:lnTo>
                  <a:lnTo>
                    <a:pt x="75851" y="8045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BE691A04-9115-0AF3-E2DA-3B5F25D004DA}"/>
                </a:ext>
              </a:extLst>
            </p:cNvPr>
            <p:cNvSpPr/>
            <p:nvPr/>
          </p:nvSpPr>
          <p:spPr>
            <a:xfrm>
              <a:off x="5848533" y="5882510"/>
              <a:ext cx="324205" cy="80423"/>
            </a:xfrm>
            <a:custGeom>
              <a:avLst/>
              <a:gdLst>
                <a:gd name="connsiteX0" fmla="*/ 91053 w 324205"/>
                <a:gd name="connsiteY0" fmla="*/ 19 h 80423"/>
                <a:gd name="connsiteX1" fmla="*/ 297013 w 324205"/>
                <a:gd name="connsiteY1" fmla="*/ 19 h 80423"/>
                <a:gd name="connsiteX2" fmla="*/ 324529 w 324205"/>
                <a:gd name="connsiteY2" fmla="*/ 80442 h 80423"/>
                <a:gd name="connsiteX3" fmla="*/ 31066 w 324205"/>
                <a:gd name="connsiteY3" fmla="*/ 80442 h 80423"/>
                <a:gd name="connsiteX4" fmla="*/ 323 w 324205"/>
                <a:gd name="connsiteY4" fmla="*/ 43118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205" h="80423">
                  <a:moveTo>
                    <a:pt x="91053" y="19"/>
                  </a:moveTo>
                  <a:lnTo>
                    <a:pt x="297013" y="19"/>
                  </a:lnTo>
                  <a:lnTo>
                    <a:pt x="324529" y="80442"/>
                  </a:lnTo>
                  <a:lnTo>
                    <a:pt x="31066" y="80442"/>
                  </a:lnTo>
                  <a:lnTo>
                    <a:pt x="323" y="43118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C0E2450-E013-2453-3C33-8521FABF6B0F}"/>
                </a:ext>
              </a:extLst>
            </p:cNvPr>
            <p:cNvSpPr/>
            <p:nvPr/>
          </p:nvSpPr>
          <p:spPr>
            <a:xfrm>
              <a:off x="5846999" y="5743936"/>
              <a:ext cx="102432" cy="167152"/>
            </a:xfrm>
            <a:custGeom>
              <a:avLst/>
              <a:gdLst>
                <a:gd name="connsiteX0" fmla="*/ 22617 w 102432"/>
                <a:gd name="connsiteY0" fmla="*/ 40772 h 167152"/>
                <a:gd name="connsiteX1" fmla="*/ 50873 w 102432"/>
                <a:gd name="connsiteY1" fmla="*/ 23 h 167152"/>
                <a:gd name="connsiteX2" fmla="*/ 102761 w 102432"/>
                <a:gd name="connsiteY2" fmla="*/ 42353 h 167152"/>
                <a:gd name="connsiteX3" fmla="*/ 88104 w 102432"/>
                <a:gd name="connsiteY3" fmla="*/ 125479 h 167152"/>
                <a:gd name="connsiteX4" fmla="*/ 328 w 102432"/>
                <a:gd name="connsiteY4" fmla="*/ 167175 h 16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432" h="167152">
                  <a:moveTo>
                    <a:pt x="22617" y="40772"/>
                  </a:moveTo>
                  <a:lnTo>
                    <a:pt x="50873" y="23"/>
                  </a:lnTo>
                  <a:lnTo>
                    <a:pt x="102761" y="42353"/>
                  </a:lnTo>
                  <a:lnTo>
                    <a:pt x="88104" y="125479"/>
                  </a:lnTo>
                  <a:lnTo>
                    <a:pt x="328" y="16717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6C102E23-13BF-C29B-6D94-BE7ABFB9E6CF}"/>
                </a:ext>
              </a:extLst>
            </p:cNvPr>
            <p:cNvSpPr/>
            <p:nvPr/>
          </p:nvSpPr>
          <p:spPr>
            <a:xfrm>
              <a:off x="6657806" y="5509211"/>
              <a:ext cx="104270" cy="214902"/>
            </a:xfrm>
            <a:custGeom>
              <a:avLst/>
              <a:gdLst>
                <a:gd name="connsiteX0" fmla="*/ 73923 w 104270"/>
                <a:gd name="connsiteY0" fmla="*/ 32 h 214902"/>
                <a:gd name="connsiteX1" fmla="*/ 104665 w 104270"/>
                <a:gd name="connsiteY1" fmla="*/ 37355 h 214902"/>
                <a:gd name="connsiteX2" fmla="*/ 80539 w 104270"/>
                <a:gd name="connsiteY2" fmla="*/ 174186 h 214902"/>
                <a:gd name="connsiteX3" fmla="*/ 52283 w 104270"/>
                <a:gd name="connsiteY3" fmla="*/ 214935 h 214902"/>
                <a:gd name="connsiteX4" fmla="*/ 394 w 104270"/>
                <a:gd name="connsiteY4" fmla="*/ 172604 h 214902"/>
                <a:gd name="connsiteX5" fmla="*/ 16166 w 104270"/>
                <a:gd name="connsiteY5" fmla="*/ 83162 h 2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0" h="214902">
                  <a:moveTo>
                    <a:pt x="73923" y="32"/>
                  </a:moveTo>
                  <a:lnTo>
                    <a:pt x="104665" y="37355"/>
                  </a:lnTo>
                  <a:lnTo>
                    <a:pt x="80539" y="174186"/>
                  </a:lnTo>
                  <a:lnTo>
                    <a:pt x="52283" y="214935"/>
                  </a:lnTo>
                  <a:lnTo>
                    <a:pt x="394" y="172604"/>
                  </a:lnTo>
                  <a:lnTo>
                    <a:pt x="16166" y="83162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94AB50E0-DB47-D9F8-2D86-89506222A47B}"/>
                </a:ext>
              </a:extLst>
            </p:cNvPr>
            <p:cNvSpPr/>
            <p:nvPr/>
          </p:nvSpPr>
          <p:spPr>
            <a:xfrm>
              <a:off x="6311071" y="5743936"/>
              <a:ext cx="102432" cy="167152"/>
            </a:xfrm>
            <a:custGeom>
              <a:avLst/>
              <a:gdLst>
                <a:gd name="connsiteX0" fmla="*/ 22698 w 102432"/>
                <a:gd name="connsiteY0" fmla="*/ 40772 h 167152"/>
                <a:gd name="connsiteX1" fmla="*/ 50954 w 102432"/>
                <a:gd name="connsiteY1" fmla="*/ 23 h 167152"/>
                <a:gd name="connsiteX2" fmla="*/ 102842 w 102432"/>
                <a:gd name="connsiteY2" fmla="*/ 42353 h 167152"/>
                <a:gd name="connsiteX3" fmla="*/ 88185 w 102432"/>
                <a:gd name="connsiteY3" fmla="*/ 125479 h 167152"/>
                <a:gd name="connsiteX4" fmla="*/ 409 w 102432"/>
                <a:gd name="connsiteY4" fmla="*/ 167175 h 16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432" h="167152">
                  <a:moveTo>
                    <a:pt x="22698" y="40772"/>
                  </a:moveTo>
                  <a:lnTo>
                    <a:pt x="50954" y="23"/>
                  </a:lnTo>
                  <a:lnTo>
                    <a:pt x="102842" y="42353"/>
                  </a:lnTo>
                  <a:lnTo>
                    <a:pt x="88185" y="125479"/>
                  </a:lnTo>
                  <a:lnTo>
                    <a:pt x="409" y="167175"/>
                  </a:ln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16069DFF-FE13-5D64-D874-106EDCDBE36F}"/>
                </a:ext>
              </a:extLst>
            </p:cNvPr>
            <p:cNvSpPr/>
            <p:nvPr/>
          </p:nvSpPr>
          <p:spPr>
            <a:xfrm>
              <a:off x="5732289" y="5905705"/>
              <a:ext cx="67317" cy="57227"/>
            </a:xfrm>
            <a:custGeom>
              <a:avLst/>
              <a:gdLst>
                <a:gd name="connsiteX0" fmla="*/ 5045 w 67317"/>
                <a:gd name="connsiteY0" fmla="*/ 28614 h 57227"/>
                <a:gd name="connsiteX1" fmla="*/ 38704 w 67317"/>
                <a:gd name="connsiteY1" fmla="*/ 0 h 57227"/>
                <a:gd name="connsiteX2" fmla="*/ 62272 w 67317"/>
                <a:gd name="connsiteY2" fmla="*/ 28614 h 57227"/>
                <a:gd name="connsiteX3" fmla="*/ 28614 w 67317"/>
                <a:gd name="connsiteY3" fmla="*/ 57227 h 57227"/>
                <a:gd name="connsiteX4" fmla="*/ 5045 w 67317"/>
                <a:gd name="connsiteY4" fmla="*/ 28614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7" h="57227">
                  <a:moveTo>
                    <a:pt x="5045" y="28614"/>
                  </a:moveTo>
                  <a:cubicBezTo>
                    <a:pt x="7832" y="12811"/>
                    <a:pt x="22901" y="0"/>
                    <a:pt x="38704" y="0"/>
                  </a:cubicBezTo>
                  <a:cubicBezTo>
                    <a:pt x="54507" y="0"/>
                    <a:pt x="65059" y="12811"/>
                    <a:pt x="62272" y="28614"/>
                  </a:cubicBezTo>
                  <a:cubicBezTo>
                    <a:pt x="59486" y="44416"/>
                    <a:pt x="44416" y="57227"/>
                    <a:pt x="28614" y="57227"/>
                  </a:cubicBezTo>
                  <a:cubicBezTo>
                    <a:pt x="12811" y="57227"/>
                    <a:pt x="2259" y="44416"/>
                    <a:pt x="5045" y="28614"/>
                  </a:cubicBezTo>
                  <a:close/>
                </a:path>
              </a:pathLst>
            </a:custGeom>
            <a:solidFill>
              <a:srgbClr val="808080">
                <a:alpha val="25000"/>
              </a:srgbClr>
            </a:solidFill>
            <a:ln w="5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19" name="그래픽 19">
            <a:extLst>
              <a:ext uri="{FF2B5EF4-FFF2-40B4-BE49-F238E27FC236}">
                <a16:creationId xmlns:a16="http://schemas.microsoft.com/office/drawing/2014/main" id="{1025105E-7209-2D9A-ED32-B7FAB585CEA0}"/>
              </a:ext>
            </a:extLst>
          </p:cNvPr>
          <p:cNvGrpSpPr/>
          <p:nvPr/>
        </p:nvGrpSpPr>
        <p:grpSpPr>
          <a:xfrm>
            <a:off x="4437146" y="5541317"/>
            <a:ext cx="2277614" cy="572270"/>
            <a:chOff x="4442470" y="5390663"/>
            <a:chExt cx="2277614" cy="572270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AF170D6-BB05-B6CD-F322-0AC65A63B5FE}"/>
                </a:ext>
              </a:extLst>
            </p:cNvPr>
            <p:cNvSpPr/>
            <p:nvPr/>
          </p:nvSpPr>
          <p:spPr>
            <a:xfrm>
              <a:off x="4485213" y="5395781"/>
              <a:ext cx="130338" cy="268628"/>
            </a:xfrm>
            <a:custGeom>
              <a:avLst/>
              <a:gdLst>
                <a:gd name="connsiteX0" fmla="*/ 91928 w 130338"/>
                <a:gd name="connsiteY0" fmla="*/ 17 h 268628"/>
                <a:gd name="connsiteX1" fmla="*/ 130355 w 130338"/>
                <a:gd name="connsiteY1" fmla="*/ 46671 h 268628"/>
                <a:gd name="connsiteX2" fmla="*/ 100198 w 130338"/>
                <a:gd name="connsiteY2" fmla="*/ 217709 h 268628"/>
                <a:gd name="connsiteX3" fmla="*/ 64878 w 130338"/>
                <a:gd name="connsiteY3" fmla="*/ 268645 h 268628"/>
                <a:gd name="connsiteX4" fmla="*/ 17 w 130338"/>
                <a:gd name="connsiteY4" fmla="*/ 215732 h 268628"/>
                <a:gd name="connsiteX5" fmla="*/ 19731 w 130338"/>
                <a:gd name="connsiteY5" fmla="*/ 103929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338" h="268628">
                  <a:moveTo>
                    <a:pt x="91928" y="17"/>
                  </a:moveTo>
                  <a:lnTo>
                    <a:pt x="130355" y="46671"/>
                  </a:lnTo>
                  <a:lnTo>
                    <a:pt x="100198" y="217709"/>
                  </a:lnTo>
                  <a:lnTo>
                    <a:pt x="64878" y="268645"/>
                  </a:lnTo>
                  <a:lnTo>
                    <a:pt x="17" y="215732"/>
                  </a:lnTo>
                  <a:lnTo>
                    <a:pt x="19731" y="103929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3A3870B6-F44B-D9B6-58EB-1B8D784F5DA8}"/>
                </a:ext>
              </a:extLst>
            </p:cNvPr>
            <p:cNvSpPr/>
            <p:nvPr/>
          </p:nvSpPr>
          <p:spPr>
            <a:xfrm>
              <a:off x="4442470" y="5689187"/>
              <a:ext cx="120591" cy="268628"/>
            </a:xfrm>
            <a:custGeom>
              <a:avLst/>
              <a:gdLst>
                <a:gd name="connsiteX0" fmla="*/ 17 w 120591"/>
                <a:gd name="connsiteY0" fmla="*/ 164733 h 268628"/>
                <a:gd name="connsiteX1" fmla="*/ 19731 w 120591"/>
                <a:gd name="connsiteY1" fmla="*/ 52930 h 268628"/>
                <a:gd name="connsiteX2" fmla="*/ 103251 w 120591"/>
                <a:gd name="connsiteY2" fmla="*/ 17 h 268628"/>
                <a:gd name="connsiteX3" fmla="*/ 120608 w 120591"/>
                <a:gd name="connsiteY3" fmla="*/ 50953 h 268628"/>
                <a:gd name="connsiteX4" fmla="*/ 90449 w 120591"/>
                <a:gd name="connsiteY4" fmla="*/ 221991 h 268628"/>
                <a:gd name="connsiteX5" fmla="*/ 35569 w 120591"/>
                <a:gd name="connsiteY5" fmla="*/ 268645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91" h="268628">
                  <a:moveTo>
                    <a:pt x="17" y="164733"/>
                  </a:moveTo>
                  <a:lnTo>
                    <a:pt x="19731" y="52930"/>
                  </a:lnTo>
                  <a:lnTo>
                    <a:pt x="103251" y="17"/>
                  </a:lnTo>
                  <a:lnTo>
                    <a:pt x="120608" y="50953"/>
                  </a:lnTo>
                  <a:lnTo>
                    <a:pt x="90449" y="221991"/>
                  </a:lnTo>
                  <a:lnTo>
                    <a:pt x="35569" y="268645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51A43429-AD91-0024-C92D-828CA857E426}"/>
                </a:ext>
              </a:extLst>
            </p:cNvPr>
            <p:cNvSpPr/>
            <p:nvPr/>
          </p:nvSpPr>
          <p:spPr>
            <a:xfrm>
              <a:off x="4718252" y="5390663"/>
              <a:ext cx="421709" cy="100529"/>
            </a:xfrm>
            <a:custGeom>
              <a:avLst/>
              <a:gdLst>
                <a:gd name="connsiteX0" fmla="*/ 118 w 421709"/>
                <a:gd name="connsiteY0" fmla="*/ 46671 h 100529"/>
                <a:gd name="connsiteX1" fmla="*/ 54999 w 421709"/>
                <a:gd name="connsiteY1" fmla="*/ 17 h 100529"/>
                <a:gd name="connsiteX2" fmla="*/ 421828 w 421709"/>
                <a:gd name="connsiteY2" fmla="*/ 17 h 100529"/>
                <a:gd name="connsiteX3" fmla="*/ 351981 w 421709"/>
                <a:gd name="connsiteY3" fmla="*/ 100546 h 100529"/>
                <a:gd name="connsiteX4" fmla="*/ 94532 w 421709"/>
                <a:gd name="connsiteY4" fmla="*/ 100546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709" h="100529">
                  <a:moveTo>
                    <a:pt x="118" y="46671"/>
                  </a:moveTo>
                  <a:lnTo>
                    <a:pt x="54999" y="17"/>
                  </a:lnTo>
                  <a:lnTo>
                    <a:pt x="421828" y="17"/>
                  </a:lnTo>
                  <a:lnTo>
                    <a:pt x="351981" y="100546"/>
                  </a:lnTo>
                  <a:lnTo>
                    <a:pt x="94532" y="100546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007B6FC1-9C24-C7B1-054D-DBE697EA47A6}"/>
                </a:ext>
              </a:extLst>
            </p:cNvPr>
            <p:cNvSpPr/>
            <p:nvPr/>
          </p:nvSpPr>
          <p:spPr>
            <a:xfrm>
              <a:off x="5065300" y="5395781"/>
              <a:ext cx="130338" cy="268628"/>
            </a:xfrm>
            <a:custGeom>
              <a:avLst/>
              <a:gdLst>
                <a:gd name="connsiteX0" fmla="*/ 92030 w 130338"/>
                <a:gd name="connsiteY0" fmla="*/ 17 h 268628"/>
                <a:gd name="connsiteX1" fmla="*/ 130456 w 130338"/>
                <a:gd name="connsiteY1" fmla="*/ 46671 h 268628"/>
                <a:gd name="connsiteX2" fmla="*/ 100299 w 130338"/>
                <a:gd name="connsiteY2" fmla="*/ 217709 h 268628"/>
                <a:gd name="connsiteX3" fmla="*/ 64979 w 130338"/>
                <a:gd name="connsiteY3" fmla="*/ 268645 h 268628"/>
                <a:gd name="connsiteX4" fmla="*/ 118 w 130338"/>
                <a:gd name="connsiteY4" fmla="*/ 215732 h 268628"/>
                <a:gd name="connsiteX5" fmla="*/ 19832 w 130338"/>
                <a:gd name="connsiteY5" fmla="*/ 103929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338" h="268628">
                  <a:moveTo>
                    <a:pt x="92030" y="17"/>
                  </a:moveTo>
                  <a:lnTo>
                    <a:pt x="130456" y="46671"/>
                  </a:lnTo>
                  <a:lnTo>
                    <a:pt x="100299" y="217709"/>
                  </a:lnTo>
                  <a:lnTo>
                    <a:pt x="64979" y="268645"/>
                  </a:lnTo>
                  <a:lnTo>
                    <a:pt x="118" y="215732"/>
                  </a:lnTo>
                  <a:lnTo>
                    <a:pt x="19832" y="103929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D2CF4DC4-1160-5001-272F-FCA95950827A}"/>
                </a:ext>
              </a:extLst>
            </p:cNvPr>
            <p:cNvSpPr/>
            <p:nvPr/>
          </p:nvSpPr>
          <p:spPr>
            <a:xfrm>
              <a:off x="4633799" y="5862404"/>
              <a:ext cx="405256" cy="100529"/>
            </a:xfrm>
            <a:custGeom>
              <a:avLst/>
              <a:gdLst>
                <a:gd name="connsiteX0" fmla="*/ 113530 w 405256"/>
                <a:gd name="connsiteY0" fmla="*/ 17 h 100529"/>
                <a:gd name="connsiteX1" fmla="*/ 370980 w 405256"/>
                <a:gd name="connsiteY1" fmla="*/ 17 h 100529"/>
                <a:gd name="connsiteX2" fmla="*/ 405375 w 405256"/>
                <a:gd name="connsiteY2" fmla="*/ 100546 h 100529"/>
                <a:gd name="connsiteX3" fmla="*/ 38546 w 405256"/>
                <a:gd name="connsiteY3" fmla="*/ 100546 h 100529"/>
                <a:gd name="connsiteX4" fmla="*/ 118 w 405256"/>
                <a:gd name="connsiteY4" fmla="*/ 53892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256" h="100529">
                  <a:moveTo>
                    <a:pt x="113530" y="17"/>
                  </a:moveTo>
                  <a:lnTo>
                    <a:pt x="370980" y="17"/>
                  </a:lnTo>
                  <a:lnTo>
                    <a:pt x="405375" y="100546"/>
                  </a:lnTo>
                  <a:lnTo>
                    <a:pt x="38546" y="100546"/>
                  </a:lnTo>
                  <a:lnTo>
                    <a:pt x="118" y="53892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FD46A10D-ABB6-6331-9F90-32C2F570E847}"/>
                </a:ext>
              </a:extLst>
            </p:cNvPr>
            <p:cNvSpPr/>
            <p:nvPr/>
          </p:nvSpPr>
          <p:spPr>
            <a:xfrm>
              <a:off x="4631881" y="5689187"/>
              <a:ext cx="128040" cy="208940"/>
            </a:xfrm>
            <a:custGeom>
              <a:avLst/>
              <a:gdLst>
                <a:gd name="connsiteX0" fmla="*/ 27979 w 128040"/>
                <a:gd name="connsiteY0" fmla="*/ 50953 h 208940"/>
                <a:gd name="connsiteX1" fmla="*/ 63299 w 128040"/>
                <a:gd name="connsiteY1" fmla="*/ 17 h 208940"/>
                <a:gd name="connsiteX2" fmla="*/ 128159 w 128040"/>
                <a:gd name="connsiteY2" fmla="*/ 52930 h 208940"/>
                <a:gd name="connsiteX3" fmla="*/ 109838 w 128040"/>
                <a:gd name="connsiteY3" fmla="*/ 156837 h 208940"/>
                <a:gd name="connsiteX4" fmla="*/ 118 w 128040"/>
                <a:gd name="connsiteY4" fmla="*/ 208957 h 20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0" h="208940">
                  <a:moveTo>
                    <a:pt x="27979" y="50953"/>
                  </a:moveTo>
                  <a:lnTo>
                    <a:pt x="63299" y="17"/>
                  </a:lnTo>
                  <a:lnTo>
                    <a:pt x="128159" y="52930"/>
                  </a:lnTo>
                  <a:lnTo>
                    <a:pt x="109838" y="156837"/>
                  </a:lnTo>
                  <a:lnTo>
                    <a:pt x="118" y="208957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72945215-C9A1-3341-1FDD-AB50D9B1E1AB}"/>
                </a:ext>
              </a:extLst>
            </p:cNvPr>
            <p:cNvSpPr/>
            <p:nvPr/>
          </p:nvSpPr>
          <p:spPr>
            <a:xfrm>
              <a:off x="4711685" y="5626534"/>
              <a:ext cx="401852" cy="100528"/>
            </a:xfrm>
            <a:custGeom>
              <a:avLst/>
              <a:gdLst>
                <a:gd name="connsiteX0" fmla="*/ 118 w 401852"/>
                <a:gd name="connsiteY0" fmla="*/ 50281 h 100528"/>
                <a:gd name="connsiteX1" fmla="*/ 79458 w 401852"/>
                <a:gd name="connsiteY1" fmla="*/ 17 h 100528"/>
                <a:gd name="connsiteX2" fmla="*/ 340357 w 401852"/>
                <a:gd name="connsiteY2" fmla="*/ 17 h 100528"/>
                <a:gd name="connsiteX3" fmla="*/ 401971 w 401852"/>
                <a:gd name="connsiteY3" fmla="*/ 50281 h 100528"/>
                <a:gd name="connsiteX4" fmla="*/ 322631 w 401852"/>
                <a:gd name="connsiteY4" fmla="*/ 100545 h 100528"/>
                <a:gd name="connsiteX5" fmla="*/ 61732 w 401852"/>
                <a:gd name="connsiteY5" fmla="*/ 100545 h 10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852" h="100528">
                  <a:moveTo>
                    <a:pt x="118" y="50281"/>
                  </a:moveTo>
                  <a:lnTo>
                    <a:pt x="79458" y="17"/>
                  </a:lnTo>
                  <a:lnTo>
                    <a:pt x="340357" y="17"/>
                  </a:lnTo>
                  <a:lnTo>
                    <a:pt x="401971" y="50281"/>
                  </a:lnTo>
                  <a:lnTo>
                    <a:pt x="322631" y="100545"/>
                  </a:lnTo>
                  <a:lnTo>
                    <a:pt x="61732" y="100545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86ADE602-D997-5F1E-41ED-1EF20D1A6846}"/>
                </a:ext>
              </a:extLst>
            </p:cNvPr>
            <p:cNvSpPr/>
            <p:nvPr/>
          </p:nvSpPr>
          <p:spPr>
            <a:xfrm>
              <a:off x="5298341" y="5390663"/>
              <a:ext cx="421709" cy="100529"/>
            </a:xfrm>
            <a:custGeom>
              <a:avLst/>
              <a:gdLst>
                <a:gd name="connsiteX0" fmla="*/ 220 w 421709"/>
                <a:gd name="connsiteY0" fmla="*/ 46671 h 100529"/>
                <a:gd name="connsiteX1" fmla="*/ 55100 w 421709"/>
                <a:gd name="connsiteY1" fmla="*/ 17 h 100529"/>
                <a:gd name="connsiteX2" fmla="*/ 421929 w 421709"/>
                <a:gd name="connsiteY2" fmla="*/ 17 h 100529"/>
                <a:gd name="connsiteX3" fmla="*/ 352083 w 421709"/>
                <a:gd name="connsiteY3" fmla="*/ 100546 h 100529"/>
                <a:gd name="connsiteX4" fmla="*/ 94633 w 421709"/>
                <a:gd name="connsiteY4" fmla="*/ 100546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709" h="100529">
                  <a:moveTo>
                    <a:pt x="220" y="46671"/>
                  </a:moveTo>
                  <a:lnTo>
                    <a:pt x="55100" y="17"/>
                  </a:lnTo>
                  <a:lnTo>
                    <a:pt x="421929" y="17"/>
                  </a:lnTo>
                  <a:lnTo>
                    <a:pt x="352083" y="100546"/>
                  </a:lnTo>
                  <a:lnTo>
                    <a:pt x="94633" y="100546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F3C08DC-E28B-F9BE-3F80-C33281D7CF60}"/>
                </a:ext>
              </a:extLst>
            </p:cNvPr>
            <p:cNvSpPr/>
            <p:nvPr/>
          </p:nvSpPr>
          <p:spPr>
            <a:xfrm>
              <a:off x="5645388" y="5395781"/>
              <a:ext cx="130338" cy="268628"/>
            </a:xfrm>
            <a:custGeom>
              <a:avLst/>
              <a:gdLst>
                <a:gd name="connsiteX0" fmla="*/ 92131 w 130338"/>
                <a:gd name="connsiteY0" fmla="*/ 17 h 268628"/>
                <a:gd name="connsiteX1" fmla="*/ 130558 w 130338"/>
                <a:gd name="connsiteY1" fmla="*/ 46671 h 268628"/>
                <a:gd name="connsiteX2" fmla="*/ 100400 w 130338"/>
                <a:gd name="connsiteY2" fmla="*/ 217709 h 268628"/>
                <a:gd name="connsiteX3" fmla="*/ 65080 w 130338"/>
                <a:gd name="connsiteY3" fmla="*/ 268645 h 268628"/>
                <a:gd name="connsiteX4" fmla="*/ 220 w 130338"/>
                <a:gd name="connsiteY4" fmla="*/ 215732 h 268628"/>
                <a:gd name="connsiteX5" fmla="*/ 19934 w 130338"/>
                <a:gd name="connsiteY5" fmla="*/ 103929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338" h="268628">
                  <a:moveTo>
                    <a:pt x="92131" y="17"/>
                  </a:moveTo>
                  <a:lnTo>
                    <a:pt x="130558" y="46671"/>
                  </a:lnTo>
                  <a:lnTo>
                    <a:pt x="100400" y="217709"/>
                  </a:lnTo>
                  <a:lnTo>
                    <a:pt x="65080" y="268645"/>
                  </a:lnTo>
                  <a:lnTo>
                    <a:pt x="220" y="215732"/>
                  </a:lnTo>
                  <a:lnTo>
                    <a:pt x="19934" y="103929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FB42234-0EEA-C0E9-6EF0-0DF45C740DCF}"/>
                </a:ext>
              </a:extLst>
            </p:cNvPr>
            <p:cNvSpPr/>
            <p:nvPr/>
          </p:nvSpPr>
          <p:spPr>
            <a:xfrm>
              <a:off x="5602645" y="5689187"/>
              <a:ext cx="120591" cy="268628"/>
            </a:xfrm>
            <a:custGeom>
              <a:avLst/>
              <a:gdLst>
                <a:gd name="connsiteX0" fmla="*/ 220 w 120591"/>
                <a:gd name="connsiteY0" fmla="*/ 164733 h 268628"/>
                <a:gd name="connsiteX1" fmla="*/ 19934 w 120591"/>
                <a:gd name="connsiteY1" fmla="*/ 52930 h 268628"/>
                <a:gd name="connsiteX2" fmla="*/ 103454 w 120591"/>
                <a:gd name="connsiteY2" fmla="*/ 17 h 268628"/>
                <a:gd name="connsiteX3" fmla="*/ 120811 w 120591"/>
                <a:gd name="connsiteY3" fmla="*/ 50953 h 268628"/>
                <a:gd name="connsiteX4" fmla="*/ 90652 w 120591"/>
                <a:gd name="connsiteY4" fmla="*/ 221991 h 268628"/>
                <a:gd name="connsiteX5" fmla="*/ 35772 w 120591"/>
                <a:gd name="connsiteY5" fmla="*/ 268645 h 26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91" h="268628">
                  <a:moveTo>
                    <a:pt x="220" y="164733"/>
                  </a:moveTo>
                  <a:lnTo>
                    <a:pt x="19934" y="52930"/>
                  </a:lnTo>
                  <a:lnTo>
                    <a:pt x="103454" y="17"/>
                  </a:lnTo>
                  <a:lnTo>
                    <a:pt x="120811" y="50953"/>
                  </a:lnTo>
                  <a:lnTo>
                    <a:pt x="90652" y="221991"/>
                  </a:lnTo>
                  <a:lnTo>
                    <a:pt x="35772" y="268645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EA28EB8-7023-3847-EB1E-5EC811AFCDFB}"/>
                </a:ext>
              </a:extLst>
            </p:cNvPr>
            <p:cNvSpPr/>
            <p:nvPr/>
          </p:nvSpPr>
          <p:spPr>
            <a:xfrm>
              <a:off x="5213887" y="5862404"/>
              <a:ext cx="405256" cy="100529"/>
            </a:xfrm>
            <a:custGeom>
              <a:avLst/>
              <a:gdLst>
                <a:gd name="connsiteX0" fmla="*/ 113632 w 405256"/>
                <a:gd name="connsiteY0" fmla="*/ 17 h 100529"/>
                <a:gd name="connsiteX1" fmla="*/ 371081 w 405256"/>
                <a:gd name="connsiteY1" fmla="*/ 17 h 100529"/>
                <a:gd name="connsiteX2" fmla="*/ 405476 w 405256"/>
                <a:gd name="connsiteY2" fmla="*/ 100546 h 100529"/>
                <a:gd name="connsiteX3" fmla="*/ 38648 w 405256"/>
                <a:gd name="connsiteY3" fmla="*/ 100546 h 100529"/>
                <a:gd name="connsiteX4" fmla="*/ 220 w 405256"/>
                <a:gd name="connsiteY4" fmla="*/ 53892 h 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256" h="100529">
                  <a:moveTo>
                    <a:pt x="113632" y="17"/>
                  </a:moveTo>
                  <a:lnTo>
                    <a:pt x="371081" y="17"/>
                  </a:lnTo>
                  <a:lnTo>
                    <a:pt x="405476" y="100546"/>
                  </a:lnTo>
                  <a:lnTo>
                    <a:pt x="38648" y="100546"/>
                  </a:lnTo>
                  <a:lnTo>
                    <a:pt x="220" y="53892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2678FE78-336E-E7DD-F578-2E8406E94F65}"/>
                </a:ext>
              </a:extLst>
            </p:cNvPr>
            <p:cNvSpPr/>
            <p:nvPr/>
          </p:nvSpPr>
          <p:spPr>
            <a:xfrm>
              <a:off x="5291773" y="5626534"/>
              <a:ext cx="401852" cy="100528"/>
            </a:xfrm>
            <a:custGeom>
              <a:avLst/>
              <a:gdLst>
                <a:gd name="connsiteX0" fmla="*/ 220 w 401852"/>
                <a:gd name="connsiteY0" fmla="*/ 50281 h 100528"/>
                <a:gd name="connsiteX1" fmla="*/ 79560 w 401852"/>
                <a:gd name="connsiteY1" fmla="*/ 17 h 100528"/>
                <a:gd name="connsiteX2" fmla="*/ 340459 w 401852"/>
                <a:gd name="connsiteY2" fmla="*/ 17 h 100528"/>
                <a:gd name="connsiteX3" fmla="*/ 402072 w 401852"/>
                <a:gd name="connsiteY3" fmla="*/ 50281 h 100528"/>
                <a:gd name="connsiteX4" fmla="*/ 322733 w 401852"/>
                <a:gd name="connsiteY4" fmla="*/ 100545 h 100528"/>
                <a:gd name="connsiteX5" fmla="*/ 61834 w 401852"/>
                <a:gd name="connsiteY5" fmla="*/ 100545 h 10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852" h="100528">
                  <a:moveTo>
                    <a:pt x="220" y="50281"/>
                  </a:moveTo>
                  <a:lnTo>
                    <a:pt x="79560" y="17"/>
                  </a:lnTo>
                  <a:lnTo>
                    <a:pt x="340459" y="17"/>
                  </a:lnTo>
                  <a:lnTo>
                    <a:pt x="402072" y="50281"/>
                  </a:lnTo>
                  <a:lnTo>
                    <a:pt x="322733" y="100545"/>
                  </a:lnTo>
                  <a:lnTo>
                    <a:pt x="61834" y="100545"/>
                  </a:lnTo>
                  <a:close/>
                </a:path>
              </a:pathLst>
            </a:custGeom>
            <a:grpFill/>
            <a:ln w="57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98A9739D-D811-242F-E5FD-1C28CF441401}"/>
                </a:ext>
              </a:extLst>
            </p:cNvPr>
            <p:cNvSpPr/>
            <p:nvPr/>
          </p:nvSpPr>
          <p:spPr>
            <a:xfrm>
              <a:off x="6193734" y="5509211"/>
              <a:ext cx="104270" cy="214902"/>
            </a:xfrm>
            <a:custGeom>
              <a:avLst/>
              <a:gdLst>
                <a:gd name="connsiteX0" fmla="*/ 73842 w 104270"/>
                <a:gd name="connsiteY0" fmla="*/ 32 h 214902"/>
                <a:gd name="connsiteX1" fmla="*/ 104584 w 104270"/>
                <a:gd name="connsiteY1" fmla="*/ 37355 h 214902"/>
                <a:gd name="connsiteX2" fmla="*/ 80458 w 104270"/>
                <a:gd name="connsiteY2" fmla="*/ 174186 h 214902"/>
                <a:gd name="connsiteX3" fmla="*/ 52202 w 104270"/>
                <a:gd name="connsiteY3" fmla="*/ 214935 h 214902"/>
                <a:gd name="connsiteX4" fmla="*/ 313 w 104270"/>
                <a:gd name="connsiteY4" fmla="*/ 172604 h 214902"/>
                <a:gd name="connsiteX5" fmla="*/ 16085 w 104270"/>
                <a:gd name="connsiteY5" fmla="*/ 83162 h 2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0" h="214902">
                  <a:moveTo>
                    <a:pt x="73842" y="32"/>
                  </a:moveTo>
                  <a:lnTo>
                    <a:pt x="104584" y="37355"/>
                  </a:lnTo>
                  <a:lnTo>
                    <a:pt x="80458" y="174186"/>
                  </a:lnTo>
                  <a:lnTo>
                    <a:pt x="52202" y="214935"/>
                  </a:lnTo>
                  <a:lnTo>
                    <a:pt x="313" y="172604"/>
                  </a:lnTo>
                  <a:lnTo>
                    <a:pt x="16085" y="83162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5ED1A9D9-CCBB-6A3B-D844-5C568BA3DC9A}"/>
                </a:ext>
              </a:extLst>
            </p:cNvPr>
            <p:cNvSpPr/>
            <p:nvPr/>
          </p:nvSpPr>
          <p:spPr>
            <a:xfrm>
              <a:off x="6159540" y="5743936"/>
              <a:ext cx="96473" cy="214902"/>
            </a:xfrm>
            <a:custGeom>
              <a:avLst/>
              <a:gdLst>
                <a:gd name="connsiteX0" fmla="*/ 315 w 96473"/>
                <a:gd name="connsiteY0" fmla="*/ 131795 h 214902"/>
                <a:gd name="connsiteX1" fmla="*/ 16086 w 96473"/>
                <a:gd name="connsiteY1" fmla="*/ 42352 h 214902"/>
                <a:gd name="connsiteX2" fmla="*/ 82902 w 96473"/>
                <a:gd name="connsiteY2" fmla="*/ 22 h 214902"/>
                <a:gd name="connsiteX3" fmla="*/ 96788 w 96473"/>
                <a:gd name="connsiteY3" fmla="*/ 40771 h 214902"/>
                <a:gd name="connsiteX4" fmla="*/ 72661 w 96473"/>
                <a:gd name="connsiteY4" fmla="*/ 177601 h 214902"/>
                <a:gd name="connsiteX5" fmla="*/ 28757 w 96473"/>
                <a:gd name="connsiteY5" fmla="*/ 214925 h 2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73" h="214902">
                  <a:moveTo>
                    <a:pt x="315" y="131795"/>
                  </a:moveTo>
                  <a:lnTo>
                    <a:pt x="16086" y="42352"/>
                  </a:lnTo>
                  <a:lnTo>
                    <a:pt x="82902" y="22"/>
                  </a:lnTo>
                  <a:lnTo>
                    <a:pt x="96788" y="40771"/>
                  </a:lnTo>
                  <a:lnTo>
                    <a:pt x="72661" y="177601"/>
                  </a:lnTo>
                  <a:lnTo>
                    <a:pt x="28757" y="214925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533A1AE5-1B47-DE35-C132-83EDAD596E76}"/>
                </a:ext>
              </a:extLst>
            </p:cNvPr>
            <p:cNvSpPr/>
            <p:nvPr/>
          </p:nvSpPr>
          <p:spPr>
            <a:xfrm>
              <a:off x="5887153" y="5556962"/>
              <a:ext cx="95359" cy="167152"/>
            </a:xfrm>
            <a:custGeom>
              <a:avLst/>
              <a:gdLst>
                <a:gd name="connsiteX0" fmla="*/ 22615 w 95359"/>
                <a:gd name="connsiteY0" fmla="*/ 31 h 167152"/>
                <a:gd name="connsiteX1" fmla="*/ 95686 w 95359"/>
                <a:gd name="connsiteY1" fmla="*/ 41727 h 167152"/>
                <a:gd name="connsiteX2" fmla="*/ 81029 w 95359"/>
                <a:gd name="connsiteY2" fmla="*/ 124853 h 167152"/>
                <a:gd name="connsiteX3" fmla="*/ 14212 w 95359"/>
                <a:gd name="connsiteY3" fmla="*/ 167183 h 167152"/>
                <a:gd name="connsiteX4" fmla="*/ 327 w 95359"/>
                <a:gd name="connsiteY4" fmla="*/ 126434 h 16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59" h="167152">
                  <a:moveTo>
                    <a:pt x="22615" y="31"/>
                  </a:moveTo>
                  <a:lnTo>
                    <a:pt x="95686" y="41727"/>
                  </a:lnTo>
                  <a:lnTo>
                    <a:pt x="81029" y="124853"/>
                  </a:lnTo>
                  <a:lnTo>
                    <a:pt x="14212" y="167183"/>
                  </a:lnTo>
                  <a:lnTo>
                    <a:pt x="327" y="126434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7AE2E9A-3BD1-3B2B-F0F1-2702ACA4D93E}"/>
                </a:ext>
              </a:extLst>
            </p:cNvPr>
            <p:cNvSpPr/>
            <p:nvPr/>
          </p:nvSpPr>
          <p:spPr>
            <a:xfrm>
              <a:off x="5910842" y="5693814"/>
              <a:ext cx="321482" cy="80422"/>
            </a:xfrm>
            <a:custGeom>
              <a:avLst/>
              <a:gdLst>
                <a:gd name="connsiteX0" fmla="*/ 321 w 321482"/>
                <a:gd name="connsiteY0" fmla="*/ 40238 h 80422"/>
                <a:gd name="connsiteX1" fmla="*/ 63793 w 321482"/>
                <a:gd name="connsiteY1" fmla="*/ 27 h 80422"/>
                <a:gd name="connsiteX2" fmla="*/ 272512 w 321482"/>
                <a:gd name="connsiteY2" fmla="*/ 27 h 80422"/>
                <a:gd name="connsiteX3" fmla="*/ 321803 w 321482"/>
                <a:gd name="connsiteY3" fmla="*/ 40238 h 80422"/>
                <a:gd name="connsiteX4" fmla="*/ 258331 w 321482"/>
                <a:gd name="connsiteY4" fmla="*/ 80450 h 80422"/>
                <a:gd name="connsiteX5" fmla="*/ 49612 w 321482"/>
                <a:gd name="connsiteY5" fmla="*/ 80450 h 8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482" h="80422">
                  <a:moveTo>
                    <a:pt x="321" y="40238"/>
                  </a:moveTo>
                  <a:lnTo>
                    <a:pt x="63793" y="27"/>
                  </a:lnTo>
                  <a:lnTo>
                    <a:pt x="272512" y="27"/>
                  </a:lnTo>
                  <a:lnTo>
                    <a:pt x="321803" y="40238"/>
                  </a:lnTo>
                  <a:lnTo>
                    <a:pt x="258331" y="80450"/>
                  </a:lnTo>
                  <a:lnTo>
                    <a:pt x="49612" y="80450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8DA817A8-9D7C-972D-4366-394588668344}"/>
                </a:ext>
              </a:extLst>
            </p:cNvPr>
            <p:cNvSpPr/>
            <p:nvPr/>
          </p:nvSpPr>
          <p:spPr>
            <a:xfrm>
              <a:off x="6380168" y="5505117"/>
              <a:ext cx="337367" cy="80423"/>
            </a:xfrm>
            <a:custGeom>
              <a:avLst/>
              <a:gdLst>
                <a:gd name="connsiteX0" fmla="*/ 401 w 337367"/>
                <a:gd name="connsiteY0" fmla="*/ 37359 h 80423"/>
                <a:gd name="connsiteX1" fmla="*/ 44306 w 337367"/>
                <a:gd name="connsiteY1" fmla="*/ 35 h 80423"/>
                <a:gd name="connsiteX2" fmla="*/ 337769 w 337367"/>
                <a:gd name="connsiteY2" fmla="*/ 35 h 80423"/>
                <a:gd name="connsiteX3" fmla="*/ 281892 w 337367"/>
                <a:gd name="connsiteY3" fmla="*/ 80458 h 80423"/>
                <a:gd name="connsiteX4" fmla="*/ 75932 w 337367"/>
                <a:gd name="connsiteY4" fmla="*/ 80458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67" h="80423">
                  <a:moveTo>
                    <a:pt x="401" y="37359"/>
                  </a:moveTo>
                  <a:lnTo>
                    <a:pt x="44306" y="35"/>
                  </a:lnTo>
                  <a:lnTo>
                    <a:pt x="337769" y="35"/>
                  </a:lnTo>
                  <a:lnTo>
                    <a:pt x="281892" y="80458"/>
                  </a:lnTo>
                  <a:lnTo>
                    <a:pt x="75932" y="80458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6BE77593-BB54-4CBD-3C13-09E1158EFAC1}"/>
                </a:ext>
              </a:extLst>
            </p:cNvPr>
            <p:cNvSpPr/>
            <p:nvPr/>
          </p:nvSpPr>
          <p:spPr>
            <a:xfrm>
              <a:off x="6623612" y="5743936"/>
              <a:ext cx="96473" cy="214902"/>
            </a:xfrm>
            <a:custGeom>
              <a:avLst/>
              <a:gdLst>
                <a:gd name="connsiteX0" fmla="*/ 396 w 96473"/>
                <a:gd name="connsiteY0" fmla="*/ 131795 h 214902"/>
                <a:gd name="connsiteX1" fmla="*/ 16167 w 96473"/>
                <a:gd name="connsiteY1" fmla="*/ 42352 h 214902"/>
                <a:gd name="connsiteX2" fmla="*/ 82983 w 96473"/>
                <a:gd name="connsiteY2" fmla="*/ 22 h 214902"/>
                <a:gd name="connsiteX3" fmla="*/ 96869 w 96473"/>
                <a:gd name="connsiteY3" fmla="*/ 40771 h 214902"/>
                <a:gd name="connsiteX4" fmla="*/ 72742 w 96473"/>
                <a:gd name="connsiteY4" fmla="*/ 177601 h 214902"/>
                <a:gd name="connsiteX5" fmla="*/ 28838 w 96473"/>
                <a:gd name="connsiteY5" fmla="*/ 214925 h 2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73" h="214902">
                  <a:moveTo>
                    <a:pt x="396" y="131795"/>
                  </a:moveTo>
                  <a:lnTo>
                    <a:pt x="16167" y="42352"/>
                  </a:lnTo>
                  <a:lnTo>
                    <a:pt x="82983" y="22"/>
                  </a:lnTo>
                  <a:lnTo>
                    <a:pt x="96869" y="40771"/>
                  </a:lnTo>
                  <a:lnTo>
                    <a:pt x="72742" y="177601"/>
                  </a:lnTo>
                  <a:lnTo>
                    <a:pt x="28838" y="214925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24E2865E-FA8A-3B4F-CCEF-0877C0F1CE47}"/>
                </a:ext>
              </a:extLst>
            </p:cNvPr>
            <p:cNvSpPr/>
            <p:nvPr/>
          </p:nvSpPr>
          <p:spPr>
            <a:xfrm>
              <a:off x="6312605" y="5882510"/>
              <a:ext cx="324205" cy="80423"/>
            </a:xfrm>
            <a:custGeom>
              <a:avLst/>
              <a:gdLst>
                <a:gd name="connsiteX0" fmla="*/ 91134 w 324205"/>
                <a:gd name="connsiteY0" fmla="*/ 19 h 80423"/>
                <a:gd name="connsiteX1" fmla="*/ 297094 w 324205"/>
                <a:gd name="connsiteY1" fmla="*/ 19 h 80423"/>
                <a:gd name="connsiteX2" fmla="*/ 324610 w 324205"/>
                <a:gd name="connsiteY2" fmla="*/ 80442 h 80423"/>
                <a:gd name="connsiteX3" fmla="*/ 31147 w 324205"/>
                <a:gd name="connsiteY3" fmla="*/ 80442 h 80423"/>
                <a:gd name="connsiteX4" fmla="*/ 405 w 324205"/>
                <a:gd name="connsiteY4" fmla="*/ 43118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205" h="80423">
                  <a:moveTo>
                    <a:pt x="91134" y="19"/>
                  </a:moveTo>
                  <a:lnTo>
                    <a:pt x="297094" y="19"/>
                  </a:lnTo>
                  <a:lnTo>
                    <a:pt x="324610" y="80442"/>
                  </a:lnTo>
                  <a:lnTo>
                    <a:pt x="31147" y="80442"/>
                  </a:lnTo>
                  <a:lnTo>
                    <a:pt x="405" y="43118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55A854A8-3202-EDE5-B729-41C88340FFAB}"/>
                </a:ext>
              </a:extLst>
            </p:cNvPr>
            <p:cNvSpPr/>
            <p:nvPr/>
          </p:nvSpPr>
          <p:spPr>
            <a:xfrm>
              <a:off x="6351225" y="5556962"/>
              <a:ext cx="95359" cy="167152"/>
            </a:xfrm>
            <a:custGeom>
              <a:avLst/>
              <a:gdLst>
                <a:gd name="connsiteX0" fmla="*/ 22696 w 95359"/>
                <a:gd name="connsiteY0" fmla="*/ 31 h 167152"/>
                <a:gd name="connsiteX1" fmla="*/ 95767 w 95359"/>
                <a:gd name="connsiteY1" fmla="*/ 41727 h 167152"/>
                <a:gd name="connsiteX2" fmla="*/ 81110 w 95359"/>
                <a:gd name="connsiteY2" fmla="*/ 124853 h 167152"/>
                <a:gd name="connsiteX3" fmla="*/ 14293 w 95359"/>
                <a:gd name="connsiteY3" fmla="*/ 167183 h 167152"/>
                <a:gd name="connsiteX4" fmla="*/ 408 w 95359"/>
                <a:gd name="connsiteY4" fmla="*/ 126434 h 16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59" h="167152">
                  <a:moveTo>
                    <a:pt x="22696" y="31"/>
                  </a:moveTo>
                  <a:lnTo>
                    <a:pt x="95767" y="41727"/>
                  </a:lnTo>
                  <a:lnTo>
                    <a:pt x="81110" y="124853"/>
                  </a:lnTo>
                  <a:lnTo>
                    <a:pt x="14293" y="167183"/>
                  </a:lnTo>
                  <a:lnTo>
                    <a:pt x="408" y="126434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4E78559D-5D13-C080-8FA6-99B1493FA245}"/>
                </a:ext>
              </a:extLst>
            </p:cNvPr>
            <p:cNvSpPr/>
            <p:nvPr/>
          </p:nvSpPr>
          <p:spPr>
            <a:xfrm>
              <a:off x="6374914" y="5693814"/>
              <a:ext cx="321482" cy="80422"/>
            </a:xfrm>
            <a:custGeom>
              <a:avLst/>
              <a:gdLst>
                <a:gd name="connsiteX0" fmla="*/ 402 w 321482"/>
                <a:gd name="connsiteY0" fmla="*/ 40238 h 80422"/>
                <a:gd name="connsiteX1" fmla="*/ 63874 w 321482"/>
                <a:gd name="connsiteY1" fmla="*/ 27 h 80422"/>
                <a:gd name="connsiteX2" fmla="*/ 272593 w 321482"/>
                <a:gd name="connsiteY2" fmla="*/ 27 h 80422"/>
                <a:gd name="connsiteX3" fmla="*/ 321884 w 321482"/>
                <a:gd name="connsiteY3" fmla="*/ 40238 h 80422"/>
                <a:gd name="connsiteX4" fmla="*/ 258412 w 321482"/>
                <a:gd name="connsiteY4" fmla="*/ 80450 h 80422"/>
                <a:gd name="connsiteX5" fmla="*/ 49693 w 321482"/>
                <a:gd name="connsiteY5" fmla="*/ 80450 h 8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482" h="80422">
                  <a:moveTo>
                    <a:pt x="402" y="40238"/>
                  </a:moveTo>
                  <a:lnTo>
                    <a:pt x="63874" y="27"/>
                  </a:lnTo>
                  <a:lnTo>
                    <a:pt x="272593" y="27"/>
                  </a:lnTo>
                  <a:lnTo>
                    <a:pt x="321884" y="40238"/>
                  </a:lnTo>
                  <a:lnTo>
                    <a:pt x="258412" y="80450"/>
                  </a:lnTo>
                  <a:lnTo>
                    <a:pt x="49693" y="80450"/>
                  </a:lnTo>
                  <a:close/>
                </a:path>
              </a:pathLst>
            </a:custGeom>
            <a:grpFill/>
            <a:ln w="4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55F60204-F2BB-D5F7-C4D6-4DB615FA6FC8}"/>
                </a:ext>
              </a:extLst>
            </p:cNvPr>
            <p:cNvSpPr/>
            <p:nvPr/>
          </p:nvSpPr>
          <p:spPr>
            <a:xfrm>
              <a:off x="5732289" y="5905705"/>
              <a:ext cx="67317" cy="57227"/>
            </a:xfrm>
            <a:custGeom>
              <a:avLst/>
              <a:gdLst>
                <a:gd name="connsiteX0" fmla="*/ 5045 w 67317"/>
                <a:gd name="connsiteY0" fmla="*/ 28614 h 57227"/>
                <a:gd name="connsiteX1" fmla="*/ 38704 w 67317"/>
                <a:gd name="connsiteY1" fmla="*/ 0 h 57227"/>
                <a:gd name="connsiteX2" fmla="*/ 62272 w 67317"/>
                <a:gd name="connsiteY2" fmla="*/ 28614 h 57227"/>
                <a:gd name="connsiteX3" fmla="*/ 28614 w 67317"/>
                <a:gd name="connsiteY3" fmla="*/ 57227 h 57227"/>
                <a:gd name="connsiteX4" fmla="*/ 5045 w 67317"/>
                <a:gd name="connsiteY4" fmla="*/ 28614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7" h="57227">
                  <a:moveTo>
                    <a:pt x="5045" y="28614"/>
                  </a:moveTo>
                  <a:cubicBezTo>
                    <a:pt x="7832" y="12811"/>
                    <a:pt x="22901" y="0"/>
                    <a:pt x="38704" y="0"/>
                  </a:cubicBezTo>
                  <a:cubicBezTo>
                    <a:pt x="54507" y="0"/>
                    <a:pt x="65059" y="12811"/>
                    <a:pt x="62272" y="28614"/>
                  </a:cubicBezTo>
                  <a:cubicBezTo>
                    <a:pt x="59486" y="44416"/>
                    <a:pt x="44416" y="57227"/>
                    <a:pt x="28614" y="57227"/>
                  </a:cubicBezTo>
                  <a:cubicBezTo>
                    <a:pt x="12811" y="57227"/>
                    <a:pt x="2259" y="44416"/>
                    <a:pt x="5045" y="28614"/>
                  </a:cubicBezTo>
                  <a:close/>
                </a:path>
              </a:pathLst>
            </a:custGeom>
            <a:grpFill/>
            <a:ln w="57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21" name="그림 20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1B7F2D-0A26-3982-C6BA-7C22290F2B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2703202"/>
            <a:ext cx="1901585" cy="3473759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656C0A-588F-550D-A33D-F945F956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02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04B68-3844-90DE-47DA-1E83BB79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3DC6-A903-9471-D85E-B6FB22CC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</a:t>
            </a:r>
            <a:r>
              <a:rPr lang="ko-KR" altLang="en-US" dirty="0"/>
              <a:t>세그먼트 디지털 숫자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6DA152-FCF4-181D-CB7B-D0C0DD1FB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792002-0778-C036-78B0-3FE1A87112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https://vagabond-k.github.io/BlazorIndicators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A26B71-9255-4C7E-719E-D3B97DF78C39}"/>
              </a:ext>
            </a:extLst>
          </p:cNvPr>
          <p:cNvSpPr/>
          <p:nvPr/>
        </p:nvSpPr>
        <p:spPr>
          <a:xfrm>
            <a:off x="7499617" y="2085654"/>
            <a:ext cx="4089194" cy="4091312"/>
          </a:xfrm>
          <a:prstGeom prst="roundRect">
            <a:avLst>
              <a:gd name="adj" fmla="val 9572"/>
            </a:avLst>
          </a:prstGeom>
          <a:gradFill>
            <a:gsLst>
              <a:gs pos="100000">
                <a:schemeClr val="accent4"/>
              </a:gs>
              <a:gs pos="100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8" name="그래픽 39">
            <a:extLst>
              <a:ext uri="{FF2B5EF4-FFF2-40B4-BE49-F238E27FC236}">
                <a16:creationId xmlns:a16="http://schemas.microsoft.com/office/drawing/2014/main" id="{B2AC27AA-1114-EB92-1EE8-97803FCFFB9C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8" name="그래픽 25">
            <a:extLst>
              <a:ext uri="{FF2B5EF4-FFF2-40B4-BE49-F238E27FC236}">
                <a16:creationId xmlns:a16="http://schemas.microsoft.com/office/drawing/2014/main" id="{17DF199F-493D-5588-1C57-680FD62B40AC}"/>
              </a:ext>
            </a:extLst>
          </p:cNvPr>
          <p:cNvGrpSpPr/>
          <p:nvPr/>
        </p:nvGrpSpPr>
        <p:grpSpPr>
          <a:xfrm>
            <a:off x="7899745" y="2488338"/>
            <a:ext cx="3285939" cy="3285939"/>
            <a:chOff x="3336070" y="669070"/>
            <a:chExt cx="5519859" cy="5519859"/>
          </a:xfrm>
          <a:solidFill>
            <a:schemeClr val="accent4">
              <a:lumMod val="25000"/>
            </a:schemeClr>
          </a:solidFill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190D116-07BD-A83E-B626-1BAFF6AE155C}"/>
                </a:ext>
              </a:extLst>
            </p:cNvPr>
            <p:cNvSpPr/>
            <p:nvPr/>
          </p:nvSpPr>
          <p:spPr>
            <a:xfrm>
              <a:off x="3336070" y="669070"/>
              <a:ext cx="5519859" cy="5519859"/>
            </a:xfrm>
            <a:custGeom>
              <a:avLst/>
              <a:gdLst>
                <a:gd name="connsiteX0" fmla="*/ 1505411 w 5519859"/>
                <a:gd name="connsiteY0" fmla="*/ 0 h 5519859"/>
                <a:gd name="connsiteX1" fmla="*/ 1505411 w 5519859"/>
                <a:gd name="connsiteY1" fmla="*/ 167271 h 5519859"/>
                <a:gd name="connsiteX2" fmla="*/ 1672682 w 5519859"/>
                <a:gd name="connsiteY2" fmla="*/ 167271 h 5519859"/>
                <a:gd name="connsiteX3" fmla="*/ 1672682 w 5519859"/>
                <a:gd name="connsiteY3" fmla="*/ 0 h 5519859"/>
                <a:gd name="connsiteX4" fmla="*/ 1505411 w 5519859"/>
                <a:gd name="connsiteY4" fmla="*/ 0 h 5519859"/>
                <a:gd name="connsiteX5" fmla="*/ 1672682 w 5519859"/>
                <a:gd name="connsiteY5" fmla="*/ 167271 h 5519859"/>
                <a:gd name="connsiteX6" fmla="*/ 1672682 w 5519859"/>
                <a:gd name="connsiteY6" fmla="*/ 334542 h 5519859"/>
                <a:gd name="connsiteX7" fmla="*/ 1672682 w 5519859"/>
                <a:gd name="connsiteY7" fmla="*/ 501813 h 5519859"/>
                <a:gd name="connsiteX8" fmla="*/ 1505411 w 5519859"/>
                <a:gd name="connsiteY8" fmla="*/ 501813 h 5519859"/>
                <a:gd name="connsiteX9" fmla="*/ 1505411 w 5519859"/>
                <a:gd name="connsiteY9" fmla="*/ 334542 h 5519859"/>
                <a:gd name="connsiteX10" fmla="*/ 1505411 w 5519859"/>
                <a:gd name="connsiteY10" fmla="*/ 167271 h 5519859"/>
                <a:gd name="connsiteX11" fmla="*/ 1338154 w 5519859"/>
                <a:gd name="connsiteY11" fmla="*/ 167271 h 5519859"/>
                <a:gd name="connsiteX12" fmla="*/ 1338154 w 5519859"/>
                <a:gd name="connsiteY12" fmla="*/ 334542 h 5519859"/>
                <a:gd name="connsiteX13" fmla="*/ 1338154 w 5519859"/>
                <a:gd name="connsiteY13" fmla="*/ 501813 h 5519859"/>
                <a:gd name="connsiteX14" fmla="*/ 1338154 w 5519859"/>
                <a:gd name="connsiteY14" fmla="*/ 669070 h 5519859"/>
                <a:gd name="connsiteX15" fmla="*/ 1505411 w 5519859"/>
                <a:gd name="connsiteY15" fmla="*/ 669070 h 5519859"/>
                <a:gd name="connsiteX16" fmla="*/ 1672682 w 5519859"/>
                <a:gd name="connsiteY16" fmla="*/ 669070 h 5519859"/>
                <a:gd name="connsiteX17" fmla="*/ 1672682 w 5519859"/>
                <a:gd name="connsiteY17" fmla="*/ 836341 h 5519859"/>
                <a:gd name="connsiteX18" fmla="*/ 1839953 w 5519859"/>
                <a:gd name="connsiteY18" fmla="*/ 836341 h 5519859"/>
                <a:gd name="connsiteX19" fmla="*/ 2007224 w 5519859"/>
                <a:gd name="connsiteY19" fmla="*/ 836341 h 5519859"/>
                <a:gd name="connsiteX20" fmla="*/ 2174495 w 5519859"/>
                <a:gd name="connsiteY20" fmla="*/ 836341 h 5519859"/>
                <a:gd name="connsiteX21" fmla="*/ 2174495 w 5519859"/>
                <a:gd name="connsiteY21" fmla="*/ 669070 h 5519859"/>
                <a:gd name="connsiteX22" fmla="*/ 2174495 w 5519859"/>
                <a:gd name="connsiteY22" fmla="*/ 501813 h 5519859"/>
                <a:gd name="connsiteX23" fmla="*/ 2174495 w 5519859"/>
                <a:gd name="connsiteY23" fmla="*/ 334542 h 5519859"/>
                <a:gd name="connsiteX24" fmla="*/ 2174495 w 5519859"/>
                <a:gd name="connsiteY24" fmla="*/ 167271 h 5519859"/>
                <a:gd name="connsiteX25" fmla="*/ 2007224 w 5519859"/>
                <a:gd name="connsiteY25" fmla="*/ 167271 h 5519859"/>
                <a:gd name="connsiteX26" fmla="*/ 2007224 w 5519859"/>
                <a:gd name="connsiteY26" fmla="*/ 334542 h 5519859"/>
                <a:gd name="connsiteX27" fmla="*/ 1839953 w 5519859"/>
                <a:gd name="connsiteY27" fmla="*/ 334542 h 5519859"/>
                <a:gd name="connsiteX28" fmla="*/ 1839953 w 5519859"/>
                <a:gd name="connsiteY28" fmla="*/ 167271 h 5519859"/>
                <a:gd name="connsiteX29" fmla="*/ 1672682 w 5519859"/>
                <a:gd name="connsiteY29" fmla="*/ 167271 h 5519859"/>
                <a:gd name="connsiteX30" fmla="*/ 1839953 w 5519859"/>
                <a:gd name="connsiteY30" fmla="*/ 167271 h 5519859"/>
                <a:gd name="connsiteX31" fmla="*/ 2007224 w 5519859"/>
                <a:gd name="connsiteY31" fmla="*/ 167271 h 5519859"/>
                <a:gd name="connsiteX32" fmla="*/ 2007224 w 5519859"/>
                <a:gd name="connsiteY32" fmla="*/ 0 h 5519859"/>
                <a:gd name="connsiteX33" fmla="*/ 1839953 w 5519859"/>
                <a:gd name="connsiteY33" fmla="*/ 0 h 5519859"/>
                <a:gd name="connsiteX34" fmla="*/ 1839953 w 5519859"/>
                <a:gd name="connsiteY34" fmla="*/ 167271 h 5519859"/>
                <a:gd name="connsiteX35" fmla="*/ 2174495 w 5519859"/>
                <a:gd name="connsiteY35" fmla="*/ 167271 h 5519859"/>
                <a:gd name="connsiteX36" fmla="*/ 2341753 w 5519859"/>
                <a:gd name="connsiteY36" fmla="*/ 167271 h 5519859"/>
                <a:gd name="connsiteX37" fmla="*/ 2341753 w 5519859"/>
                <a:gd name="connsiteY37" fmla="*/ 0 h 5519859"/>
                <a:gd name="connsiteX38" fmla="*/ 2174495 w 5519859"/>
                <a:gd name="connsiteY38" fmla="*/ 0 h 5519859"/>
                <a:gd name="connsiteX39" fmla="*/ 2174495 w 5519859"/>
                <a:gd name="connsiteY39" fmla="*/ 167271 h 5519859"/>
                <a:gd name="connsiteX40" fmla="*/ 2174495 w 5519859"/>
                <a:gd name="connsiteY40" fmla="*/ 836341 h 5519859"/>
                <a:gd name="connsiteX41" fmla="*/ 2174495 w 5519859"/>
                <a:gd name="connsiteY41" fmla="*/ 1003612 h 5519859"/>
                <a:gd name="connsiteX42" fmla="*/ 2341753 w 5519859"/>
                <a:gd name="connsiteY42" fmla="*/ 1003612 h 5519859"/>
                <a:gd name="connsiteX43" fmla="*/ 2341753 w 5519859"/>
                <a:gd name="connsiteY43" fmla="*/ 836341 h 5519859"/>
                <a:gd name="connsiteX44" fmla="*/ 2174495 w 5519859"/>
                <a:gd name="connsiteY44" fmla="*/ 836341 h 5519859"/>
                <a:gd name="connsiteX45" fmla="*/ 2341753 w 5519859"/>
                <a:gd name="connsiteY45" fmla="*/ 836341 h 5519859"/>
                <a:gd name="connsiteX46" fmla="*/ 2509024 w 5519859"/>
                <a:gd name="connsiteY46" fmla="*/ 836341 h 5519859"/>
                <a:gd name="connsiteX47" fmla="*/ 2509024 w 5519859"/>
                <a:gd name="connsiteY47" fmla="*/ 1003612 h 5519859"/>
                <a:gd name="connsiteX48" fmla="*/ 2676294 w 5519859"/>
                <a:gd name="connsiteY48" fmla="*/ 1003612 h 5519859"/>
                <a:gd name="connsiteX49" fmla="*/ 2676294 w 5519859"/>
                <a:gd name="connsiteY49" fmla="*/ 836341 h 5519859"/>
                <a:gd name="connsiteX50" fmla="*/ 2843565 w 5519859"/>
                <a:gd name="connsiteY50" fmla="*/ 836341 h 5519859"/>
                <a:gd name="connsiteX51" fmla="*/ 2843565 w 5519859"/>
                <a:gd name="connsiteY51" fmla="*/ 669070 h 5519859"/>
                <a:gd name="connsiteX52" fmla="*/ 2843565 w 5519859"/>
                <a:gd name="connsiteY52" fmla="*/ 501813 h 5519859"/>
                <a:gd name="connsiteX53" fmla="*/ 2843565 w 5519859"/>
                <a:gd name="connsiteY53" fmla="*/ 334542 h 5519859"/>
                <a:gd name="connsiteX54" fmla="*/ 2676294 w 5519859"/>
                <a:gd name="connsiteY54" fmla="*/ 334542 h 5519859"/>
                <a:gd name="connsiteX55" fmla="*/ 2676294 w 5519859"/>
                <a:gd name="connsiteY55" fmla="*/ 501813 h 5519859"/>
                <a:gd name="connsiteX56" fmla="*/ 2676294 w 5519859"/>
                <a:gd name="connsiteY56" fmla="*/ 669070 h 5519859"/>
                <a:gd name="connsiteX57" fmla="*/ 2509024 w 5519859"/>
                <a:gd name="connsiteY57" fmla="*/ 669070 h 5519859"/>
                <a:gd name="connsiteX58" fmla="*/ 2509024 w 5519859"/>
                <a:gd name="connsiteY58" fmla="*/ 501813 h 5519859"/>
                <a:gd name="connsiteX59" fmla="*/ 2509024 w 5519859"/>
                <a:gd name="connsiteY59" fmla="*/ 334542 h 5519859"/>
                <a:gd name="connsiteX60" fmla="*/ 2341753 w 5519859"/>
                <a:gd name="connsiteY60" fmla="*/ 334542 h 5519859"/>
                <a:gd name="connsiteX61" fmla="*/ 2341753 w 5519859"/>
                <a:gd name="connsiteY61" fmla="*/ 501813 h 5519859"/>
                <a:gd name="connsiteX62" fmla="*/ 2341753 w 5519859"/>
                <a:gd name="connsiteY62" fmla="*/ 669070 h 5519859"/>
                <a:gd name="connsiteX63" fmla="*/ 2341753 w 5519859"/>
                <a:gd name="connsiteY63" fmla="*/ 836341 h 5519859"/>
                <a:gd name="connsiteX64" fmla="*/ 2509024 w 5519859"/>
                <a:gd name="connsiteY64" fmla="*/ 334542 h 5519859"/>
                <a:gd name="connsiteX65" fmla="*/ 2676294 w 5519859"/>
                <a:gd name="connsiteY65" fmla="*/ 334542 h 5519859"/>
                <a:gd name="connsiteX66" fmla="*/ 2676294 w 5519859"/>
                <a:gd name="connsiteY66" fmla="*/ 167271 h 5519859"/>
                <a:gd name="connsiteX67" fmla="*/ 2509024 w 5519859"/>
                <a:gd name="connsiteY67" fmla="*/ 167271 h 5519859"/>
                <a:gd name="connsiteX68" fmla="*/ 2509024 w 5519859"/>
                <a:gd name="connsiteY68" fmla="*/ 334542 h 5519859"/>
                <a:gd name="connsiteX69" fmla="*/ 2843565 w 5519859"/>
                <a:gd name="connsiteY69" fmla="*/ 836341 h 5519859"/>
                <a:gd name="connsiteX70" fmla="*/ 2843565 w 5519859"/>
                <a:gd name="connsiteY70" fmla="*/ 1003612 h 5519859"/>
                <a:gd name="connsiteX71" fmla="*/ 3010836 w 5519859"/>
                <a:gd name="connsiteY71" fmla="*/ 1003612 h 5519859"/>
                <a:gd name="connsiteX72" fmla="*/ 3010836 w 5519859"/>
                <a:gd name="connsiteY72" fmla="*/ 836341 h 5519859"/>
                <a:gd name="connsiteX73" fmla="*/ 2843565 w 5519859"/>
                <a:gd name="connsiteY73" fmla="*/ 836341 h 5519859"/>
                <a:gd name="connsiteX74" fmla="*/ 3010836 w 5519859"/>
                <a:gd name="connsiteY74" fmla="*/ 1003612 h 5519859"/>
                <a:gd name="connsiteX75" fmla="*/ 3010836 w 5519859"/>
                <a:gd name="connsiteY75" fmla="*/ 1170883 h 5519859"/>
                <a:gd name="connsiteX76" fmla="*/ 2843565 w 5519859"/>
                <a:gd name="connsiteY76" fmla="*/ 1170883 h 5519859"/>
                <a:gd name="connsiteX77" fmla="*/ 2843565 w 5519859"/>
                <a:gd name="connsiteY77" fmla="*/ 1003612 h 5519859"/>
                <a:gd name="connsiteX78" fmla="*/ 2676294 w 5519859"/>
                <a:gd name="connsiteY78" fmla="*/ 1003612 h 5519859"/>
                <a:gd name="connsiteX79" fmla="*/ 2676294 w 5519859"/>
                <a:gd name="connsiteY79" fmla="*/ 1170883 h 5519859"/>
                <a:gd name="connsiteX80" fmla="*/ 2509024 w 5519859"/>
                <a:gd name="connsiteY80" fmla="*/ 1170883 h 5519859"/>
                <a:gd name="connsiteX81" fmla="*/ 2509024 w 5519859"/>
                <a:gd name="connsiteY81" fmla="*/ 1338154 h 5519859"/>
                <a:gd name="connsiteX82" fmla="*/ 2676294 w 5519859"/>
                <a:gd name="connsiteY82" fmla="*/ 1338154 h 5519859"/>
                <a:gd name="connsiteX83" fmla="*/ 2676294 w 5519859"/>
                <a:gd name="connsiteY83" fmla="*/ 1505411 h 5519859"/>
                <a:gd name="connsiteX84" fmla="*/ 2676294 w 5519859"/>
                <a:gd name="connsiteY84" fmla="*/ 1672682 h 5519859"/>
                <a:gd name="connsiteX85" fmla="*/ 2843565 w 5519859"/>
                <a:gd name="connsiteY85" fmla="*/ 1672682 h 5519859"/>
                <a:gd name="connsiteX86" fmla="*/ 2843565 w 5519859"/>
                <a:gd name="connsiteY86" fmla="*/ 1839953 h 5519859"/>
                <a:gd name="connsiteX87" fmla="*/ 2676294 w 5519859"/>
                <a:gd name="connsiteY87" fmla="*/ 1839953 h 5519859"/>
                <a:gd name="connsiteX88" fmla="*/ 2509024 w 5519859"/>
                <a:gd name="connsiteY88" fmla="*/ 1839953 h 5519859"/>
                <a:gd name="connsiteX89" fmla="*/ 2509024 w 5519859"/>
                <a:gd name="connsiteY89" fmla="*/ 2007224 h 5519859"/>
                <a:gd name="connsiteX90" fmla="*/ 2509024 w 5519859"/>
                <a:gd name="connsiteY90" fmla="*/ 2174495 h 5519859"/>
                <a:gd name="connsiteX91" fmla="*/ 2676294 w 5519859"/>
                <a:gd name="connsiteY91" fmla="*/ 2174495 h 5519859"/>
                <a:gd name="connsiteX92" fmla="*/ 2676294 w 5519859"/>
                <a:gd name="connsiteY92" fmla="*/ 2007224 h 5519859"/>
                <a:gd name="connsiteX93" fmla="*/ 2843565 w 5519859"/>
                <a:gd name="connsiteY93" fmla="*/ 2007224 h 5519859"/>
                <a:gd name="connsiteX94" fmla="*/ 2843565 w 5519859"/>
                <a:gd name="connsiteY94" fmla="*/ 2174495 h 5519859"/>
                <a:gd name="connsiteX95" fmla="*/ 3010836 w 5519859"/>
                <a:gd name="connsiteY95" fmla="*/ 2174495 h 5519859"/>
                <a:gd name="connsiteX96" fmla="*/ 3010836 w 5519859"/>
                <a:gd name="connsiteY96" fmla="*/ 2007224 h 5519859"/>
                <a:gd name="connsiteX97" fmla="*/ 3178107 w 5519859"/>
                <a:gd name="connsiteY97" fmla="*/ 2007224 h 5519859"/>
                <a:gd name="connsiteX98" fmla="*/ 3178107 w 5519859"/>
                <a:gd name="connsiteY98" fmla="*/ 2174495 h 5519859"/>
                <a:gd name="connsiteX99" fmla="*/ 3345365 w 5519859"/>
                <a:gd name="connsiteY99" fmla="*/ 2174495 h 5519859"/>
                <a:gd name="connsiteX100" fmla="*/ 3345365 w 5519859"/>
                <a:gd name="connsiteY100" fmla="*/ 2007224 h 5519859"/>
                <a:gd name="connsiteX101" fmla="*/ 3345365 w 5519859"/>
                <a:gd name="connsiteY101" fmla="*/ 1839953 h 5519859"/>
                <a:gd name="connsiteX102" fmla="*/ 3345365 w 5519859"/>
                <a:gd name="connsiteY102" fmla="*/ 1672682 h 5519859"/>
                <a:gd name="connsiteX103" fmla="*/ 3345365 w 5519859"/>
                <a:gd name="connsiteY103" fmla="*/ 1505411 h 5519859"/>
                <a:gd name="connsiteX104" fmla="*/ 3345365 w 5519859"/>
                <a:gd name="connsiteY104" fmla="*/ 1338154 h 5519859"/>
                <a:gd name="connsiteX105" fmla="*/ 3512636 w 5519859"/>
                <a:gd name="connsiteY105" fmla="*/ 1338154 h 5519859"/>
                <a:gd name="connsiteX106" fmla="*/ 3512636 w 5519859"/>
                <a:gd name="connsiteY106" fmla="*/ 1170883 h 5519859"/>
                <a:gd name="connsiteX107" fmla="*/ 3512636 w 5519859"/>
                <a:gd name="connsiteY107" fmla="*/ 1003612 h 5519859"/>
                <a:gd name="connsiteX108" fmla="*/ 3345365 w 5519859"/>
                <a:gd name="connsiteY108" fmla="*/ 1003612 h 5519859"/>
                <a:gd name="connsiteX109" fmla="*/ 3345365 w 5519859"/>
                <a:gd name="connsiteY109" fmla="*/ 1170883 h 5519859"/>
                <a:gd name="connsiteX110" fmla="*/ 3178107 w 5519859"/>
                <a:gd name="connsiteY110" fmla="*/ 1170883 h 5519859"/>
                <a:gd name="connsiteX111" fmla="*/ 3178107 w 5519859"/>
                <a:gd name="connsiteY111" fmla="*/ 1003612 h 5519859"/>
                <a:gd name="connsiteX112" fmla="*/ 3010836 w 5519859"/>
                <a:gd name="connsiteY112" fmla="*/ 1003612 h 5519859"/>
                <a:gd name="connsiteX113" fmla="*/ 3178107 w 5519859"/>
                <a:gd name="connsiteY113" fmla="*/ 1003612 h 5519859"/>
                <a:gd name="connsiteX114" fmla="*/ 3345365 w 5519859"/>
                <a:gd name="connsiteY114" fmla="*/ 1003612 h 5519859"/>
                <a:gd name="connsiteX115" fmla="*/ 3345365 w 5519859"/>
                <a:gd name="connsiteY115" fmla="*/ 836341 h 5519859"/>
                <a:gd name="connsiteX116" fmla="*/ 3178107 w 5519859"/>
                <a:gd name="connsiteY116" fmla="*/ 836341 h 5519859"/>
                <a:gd name="connsiteX117" fmla="*/ 3178107 w 5519859"/>
                <a:gd name="connsiteY117" fmla="*/ 1003612 h 5519859"/>
                <a:gd name="connsiteX118" fmla="*/ 3345365 w 5519859"/>
                <a:gd name="connsiteY118" fmla="*/ 836341 h 5519859"/>
                <a:gd name="connsiteX119" fmla="*/ 3512636 w 5519859"/>
                <a:gd name="connsiteY119" fmla="*/ 836341 h 5519859"/>
                <a:gd name="connsiteX120" fmla="*/ 3512636 w 5519859"/>
                <a:gd name="connsiteY120" fmla="*/ 1003612 h 5519859"/>
                <a:gd name="connsiteX121" fmla="*/ 3679906 w 5519859"/>
                <a:gd name="connsiteY121" fmla="*/ 1003612 h 5519859"/>
                <a:gd name="connsiteX122" fmla="*/ 3679906 w 5519859"/>
                <a:gd name="connsiteY122" fmla="*/ 1170883 h 5519859"/>
                <a:gd name="connsiteX123" fmla="*/ 3847177 w 5519859"/>
                <a:gd name="connsiteY123" fmla="*/ 1170883 h 5519859"/>
                <a:gd name="connsiteX124" fmla="*/ 3847177 w 5519859"/>
                <a:gd name="connsiteY124" fmla="*/ 1003612 h 5519859"/>
                <a:gd name="connsiteX125" fmla="*/ 4014448 w 5519859"/>
                <a:gd name="connsiteY125" fmla="*/ 1003612 h 5519859"/>
                <a:gd name="connsiteX126" fmla="*/ 4014448 w 5519859"/>
                <a:gd name="connsiteY126" fmla="*/ 1170883 h 5519859"/>
                <a:gd name="connsiteX127" fmla="*/ 4181706 w 5519859"/>
                <a:gd name="connsiteY127" fmla="*/ 1170883 h 5519859"/>
                <a:gd name="connsiteX128" fmla="*/ 4181706 w 5519859"/>
                <a:gd name="connsiteY128" fmla="*/ 1003612 h 5519859"/>
                <a:gd name="connsiteX129" fmla="*/ 4181706 w 5519859"/>
                <a:gd name="connsiteY129" fmla="*/ 836341 h 5519859"/>
                <a:gd name="connsiteX130" fmla="*/ 4014448 w 5519859"/>
                <a:gd name="connsiteY130" fmla="*/ 836341 h 5519859"/>
                <a:gd name="connsiteX131" fmla="*/ 4014448 w 5519859"/>
                <a:gd name="connsiteY131" fmla="*/ 669070 h 5519859"/>
                <a:gd name="connsiteX132" fmla="*/ 3847177 w 5519859"/>
                <a:gd name="connsiteY132" fmla="*/ 669070 h 5519859"/>
                <a:gd name="connsiteX133" fmla="*/ 3847177 w 5519859"/>
                <a:gd name="connsiteY133" fmla="*/ 836341 h 5519859"/>
                <a:gd name="connsiteX134" fmla="*/ 3679906 w 5519859"/>
                <a:gd name="connsiteY134" fmla="*/ 836341 h 5519859"/>
                <a:gd name="connsiteX135" fmla="*/ 3679906 w 5519859"/>
                <a:gd name="connsiteY135" fmla="*/ 669070 h 5519859"/>
                <a:gd name="connsiteX136" fmla="*/ 3847177 w 5519859"/>
                <a:gd name="connsiteY136" fmla="*/ 669070 h 5519859"/>
                <a:gd name="connsiteX137" fmla="*/ 3847177 w 5519859"/>
                <a:gd name="connsiteY137" fmla="*/ 501813 h 5519859"/>
                <a:gd name="connsiteX138" fmla="*/ 4014448 w 5519859"/>
                <a:gd name="connsiteY138" fmla="*/ 501813 h 5519859"/>
                <a:gd name="connsiteX139" fmla="*/ 4014448 w 5519859"/>
                <a:gd name="connsiteY139" fmla="*/ 334542 h 5519859"/>
                <a:gd name="connsiteX140" fmla="*/ 3847177 w 5519859"/>
                <a:gd name="connsiteY140" fmla="*/ 334542 h 5519859"/>
                <a:gd name="connsiteX141" fmla="*/ 3847177 w 5519859"/>
                <a:gd name="connsiteY141" fmla="*/ 167271 h 5519859"/>
                <a:gd name="connsiteX142" fmla="*/ 3679906 w 5519859"/>
                <a:gd name="connsiteY142" fmla="*/ 167271 h 5519859"/>
                <a:gd name="connsiteX143" fmla="*/ 3679906 w 5519859"/>
                <a:gd name="connsiteY143" fmla="*/ 0 h 5519859"/>
                <a:gd name="connsiteX144" fmla="*/ 3512636 w 5519859"/>
                <a:gd name="connsiteY144" fmla="*/ 0 h 5519859"/>
                <a:gd name="connsiteX145" fmla="*/ 3512636 w 5519859"/>
                <a:gd name="connsiteY145" fmla="*/ 167271 h 5519859"/>
                <a:gd name="connsiteX146" fmla="*/ 3512636 w 5519859"/>
                <a:gd name="connsiteY146" fmla="*/ 334542 h 5519859"/>
                <a:gd name="connsiteX147" fmla="*/ 3345365 w 5519859"/>
                <a:gd name="connsiteY147" fmla="*/ 334542 h 5519859"/>
                <a:gd name="connsiteX148" fmla="*/ 3178107 w 5519859"/>
                <a:gd name="connsiteY148" fmla="*/ 334542 h 5519859"/>
                <a:gd name="connsiteX149" fmla="*/ 3178107 w 5519859"/>
                <a:gd name="connsiteY149" fmla="*/ 501813 h 5519859"/>
                <a:gd name="connsiteX150" fmla="*/ 3345365 w 5519859"/>
                <a:gd name="connsiteY150" fmla="*/ 501813 h 5519859"/>
                <a:gd name="connsiteX151" fmla="*/ 3345365 w 5519859"/>
                <a:gd name="connsiteY151" fmla="*/ 669070 h 5519859"/>
                <a:gd name="connsiteX152" fmla="*/ 3345365 w 5519859"/>
                <a:gd name="connsiteY152" fmla="*/ 836341 h 5519859"/>
                <a:gd name="connsiteX153" fmla="*/ 3178107 w 5519859"/>
                <a:gd name="connsiteY153" fmla="*/ 501813 h 5519859"/>
                <a:gd name="connsiteX154" fmla="*/ 3010836 w 5519859"/>
                <a:gd name="connsiteY154" fmla="*/ 501813 h 5519859"/>
                <a:gd name="connsiteX155" fmla="*/ 3010836 w 5519859"/>
                <a:gd name="connsiteY155" fmla="*/ 669070 h 5519859"/>
                <a:gd name="connsiteX156" fmla="*/ 3178107 w 5519859"/>
                <a:gd name="connsiteY156" fmla="*/ 669070 h 5519859"/>
                <a:gd name="connsiteX157" fmla="*/ 3178107 w 5519859"/>
                <a:gd name="connsiteY157" fmla="*/ 501813 h 5519859"/>
                <a:gd name="connsiteX158" fmla="*/ 3178107 w 5519859"/>
                <a:gd name="connsiteY158" fmla="*/ 334542 h 5519859"/>
                <a:gd name="connsiteX159" fmla="*/ 3178107 w 5519859"/>
                <a:gd name="connsiteY159" fmla="*/ 167271 h 5519859"/>
                <a:gd name="connsiteX160" fmla="*/ 3010836 w 5519859"/>
                <a:gd name="connsiteY160" fmla="*/ 167271 h 5519859"/>
                <a:gd name="connsiteX161" fmla="*/ 3010836 w 5519859"/>
                <a:gd name="connsiteY161" fmla="*/ 334542 h 5519859"/>
                <a:gd name="connsiteX162" fmla="*/ 3178107 w 5519859"/>
                <a:gd name="connsiteY162" fmla="*/ 334542 h 5519859"/>
                <a:gd name="connsiteX163" fmla="*/ 3010836 w 5519859"/>
                <a:gd name="connsiteY163" fmla="*/ 167271 h 5519859"/>
                <a:gd name="connsiteX164" fmla="*/ 3010836 w 5519859"/>
                <a:gd name="connsiteY164" fmla="*/ 0 h 5519859"/>
                <a:gd name="connsiteX165" fmla="*/ 2843565 w 5519859"/>
                <a:gd name="connsiteY165" fmla="*/ 0 h 5519859"/>
                <a:gd name="connsiteX166" fmla="*/ 2843565 w 5519859"/>
                <a:gd name="connsiteY166" fmla="*/ 167271 h 5519859"/>
                <a:gd name="connsiteX167" fmla="*/ 3010836 w 5519859"/>
                <a:gd name="connsiteY167" fmla="*/ 167271 h 5519859"/>
                <a:gd name="connsiteX168" fmla="*/ 3847177 w 5519859"/>
                <a:gd name="connsiteY168" fmla="*/ 167271 h 5519859"/>
                <a:gd name="connsiteX169" fmla="*/ 4014448 w 5519859"/>
                <a:gd name="connsiteY169" fmla="*/ 167271 h 5519859"/>
                <a:gd name="connsiteX170" fmla="*/ 4014448 w 5519859"/>
                <a:gd name="connsiteY170" fmla="*/ 334542 h 5519859"/>
                <a:gd name="connsiteX171" fmla="*/ 4181706 w 5519859"/>
                <a:gd name="connsiteY171" fmla="*/ 334542 h 5519859"/>
                <a:gd name="connsiteX172" fmla="*/ 4181706 w 5519859"/>
                <a:gd name="connsiteY172" fmla="*/ 167271 h 5519859"/>
                <a:gd name="connsiteX173" fmla="*/ 4181706 w 5519859"/>
                <a:gd name="connsiteY173" fmla="*/ 0 h 5519859"/>
                <a:gd name="connsiteX174" fmla="*/ 4014448 w 5519859"/>
                <a:gd name="connsiteY174" fmla="*/ 0 h 5519859"/>
                <a:gd name="connsiteX175" fmla="*/ 3847177 w 5519859"/>
                <a:gd name="connsiteY175" fmla="*/ 0 h 5519859"/>
                <a:gd name="connsiteX176" fmla="*/ 3847177 w 5519859"/>
                <a:gd name="connsiteY176" fmla="*/ 167271 h 5519859"/>
                <a:gd name="connsiteX177" fmla="*/ 4014448 w 5519859"/>
                <a:gd name="connsiteY177" fmla="*/ 1170883 h 5519859"/>
                <a:gd name="connsiteX178" fmla="*/ 3847177 w 5519859"/>
                <a:gd name="connsiteY178" fmla="*/ 1170883 h 5519859"/>
                <a:gd name="connsiteX179" fmla="*/ 3847177 w 5519859"/>
                <a:gd name="connsiteY179" fmla="*/ 1338154 h 5519859"/>
                <a:gd name="connsiteX180" fmla="*/ 4014448 w 5519859"/>
                <a:gd name="connsiteY180" fmla="*/ 1338154 h 5519859"/>
                <a:gd name="connsiteX181" fmla="*/ 4014448 w 5519859"/>
                <a:gd name="connsiteY181" fmla="*/ 1170883 h 5519859"/>
                <a:gd name="connsiteX182" fmla="*/ 3178107 w 5519859"/>
                <a:gd name="connsiteY182" fmla="*/ 2174495 h 5519859"/>
                <a:gd name="connsiteX183" fmla="*/ 3010836 w 5519859"/>
                <a:gd name="connsiteY183" fmla="*/ 2174495 h 5519859"/>
                <a:gd name="connsiteX184" fmla="*/ 3010836 w 5519859"/>
                <a:gd name="connsiteY184" fmla="*/ 2341753 h 5519859"/>
                <a:gd name="connsiteX185" fmla="*/ 3178107 w 5519859"/>
                <a:gd name="connsiteY185" fmla="*/ 2341753 h 5519859"/>
                <a:gd name="connsiteX186" fmla="*/ 3178107 w 5519859"/>
                <a:gd name="connsiteY186" fmla="*/ 2174495 h 5519859"/>
                <a:gd name="connsiteX187" fmla="*/ 3010836 w 5519859"/>
                <a:gd name="connsiteY187" fmla="*/ 2341753 h 5519859"/>
                <a:gd name="connsiteX188" fmla="*/ 2843565 w 5519859"/>
                <a:gd name="connsiteY188" fmla="*/ 2341753 h 5519859"/>
                <a:gd name="connsiteX189" fmla="*/ 2676294 w 5519859"/>
                <a:gd name="connsiteY189" fmla="*/ 2341753 h 5519859"/>
                <a:gd name="connsiteX190" fmla="*/ 2509024 w 5519859"/>
                <a:gd name="connsiteY190" fmla="*/ 2341753 h 5519859"/>
                <a:gd name="connsiteX191" fmla="*/ 2509024 w 5519859"/>
                <a:gd name="connsiteY191" fmla="*/ 2509024 h 5519859"/>
                <a:gd name="connsiteX192" fmla="*/ 2676294 w 5519859"/>
                <a:gd name="connsiteY192" fmla="*/ 2509024 h 5519859"/>
                <a:gd name="connsiteX193" fmla="*/ 2676294 w 5519859"/>
                <a:gd name="connsiteY193" fmla="*/ 2676294 h 5519859"/>
                <a:gd name="connsiteX194" fmla="*/ 2843565 w 5519859"/>
                <a:gd name="connsiteY194" fmla="*/ 2676294 h 5519859"/>
                <a:gd name="connsiteX195" fmla="*/ 2843565 w 5519859"/>
                <a:gd name="connsiteY195" fmla="*/ 2509024 h 5519859"/>
                <a:gd name="connsiteX196" fmla="*/ 3010836 w 5519859"/>
                <a:gd name="connsiteY196" fmla="*/ 2509024 h 5519859"/>
                <a:gd name="connsiteX197" fmla="*/ 3010836 w 5519859"/>
                <a:gd name="connsiteY197" fmla="*/ 2341753 h 5519859"/>
                <a:gd name="connsiteX198" fmla="*/ 2676294 w 5519859"/>
                <a:gd name="connsiteY198" fmla="*/ 2676294 h 5519859"/>
                <a:gd name="connsiteX199" fmla="*/ 2509024 w 5519859"/>
                <a:gd name="connsiteY199" fmla="*/ 2676294 h 5519859"/>
                <a:gd name="connsiteX200" fmla="*/ 2509024 w 5519859"/>
                <a:gd name="connsiteY200" fmla="*/ 2843565 h 5519859"/>
                <a:gd name="connsiteX201" fmla="*/ 2341753 w 5519859"/>
                <a:gd name="connsiteY201" fmla="*/ 2843565 h 5519859"/>
                <a:gd name="connsiteX202" fmla="*/ 2174495 w 5519859"/>
                <a:gd name="connsiteY202" fmla="*/ 2843565 h 5519859"/>
                <a:gd name="connsiteX203" fmla="*/ 2174495 w 5519859"/>
                <a:gd name="connsiteY203" fmla="*/ 3010836 h 5519859"/>
                <a:gd name="connsiteX204" fmla="*/ 2007224 w 5519859"/>
                <a:gd name="connsiteY204" fmla="*/ 3010836 h 5519859"/>
                <a:gd name="connsiteX205" fmla="*/ 1839953 w 5519859"/>
                <a:gd name="connsiteY205" fmla="*/ 3010836 h 5519859"/>
                <a:gd name="connsiteX206" fmla="*/ 1839953 w 5519859"/>
                <a:gd name="connsiteY206" fmla="*/ 2843565 h 5519859"/>
                <a:gd name="connsiteX207" fmla="*/ 1839953 w 5519859"/>
                <a:gd name="connsiteY207" fmla="*/ 2676294 h 5519859"/>
                <a:gd name="connsiteX208" fmla="*/ 2007224 w 5519859"/>
                <a:gd name="connsiteY208" fmla="*/ 2676294 h 5519859"/>
                <a:gd name="connsiteX209" fmla="*/ 2007224 w 5519859"/>
                <a:gd name="connsiteY209" fmla="*/ 2843565 h 5519859"/>
                <a:gd name="connsiteX210" fmla="*/ 2174495 w 5519859"/>
                <a:gd name="connsiteY210" fmla="*/ 2843565 h 5519859"/>
                <a:gd name="connsiteX211" fmla="*/ 2174495 w 5519859"/>
                <a:gd name="connsiteY211" fmla="*/ 2676294 h 5519859"/>
                <a:gd name="connsiteX212" fmla="*/ 2174495 w 5519859"/>
                <a:gd name="connsiteY212" fmla="*/ 2509024 h 5519859"/>
                <a:gd name="connsiteX213" fmla="*/ 2007224 w 5519859"/>
                <a:gd name="connsiteY213" fmla="*/ 2509024 h 5519859"/>
                <a:gd name="connsiteX214" fmla="*/ 1839953 w 5519859"/>
                <a:gd name="connsiteY214" fmla="*/ 2509024 h 5519859"/>
                <a:gd name="connsiteX215" fmla="*/ 1672682 w 5519859"/>
                <a:gd name="connsiteY215" fmla="*/ 2509024 h 5519859"/>
                <a:gd name="connsiteX216" fmla="*/ 1672682 w 5519859"/>
                <a:gd name="connsiteY216" fmla="*/ 2676294 h 5519859"/>
                <a:gd name="connsiteX217" fmla="*/ 1505411 w 5519859"/>
                <a:gd name="connsiteY217" fmla="*/ 2676294 h 5519859"/>
                <a:gd name="connsiteX218" fmla="*/ 1505411 w 5519859"/>
                <a:gd name="connsiteY218" fmla="*/ 2843565 h 5519859"/>
                <a:gd name="connsiteX219" fmla="*/ 1672682 w 5519859"/>
                <a:gd name="connsiteY219" fmla="*/ 2843565 h 5519859"/>
                <a:gd name="connsiteX220" fmla="*/ 1672682 w 5519859"/>
                <a:gd name="connsiteY220" fmla="*/ 3010836 h 5519859"/>
                <a:gd name="connsiteX221" fmla="*/ 1672682 w 5519859"/>
                <a:gd name="connsiteY221" fmla="*/ 3178107 h 5519859"/>
                <a:gd name="connsiteX222" fmla="*/ 1505411 w 5519859"/>
                <a:gd name="connsiteY222" fmla="*/ 3178107 h 5519859"/>
                <a:gd name="connsiteX223" fmla="*/ 1505411 w 5519859"/>
                <a:gd name="connsiteY223" fmla="*/ 3345365 h 5519859"/>
                <a:gd name="connsiteX224" fmla="*/ 1672682 w 5519859"/>
                <a:gd name="connsiteY224" fmla="*/ 3345365 h 5519859"/>
                <a:gd name="connsiteX225" fmla="*/ 1839953 w 5519859"/>
                <a:gd name="connsiteY225" fmla="*/ 3345365 h 5519859"/>
                <a:gd name="connsiteX226" fmla="*/ 2007224 w 5519859"/>
                <a:gd name="connsiteY226" fmla="*/ 3345365 h 5519859"/>
                <a:gd name="connsiteX227" fmla="*/ 2007224 w 5519859"/>
                <a:gd name="connsiteY227" fmla="*/ 3178107 h 5519859"/>
                <a:gd name="connsiteX228" fmla="*/ 2174495 w 5519859"/>
                <a:gd name="connsiteY228" fmla="*/ 3178107 h 5519859"/>
                <a:gd name="connsiteX229" fmla="*/ 2341753 w 5519859"/>
                <a:gd name="connsiteY229" fmla="*/ 3178107 h 5519859"/>
                <a:gd name="connsiteX230" fmla="*/ 2509024 w 5519859"/>
                <a:gd name="connsiteY230" fmla="*/ 3178107 h 5519859"/>
                <a:gd name="connsiteX231" fmla="*/ 2509024 w 5519859"/>
                <a:gd name="connsiteY231" fmla="*/ 3010836 h 5519859"/>
                <a:gd name="connsiteX232" fmla="*/ 2676294 w 5519859"/>
                <a:gd name="connsiteY232" fmla="*/ 3010836 h 5519859"/>
                <a:gd name="connsiteX233" fmla="*/ 2676294 w 5519859"/>
                <a:gd name="connsiteY233" fmla="*/ 3178107 h 5519859"/>
                <a:gd name="connsiteX234" fmla="*/ 2843565 w 5519859"/>
                <a:gd name="connsiteY234" fmla="*/ 3178107 h 5519859"/>
                <a:gd name="connsiteX235" fmla="*/ 3010836 w 5519859"/>
                <a:gd name="connsiteY235" fmla="*/ 3178107 h 5519859"/>
                <a:gd name="connsiteX236" fmla="*/ 3178107 w 5519859"/>
                <a:gd name="connsiteY236" fmla="*/ 3178107 h 5519859"/>
                <a:gd name="connsiteX237" fmla="*/ 3178107 w 5519859"/>
                <a:gd name="connsiteY237" fmla="*/ 3010836 h 5519859"/>
                <a:gd name="connsiteX238" fmla="*/ 3345365 w 5519859"/>
                <a:gd name="connsiteY238" fmla="*/ 3010836 h 5519859"/>
                <a:gd name="connsiteX239" fmla="*/ 3345365 w 5519859"/>
                <a:gd name="connsiteY239" fmla="*/ 2843565 h 5519859"/>
                <a:gd name="connsiteX240" fmla="*/ 3178107 w 5519859"/>
                <a:gd name="connsiteY240" fmla="*/ 2843565 h 5519859"/>
                <a:gd name="connsiteX241" fmla="*/ 3010836 w 5519859"/>
                <a:gd name="connsiteY241" fmla="*/ 2843565 h 5519859"/>
                <a:gd name="connsiteX242" fmla="*/ 3010836 w 5519859"/>
                <a:gd name="connsiteY242" fmla="*/ 3010836 h 5519859"/>
                <a:gd name="connsiteX243" fmla="*/ 2843565 w 5519859"/>
                <a:gd name="connsiteY243" fmla="*/ 3010836 h 5519859"/>
                <a:gd name="connsiteX244" fmla="*/ 2843565 w 5519859"/>
                <a:gd name="connsiteY244" fmla="*/ 2843565 h 5519859"/>
                <a:gd name="connsiteX245" fmla="*/ 2676294 w 5519859"/>
                <a:gd name="connsiteY245" fmla="*/ 2843565 h 5519859"/>
                <a:gd name="connsiteX246" fmla="*/ 2676294 w 5519859"/>
                <a:gd name="connsiteY246" fmla="*/ 2676294 h 5519859"/>
                <a:gd name="connsiteX247" fmla="*/ 3345365 w 5519859"/>
                <a:gd name="connsiteY247" fmla="*/ 2843565 h 5519859"/>
                <a:gd name="connsiteX248" fmla="*/ 3512636 w 5519859"/>
                <a:gd name="connsiteY248" fmla="*/ 2843565 h 5519859"/>
                <a:gd name="connsiteX249" fmla="*/ 3512636 w 5519859"/>
                <a:gd name="connsiteY249" fmla="*/ 2676294 h 5519859"/>
                <a:gd name="connsiteX250" fmla="*/ 3679906 w 5519859"/>
                <a:gd name="connsiteY250" fmla="*/ 2676294 h 5519859"/>
                <a:gd name="connsiteX251" fmla="*/ 3679906 w 5519859"/>
                <a:gd name="connsiteY251" fmla="*/ 2843565 h 5519859"/>
                <a:gd name="connsiteX252" fmla="*/ 3679906 w 5519859"/>
                <a:gd name="connsiteY252" fmla="*/ 3010836 h 5519859"/>
                <a:gd name="connsiteX253" fmla="*/ 3512636 w 5519859"/>
                <a:gd name="connsiteY253" fmla="*/ 3010836 h 5519859"/>
                <a:gd name="connsiteX254" fmla="*/ 3345365 w 5519859"/>
                <a:gd name="connsiteY254" fmla="*/ 3010836 h 5519859"/>
                <a:gd name="connsiteX255" fmla="*/ 3345365 w 5519859"/>
                <a:gd name="connsiteY255" fmla="*/ 3178107 h 5519859"/>
                <a:gd name="connsiteX256" fmla="*/ 3178107 w 5519859"/>
                <a:gd name="connsiteY256" fmla="*/ 3178107 h 5519859"/>
                <a:gd name="connsiteX257" fmla="*/ 3178107 w 5519859"/>
                <a:gd name="connsiteY257" fmla="*/ 3345365 h 5519859"/>
                <a:gd name="connsiteX258" fmla="*/ 3345365 w 5519859"/>
                <a:gd name="connsiteY258" fmla="*/ 3345365 h 5519859"/>
                <a:gd name="connsiteX259" fmla="*/ 3512636 w 5519859"/>
                <a:gd name="connsiteY259" fmla="*/ 3345365 h 5519859"/>
                <a:gd name="connsiteX260" fmla="*/ 3512636 w 5519859"/>
                <a:gd name="connsiteY260" fmla="*/ 3178107 h 5519859"/>
                <a:gd name="connsiteX261" fmla="*/ 3679906 w 5519859"/>
                <a:gd name="connsiteY261" fmla="*/ 3178107 h 5519859"/>
                <a:gd name="connsiteX262" fmla="*/ 3847177 w 5519859"/>
                <a:gd name="connsiteY262" fmla="*/ 3178107 h 5519859"/>
                <a:gd name="connsiteX263" fmla="*/ 3847177 w 5519859"/>
                <a:gd name="connsiteY263" fmla="*/ 3345365 h 5519859"/>
                <a:gd name="connsiteX264" fmla="*/ 4014448 w 5519859"/>
                <a:gd name="connsiteY264" fmla="*/ 3345365 h 5519859"/>
                <a:gd name="connsiteX265" fmla="*/ 4014448 w 5519859"/>
                <a:gd name="connsiteY265" fmla="*/ 3178107 h 5519859"/>
                <a:gd name="connsiteX266" fmla="*/ 4181706 w 5519859"/>
                <a:gd name="connsiteY266" fmla="*/ 3178107 h 5519859"/>
                <a:gd name="connsiteX267" fmla="*/ 4181706 w 5519859"/>
                <a:gd name="connsiteY267" fmla="*/ 3010836 h 5519859"/>
                <a:gd name="connsiteX268" fmla="*/ 4348977 w 5519859"/>
                <a:gd name="connsiteY268" fmla="*/ 3010836 h 5519859"/>
                <a:gd name="connsiteX269" fmla="*/ 4348977 w 5519859"/>
                <a:gd name="connsiteY269" fmla="*/ 3178107 h 5519859"/>
                <a:gd name="connsiteX270" fmla="*/ 4348977 w 5519859"/>
                <a:gd name="connsiteY270" fmla="*/ 3345365 h 5519859"/>
                <a:gd name="connsiteX271" fmla="*/ 4348977 w 5519859"/>
                <a:gd name="connsiteY271" fmla="*/ 3512636 h 5519859"/>
                <a:gd name="connsiteX272" fmla="*/ 4181706 w 5519859"/>
                <a:gd name="connsiteY272" fmla="*/ 3512636 h 5519859"/>
                <a:gd name="connsiteX273" fmla="*/ 4014448 w 5519859"/>
                <a:gd name="connsiteY273" fmla="*/ 3512636 h 5519859"/>
                <a:gd name="connsiteX274" fmla="*/ 4014448 w 5519859"/>
                <a:gd name="connsiteY274" fmla="*/ 3679906 h 5519859"/>
                <a:gd name="connsiteX275" fmla="*/ 4014448 w 5519859"/>
                <a:gd name="connsiteY275" fmla="*/ 3847177 h 5519859"/>
                <a:gd name="connsiteX276" fmla="*/ 4181706 w 5519859"/>
                <a:gd name="connsiteY276" fmla="*/ 3847177 h 5519859"/>
                <a:gd name="connsiteX277" fmla="*/ 4181706 w 5519859"/>
                <a:gd name="connsiteY277" fmla="*/ 3679906 h 5519859"/>
                <a:gd name="connsiteX278" fmla="*/ 4348977 w 5519859"/>
                <a:gd name="connsiteY278" fmla="*/ 3679906 h 5519859"/>
                <a:gd name="connsiteX279" fmla="*/ 4516248 w 5519859"/>
                <a:gd name="connsiteY279" fmla="*/ 3679906 h 5519859"/>
                <a:gd name="connsiteX280" fmla="*/ 4516248 w 5519859"/>
                <a:gd name="connsiteY280" fmla="*/ 3512636 h 5519859"/>
                <a:gd name="connsiteX281" fmla="*/ 4516248 w 5519859"/>
                <a:gd name="connsiteY281" fmla="*/ 3345365 h 5519859"/>
                <a:gd name="connsiteX282" fmla="*/ 4683519 w 5519859"/>
                <a:gd name="connsiteY282" fmla="*/ 3345365 h 5519859"/>
                <a:gd name="connsiteX283" fmla="*/ 4683519 w 5519859"/>
                <a:gd name="connsiteY283" fmla="*/ 3178107 h 5519859"/>
                <a:gd name="connsiteX284" fmla="*/ 4516248 w 5519859"/>
                <a:gd name="connsiteY284" fmla="*/ 3178107 h 5519859"/>
                <a:gd name="connsiteX285" fmla="*/ 4516248 w 5519859"/>
                <a:gd name="connsiteY285" fmla="*/ 3010836 h 5519859"/>
                <a:gd name="connsiteX286" fmla="*/ 4516248 w 5519859"/>
                <a:gd name="connsiteY286" fmla="*/ 2843565 h 5519859"/>
                <a:gd name="connsiteX287" fmla="*/ 4516248 w 5519859"/>
                <a:gd name="connsiteY287" fmla="*/ 2676294 h 5519859"/>
                <a:gd name="connsiteX288" fmla="*/ 4348977 w 5519859"/>
                <a:gd name="connsiteY288" fmla="*/ 2676294 h 5519859"/>
                <a:gd name="connsiteX289" fmla="*/ 4181706 w 5519859"/>
                <a:gd name="connsiteY289" fmla="*/ 2676294 h 5519859"/>
                <a:gd name="connsiteX290" fmla="*/ 4181706 w 5519859"/>
                <a:gd name="connsiteY290" fmla="*/ 2843565 h 5519859"/>
                <a:gd name="connsiteX291" fmla="*/ 4014448 w 5519859"/>
                <a:gd name="connsiteY291" fmla="*/ 2843565 h 5519859"/>
                <a:gd name="connsiteX292" fmla="*/ 4014448 w 5519859"/>
                <a:gd name="connsiteY292" fmla="*/ 3010836 h 5519859"/>
                <a:gd name="connsiteX293" fmla="*/ 3847177 w 5519859"/>
                <a:gd name="connsiteY293" fmla="*/ 3010836 h 5519859"/>
                <a:gd name="connsiteX294" fmla="*/ 3847177 w 5519859"/>
                <a:gd name="connsiteY294" fmla="*/ 2843565 h 5519859"/>
                <a:gd name="connsiteX295" fmla="*/ 3847177 w 5519859"/>
                <a:gd name="connsiteY295" fmla="*/ 2676294 h 5519859"/>
                <a:gd name="connsiteX296" fmla="*/ 4014448 w 5519859"/>
                <a:gd name="connsiteY296" fmla="*/ 2676294 h 5519859"/>
                <a:gd name="connsiteX297" fmla="*/ 4014448 w 5519859"/>
                <a:gd name="connsiteY297" fmla="*/ 2509024 h 5519859"/>
                <a:gd name="connsiteX298" fmla="*/ 3847177 w 5519859"/>
                <a:gd name="connsiteY298" fmla="*/ 2509024 h 5519859"/>
                <a:gd name="connsiteX299" fmla="*/ 3847177 w 5519859"/>
                <a:gd name="connsiteY299" fmla="*/ 2341753 h 5519859"/>
                <a:gd name="connsiteX300" fmla="*/ 3847177 w 5519859"/>
                <a:gd name="connsiteY300" fmla="*/ 2174495 h 5519859"/>
                <a:gd name="connsiteX301" fmla="*/ 4014448 w 5519859"/>
                <a:gd name="connsiteY301" fmla="*/ 2174495 h 5519859"/>
                <a:gd name="connsiteX302" fmla="*/ 4181706 w 5519859"/>
                <a:gd name="connsiteY302" fmla="*/ 2174495 h 5519859"/>
                <a:gd name="connsiteX303" fmla="*/ 4181706 w 5519859"/>
                <a:gd name="connsiteY303" fmla="*/ 2007224 h 5519859"/>
                <a:gd name="connsiteX304" fmla="*/ 4014448 w 5519859"/>
                <a:gd name="connsiteY304" fmla="*/ 2007224 h 5519859"/>
                <a:gd name="connsiteX305" fmla="*/ 4014448 w 5519859"/>
                <a:gd name="connsiteY305" fmla="*/ 1839953 h 5519859"/>
                <a:gd name="connsiteX306" fmla="*/ 3847177 w 5519859"/>
                <a:gd name="connsiteY306" fmla="*/ 1839953 h 5519859"/>
                <a:gd name="connsiteX307" fmla="*/ 3847177 w 5519859"/>
                <a:gd name="connsiteY307" fmla="*/ 1672682 h 5519859"/>
                <a:gd name="connsiteX308" fmla="*/ 4014448 w 5519859"/>
                <a:gd name="connsiteY308" fmla="*/ 1672682 h 5519859"/>
                <a:gd name="connsiteX309" fmla="*/ 4014448 w 5519859"/>
                <a:gd name="connsiteY309" fmla="*/ 1505411 h 5519859"/>
                <a:gd name="connsiteX310" fmla="*/ 3847177 w 5519859"/>
                <a:gd name="connsiteY310" fmla="*/ 1505411 h 5519859"/>
                <a:gd name="connsiteX311" fmla="*/ 3679906 w 5519859"/>
                <a:gd name="connsiteY311" fmla="*/ 1505411 h 5519859"/>
                <a:gd name="connsiteX312" fmla="*/ 3679906 w 5519859"/>
                <a:gd name="connsiteY312" fmla="*/ 1672682 h 5519859"/>
                <a:gd name="connsiteX313" fmla="*/ 3679906 w 5519859"/>
                <a:gd name="connsiteY313" fmla="*/ 1839953 h 5519859"/>
                <a:gd name="connsiteX314" fmla="*/ 3679906 w 5519859"/>
                <a:gd name="connsiteY314" fmla="*/ 2007224 h 5519859"/>
                <a:gd name="connsiteX315" fmla="*/ 3679906 w 5519859"/>
                <a:gd name="connsiteY315" fmla="*/ 2174495 h 5519859"/>
                <a:gd name="connsiteX316" fmla="*/ 3679906 w 5519859"/>
                <a:gd name="connsiteY316" fmla="*/ 2341753 h 5519859"/>
                <a:gd name="connsiteX317" fmla="*/ 3679906 w 5519859"/>
                <a:gd name="connsiteY317" fmla="*/ 2509024 h 5519859"/>
                <a:gd name="connsiteX318" fmla="*/ 3512636 w 5519859"/>
                <a:gd name="connsiteY318" fmla="*/ 2509024 h 5519859"/>
                <a:gd name="connsiteX319" fmla="*/ 3512636 w 5519859"/>
                <a:gd name="connsiteY319" fmla="*/ 2341753 h 5519859"/>
                <a:gd name="connsiteX320" fmla="*/ 3345365 w 5519859"/>
                <a:gd name="connsiteY320" fmla="*/ 2341753 h 5519859"/>
                <a:gd name="connsiteX321" fmla="*/ 3345365 w 5519859"/>
                <a:gd name="connsiteY321" fmla="*/ 2509024 h 5519859"/>
                <a:gd name="connsiteX322" fmla="*/ 3345365 w 5519859"/>
                <a:gd name="connsiteY322" fmla="*/ 2676294 h 5519859"/>
                <a:gd name="connsiteX323" fmla="*/ 3345365 w 5519859"/>
                <a:gd name="connsiteY323" fmla="*/ 2843565 h 5519859"/>
                <a:gd name="connsiteX324" fmla="*/ 4014448 w 5519859"/>
                <a:gd name="connsiteY324" fmla="*/ 1672682 h 5519859"/>
                <a:gd name="connsiteX325" fmla="*/ 4014448 w 5519859"/>
                <a:gd name="connsiteY325" fmla="*/ 1839953 h 5519859"/>
                <a:gd name="connsiteX326" fmla="*/ 4181706 w 5519859"/>
                <a:gd name="connsiteY326" fmla="*/ 1839953 h 5519859"/>
                <a:gd name="connsiteX327" fmla="*/ 4348977 w 5519859"/>
                <a:gd name="connsiteY327" fmla="*/ 1839953 h 5519859"/>
                <a:gd name="connsiteX328" fmla="*/ 4348977 w 5519859"/>
                <a:gd name="connsiteY328" fmla="*/ 1672682 h 5519859"/>
                <a:gd name="connsiteX329" fmla="*/ 4181706 w 5519859"/>
                <a:gd name="connsiteY329" fmla="*/ 1672682 h 5519859"/>
                <a:gd name="connsiteX330" fmla="*/ 4014448 w 5519859"/>
                <a:gd name="connsiteY330" fmla="*/ 1672682 h 5519859"/>
                <a:gd name="connsiteX331" fmla="*/ 4348977 w 5519859"/>
                <a:gd name="connsiteY331" fmla="*/ 1839953 h 5519859"/>
                <a:gd name="connsiteX332" fmla="*/ 4348977 w 5519859"/>
                <a:gd name="connsiteY332" fmla="*/ 2007224 h 5519859"/>
                <a:gd name="connsiteX333" fmla="*/ 4348977 w 5519859"/>
                <a:gd name="connsiteY333" fmla="*/ 2174495 h 5519859"/>
                <a:gd name="connsiteX334" fmla="*/ 4516248 w 5519859"/>
                <a:gd name="connsiteY334" fmla="*/ 2174495 h 5519859"/>
                <a:gd name="connsiteX335" fmla="*/ 4516248 w 5519859"/>
                <a:gd name="connsiteY335" fmla="*/ 2341753 h 5519859"/>
                <a:gd name="connsiteX336" fmla="*/ 4516248 w 5519859"/>
                <a:gd name="connsiteY336" fmla="*/ 2509024 h 5519859"/>
                <a:gd name="connsiteX337" fmla="*/ 4516248 w 5519859"/>
                <a:gd name="connsiteY337" fmla="*/ 2676294 h 5519859"/>
                <a:gd name="connsiteX338" fmla="*/ 4683519 w 5519859"/>
                <a:gd name="connsiteY338" fmla="*/ 2676294 h 5519859"/>
                <a:gd name="connsiteX339" fmla="*/ 4683519 w 5519859"/>
                <a:gd name="connsiteY339" fmla="*/ 2843565 h 5519859"/>
                <a:gd name="connsiteX340" fmla="*/ 4850790 w 5519859"/>
                <a:gd name="connsiteY340" fmla="*/ 2843565 h 5519859"/>
                <a:gd name="connsiteX341" fmla="*/ 4850790 w 5519859"/>
                <a:gd name="connsiteY341" fmla="*/ 2676294 h 5519859"/>
                <a:gd name="connsiteX342" fmla="*/ 4850790 w 5519859"/>
                <a:gd name="connsiteY342" fmla="*/ 2509024 h 5519859"/>
                <a:gd name="connsiteX343" fmla="*/ 5018047 w 5519859"/>
                <a:gd name="connsiteY343" fmla="*/ 2509024 h 5519859"/>
                <a:gd name="connsiteX344" fmla="*/ 5018047 w 5519859"/>
                <a:gd name="connsiteY344" fmla="*/ 2341753 h 5519859"/>
                <a:gd name="connsiteX345" fmla="*/ 5185318 w 5519859"/>
                <a:gd name="connsiteY345" fmla="*/ 2341753 h 5519859"/>
                <a:gd name="connsiteX346" fmla="*/ 5185318 w 5519859"/>
                <a:gd name="connsiteY346" fmla="*/ 2509024 h 5519859"/>
                <a:gd name="connsiteX347" fmla="*/ 5352589 w 5519859"/>
                <a:gd name="connsiteY347" fmla="*/ 2509024 h 5519859"/>
                <a:gd name="connsiteX348" fmla="*/ 5519860 w 5519859"/>
                <a:gd name="connsiteY348" fmla="*/ 2509024 h 5519859"/>
                <a:gd name="connsiteX349" fmla="*/ 5519860 w 5519859"/>
                <a:gd name="connsiteY349" fmla="*/ 2341753 h 5519859"/>
                <a:gd name="connsiteX350" fmla="*/ 5352589 w 5519859"/>
                <a:gd name="connsiteY350" fmla="*/ 2341753 h 5519859"/>
                <a:gd name="connsiteX351" fmla="*/ 5352589 w 5519859"/>
                <a:gd name="connsiteY351" fmla="*/ 2174495 h 5519859"/>
                <a:gd name="connsiteX352" fmla="*/ 5185318 w 5519859"/>
                <a:gd name="connsiteY352" fmla="*/ 2174495 h 5519859"/>
                <a:gd name="connsiteX353" fmla="*/ 5185318 w 5519859"/>
                <a:gd name="connsiteY353" fmla="*/ 2007224 h 5519859"/>
                <a:gd name="connsiteX354" fmla="*/ 5018047 w 5519859"/>
                <a:gd name="connsiteY354" fmla="*/ 2007224 h 5519859"/>
                <a:gd name="connsiteX355" fmla="*/ 4850790 w 5519859"/>
                <a:gd name="connsiteY355" fmla="*/ 2007224 h 5519859"/>
                <a:gd name="connsiteX356" fmla="*/ 4850790 w 5519859"/>
                <a:gd name="connsiteY356" fmla="*/ 2174495 h 5519859"/>
                <a:gd name="connsiteX357" fmla="*/ 4683519 w 5519859"/>
                <a:gd name="connsiteY357" fmla="*/ 2174495 h 5519859"/>
                <a:gd name="connsiteX358" fmla="*/ 4683519 w 5519859"/>
                <a:gd name="connsiteY358" fmla="*/ 2007224 h 5519859"/>
                <a:gd name="connsiteX359" fmla="*/ 4516248 w 5519859"/>
                <a:gd name="connsiteY359" fmla="*/ 2007224 h 5519859"/>
                <a:gd name="connsiteX360" fmla="*/ 4516248 w 5519859"/>
                <a:gd name="connsiteY360" fmla="*/ 1839953 h 5519859"/>
                <a:gd name="connsiteX361" fmla="*/ 4348977 w 5519859"/>
                <a:gd name="connsiteY361" fmla="*/ 1839953 h 5519859"/>
                <a:gd name="connsiteX362" fmla="*/ 5352589 w 5519859"/>
                <a:gd name="connsiteY362" fmla="*/ 2174495 h 5519859"/>
                <a:gd name="connsiteX363" fmla="*/ 5519860 w 5519859"/>
                <a:gd name="connsiteY363" fmla="*/ 2174495 h 5519859"/>
                <a:gd name="connsiteX364" fmla="*/ 5519860 w 5519859"/>
                <a:gd name="connsiteY364" fmla="*/ 2007224 h 5519859"/>
                <a:gd name="connsiteX365" fmla="*/ 5519860 w 5519859"/>
                <a:gd name="connsiteY365" fmla="*/ 1839953 h 5519859"/>
                <a:gd name="connsiteX366" fmla="*/ 5352589 w 5519859"/>
                <a:gd name="connsiteY366" fmla="*/ 1839953 h 5519859"/>
                <a:gd name="connsiteX367" fmla="*/ 5352589 w 5519859"/>
                <a:gd name="connsiteY367" fmla="*/ 2007224 h 5519859"/>
                <a:gd name="connsiteX368" fmla="*/ 5352589 w 5519859"/>
                <a:gd name="connsiteY368" fmla="*/ 2174495 h 5519859"/>
                <a:gd name="connsiteX369" fmla="*/ 4850790 w 5519859"/>
                <a:gd name="connsiteY369" fmla="*/ 2843565 h 5519859"/>
                <a:gd name="connsiteX370" fmla="*/ 4850790 w 5519859"/>
                <a:gd name="connsiteY370" fmla="*/ 3010836 h 5519859"/>
                <a:gd name="connsiteX371" fmla="*/ 5018047 w 5519859"/>
                <a:gd name="connsiteY371" fmla="*/ 3010836 h 5519859"/>
                <a:gd name="connsiteX372" fmla="*/ 5185318 w 5519859"/>
                <a:gd name="connsiteY372" fmla="*/ 3010836 h 5519859"/>
                <a:gd name="connsiteX373" fmla="*/ 5185318 w 5519859"/>
                <a:gd name="connsiteY373" fmla="*/ 2843565 h 5519859"/>
                <a:gd name="connsiteX374" fmla="*/ 5018047 w 5519859"/>
                <a:gd name="connsiteY374" fmla="*/ 2843565 h 5519859"/>
                <a:gd name="connsiteX375" fmla="*/ 4850790 w 5519859"/>
                <a:gd name="connsiteY375" fmla="*/ 2843565 h 5519859"/>
                <a:gd name="connsiteX376" fmla="*/ 4516248 w 5519859"/>
                <a:gd name="connsiteY376" fmla="*/ 3679906 h 5519859"/>
                <a:gd name="connsiteX377" fmla="*/ 4516248 w 5519859"/>
                <a:gd name="connsiteY377" fmla="*/ 3847177 h 5519859"/>
                <a:gd name="connsiteX378" fmla="*/ 4348977 w 5519859"/>
                <a:gd name="connsiteY378" fmla="*/ 3847177 h 5519859"/>
                <a:gd name="connsiteX379" fmla="*/ 4348977 w 5519859"/>
                <a:gd name="connsiteY379" fmla="*/ 4014448 h 5519859"/>
                <a:gd name="connsiteX380" fmla="*/ 4181706 w 5519859"/>
                <a:gd name="connsiteY380" fmla="*/ 4014448 h 5519859"/>
                <a:gd name="connsiteX381" fmla="*/ 4014448 w 5519859"/>
                <a:gd name="connsiteY381" fmla="*/ 4014448 h 5519859"/>
                <a:gd name="connsiteX382" fmla="*/ 4014448 w 5519859"/>
                <a:gd name="connsiteY382" fmla="*/ 3847177 h 5519859"/>
                <a:gd name="connsiteX383" fmla="*/ 3847177 w 5519859"/>
                <a:gd name="connsiteY383" fmla="*/ 3847177 h 5519859"/>
                <a:gd name="connsiteX384" fmla="*/ 3847177 w 5519859"/>
                <a:gd name="connsiteY384" fmla="*/ 4014448 h 5519859"/>
                <a:gd name="connsiteX385" fmla="*/ 3847177 w 5519859"/>
                <a:gd name="connsiteY385" fmla="*/ 4181706 h 5519859"/>
                <a:gd name="connsiteX386" fmla="*/ 4014448 w 5519859"/>
                <a:gd name="connsiteY386" fmla="*/ 4181706 h 5519859"/>
                <a:gd name="connsiteX387" fmla="*/ 4014448 w 5519859"/>
                <a:gd name="connsiteY387" fmla="*/ 4348977 h 5519859"/>
                <a:gd name="connsiteX388" fmla="*/ 3847177 w 5519859"/>
                <a:gd name="connsiteY388" fmla="*/ 4348977 h 5519859"/>
                <a:gd name="connsiteX389" fmla="*/ 3679906 w 5519859"/>
                <a:gd name="connsiteY389" fmla="*/ 4348977 h 5519859"/>
                <a:gd name="connsiteX390" fmla="*/ 3679906 w 5519859"/>
                <a:gd name="connsiteY390" fmla="*/ 4516248 h 5519859"/>
                <a:gd name="connsiteX391" fmla="*/ 3512636 w 5519859"/>
                <a:gd name="connsiteY391" fmla="*/ 4516248 h 5519859"/>
                <a:gd name="connsiteX392" fmla="*/ 3345365 w 5519859"/>
                <a:gd name="connsiteY392" fmla="*/ 4516248 h 5519859"/>
                <a:gd name="connsiteX393" fmla="*/ 3345365 w 5519859"/>
                <a:gd name="connsiteY393" fmla="*/ 4348977 h 5519859"/>
                <a:gd name="connsiteX394" fmla="*/ 3178107 w 5519859"/>
                <a:gd name="connsiteY394" fmla="*/ 4348977 h 5519859"/>
                <a:gd name="connsiteX395" fmla="*/ 3178107 w 5519859"/>
                <a:gd name="connsiteY395" fmla="*/ 4516248 h 5519859"/>
                <a:gd name="connsiteX396" fmla="*/ 3010836 w 5519859"/>
                <a:gd name="connsiteY396" fmla="*/ 4516248 h 5519859"/>
                <a:gd name="connsiteX397" fmla="*/ 3010836 w 5519859"/>
                <a:gd name="connsiteY397" fmla="*/ 4348977 h 5519859"/>
                <a:gd name="connsiteX398" fmla="*/ 3178107 w 5519859"/>
                <a:gd name="connsiteY398" fmla="*/ 4348977 h 5519859"/>
                <a:gd name="connsiteX399" fmla="*/ 3178107 w 5519859"/>
                <a:gd name="connsiteY399" fmla="*/ 4181706 h 5519859"/>
                <a:gd name="connsiteX400" fmla="*/ 3178107 w 5519859"/>
                <a:gd name="connsiteY400" fmla="*/ 4014448 h 5519859"/>
                <a:gd name="connsiteX401" fmla="*/ 3345365 w 5519859"/>
                <a:gd name="connsiteY401" fmla="*/ 4014448 h 5519859"/>
                <a:gd name="connsiteX402" fmla="*/ 3512636 w 5519859"/>
                <a:gd name="connsiteY402" fmla="*/ 4014448 h 5519859"/>
                <a:gd name="connsiteX403" fmla="*/ 3679906 w 5519859"/>
                <a:gd name="connsiteY403" fmla="*/ 4014448 h 5519859"/>
                <a:gd name="connsiteX404" fmla="*/ 3679906 w 5519859"/>
                <a:gd name="connsiteY404" fmla="*/ 3847177 h 5519859"/>
                <a:gd name="connsiteX405" fmla="*/ 3512636 w 5519859"/>
                <a:gd name="connsiteY405" fmla="*/ 3847177 h 5519859"/>
                <a:gd name="connsiteX406" fmla="*/ 3345365 w 5519859"/>
                <a:gd name="connsiteY406" fmla="*/ 3847177 h 5519859"/>
                <a:gd name="connsiteX407" fmla="*/ 3345365 w 5519859"/>
                <a:gd name="connsiteY407" fmla="*/ 3679906 h 5519859"/>
                <a:gd name="connsiteX408" fmla="*/ 3178107 w 5519859"/>
                <a:gd name="connsiteY408" fmla="*/ 3679906 h 5519859"/>
                <a:gd name="connsiteX409" fmla="*/ 3178107 w 5519859"/>
                <a:gd name="connsiteY409" fmla="*/ 3847177 h 5519859"/>
                <a:gd name="connsiteX410" fmla="*/ 3010836 w 5519859"/>
                <a:gd name="connsiteY410" fmla="*/ 3847177 h 5519859"/>
                <a:gd name="connsiteX411" fmla="*/ 3010836 w 5519859"/>
                <a:gd name="connsiteY411" fmla="*/ 3679906 h 5519859"/>
                <a:gd name="connsiteX412" fmla="*/ 2843565 w 5519859"/>
                <a:gd name="connsiteY412" fmla="*/ 3679906 h 5519859"/>
                <a:gd name="connsiteX413" fmla="*/ 2843565 w 5519859"/>
                <a:gd name="connsiteY413" fmla="*/ 3847177 h 5519859"/>
                <a:gd name="connsiteX414" fmla="*/ 2676294 w 5519859"/>
                <a:gd name="connsiteY414" fmla="*/ 3847177 h 5519859"/>
                <a:gd name="connsiteX415" fmla="*/ 2509024 w 5519859"/>
                <a:gd name="connsiteY415" fmla="*/ 3847177 h 5519859"/>
                <a:gd name="connsiteX416" fmla="*/ 2509024 w 5519859"/>
                <a:gd name="connsiteY416" fmla="*/ 4014448 h 5519859"/>
                <a:gd name="connsiteX417" fmla="*/ 2676294 w 5519859"/>
                <a:gd name="connsiteY417" fmla="*/ 4014448 h 5519859"/>
                <a:gd name="connsiteX418" fmla="*/ 2676294 w 5519859"/>
                <a:gd name="connsiteY418" fmla="*/ 4181706 h 5519859"/>
                <a:gd name="connsiteX419" fmla="*/ 2843565 w 5519859"/>
                <a:gd name="connsiteY419" fmla="*/ 4181706 h 5519859"/>
                <a:gd name="connsiteX420" fmla="*/ 2843565 w 5519859"/>
                <a:gd name="connsiteY420" fmla="*/ 4348977 h 5519859"/>
                <a:gd name="connsiteX421" fmla="*/ 2843565 w 5519859"/>
                <a:gd name="connsiteY421" fmla="*/ 4516248 h 5519859"/>
                <a:gd name="connsiteX422" fmla="*/ 2843565 w 5519859"/>
                <a:gd name="connsiteY422" fmla="*/ 4683519 h 5519859"/>
                <a:gd name="connsiteX423" fmla="*/ 3010836 w 5519859"/>
                <a:gd name="connsiteY423" fmla="*/ 4683519 h 5519859"/>
                <a:gd name="connsiteX424" fmla="*/ 3178107 w 5519859"/>
                <a:gd name="connsiteY424" fmla="*/ 4683519 h 5519859"/>
                <a:gd name="connsiteX425" fmla="*/ 3345365 w 5519859"/>
                <a:gd name="connsiteY425" fmla="*/ 4683519 h 5519859"/>
                <a:gd name="connsiteX426" fmla="*/ 3345365 w 5519859"/>
                <a:gd name="connsiteY426" fmla="*/ 4850790 h 5519859"/>
                <a:gd name="connsiteX427" fmla="*/ 3512636 w 5519859"/>
                <a:gd name="connsiteY427" fmla="*/ 4850790 h 5519859"/>
                <a:gd name="connsiteX428" fmla="*/ 3679906 w 5519859"/>
                <a:gd name="connsiteY428" fmla="*/ 4850790 h 5519859"/>
                <a:gd name="connsiteX429" fmla="*/ 3847177 w 5519859"/>
                <a:gd name="connsiteY429" fmla="*/ 4850790 h 5519859"/>
                <a:gd name="connsiteX430" fmla="*/ 3847177 w 5519859"/>
                <a:gd name="connsiteY430" fmla="*/ 4683519 h 5519859"/>
                <a:gd name="connsiteX431" fmla="*/ 4014448 w 5519859"/>
                <a:gd name="connsiteY431" fmla="*/ 4683519 h 5519859"/>
                <a:gd name="connsiteX432" fmla="*/ 4014448 w 5519859"/>
                <a:gd name="connsiteY432" fmla="*/ 4850790 h 5519859"/>
                <a:gd name="connsiteX433" fmla="*/ 4181706 w 5519859"/>
                <a:gd name="connsiteY433" fmla="*/ 4850790 h 5519859"/>
                <a:gd name="connsiteX434" fmla="*/ 4181706 w 5519859"/>
                <a:gd name="connsiteY434" fmla="*/ 5018047 h 5519859"/>
                <a:gd name="connsiteX435" fmla="*/ 4348977 w 5519859"/>
                <a:gd name="connsiteY435" fmla="*/ 5018047 h 5519859"/>
                <a:gd name="connsiteX436" fmla="*/ 4516248 w 5519859"/>
                <a:gd name="connsiteY436" fmla="*/ 5018047 h 5519859"/>
                <a:gd name="connsiteX437" fmla="*/ 4516248 w 5519859"/>
                <a:gd name="connsiteY437" fmla="*/ 4850790 h 5519859"/>
                <a:gd name="connsiteX438" fmla="*/ 4683519 w 5519859"/>
                <a:gd name="connsiteY438" fmla="*/ 4850790 h 5519859"/>
                <a:gd name="connsiteX439" fmla="*/ 4850790 w 5519859"/>
                <a:gd name="connsiteY439" fmla="*/ 4850790 h 5519859"/>
                <a:gd name="connsiteX440" fmla="*/ 4850790 w 5519859"/>
                <a:gd name="connsiteY440" fmla="*/ 4683519 h 5519859"/>
                <a:gd name="connsiteX441" fmla="*/ 5018047 w 5519859"/>
                <a:gd name="connsiteY441" fmla="*/ 4683519 h 5519859"/>
                <a:gd name="connsiteX442" fmla="*/ 5018047 w 5519859"/>
                <a:gd name="connsiteY442" fmla="*/ 4850790 h 5519859"/>
                <a:gd name="connsiteX443" fmla="*/ 4850790 w 5519859"/>
                <a:gd name="connsiteY443" fmla="*/ 4850790 h 5519859"/>
                <a:gd name="connsiteX444" fmla="*/ 4850790 w 5519859"/>
                <a:gd name="connsiteY444" fmla="*/ 5018047 h 5519859"/>
                <a:gd name="connsiteX445" fmla="*/ 5018047 w 5519859"/>
                <a:gd name="connsiteY445" fmla="*/ 5018047 h 5519859"/>
                <a:gd name="connsiteX446" fmla="*/ 5185318 w 5519859"/>
                <a:gd name="connsiteY446" fmla="*/ 5018047 h 5519859"/>
                <a:gd name="connsiteX447" fmla="*/ 5185318 w 5519859"/>
                <a:gd name="connsiteY447" fmla="*/ 5185318 h 5519859"/>
                <a:gd name="connsiteX448" fmla="*/ 5018047 w 5519859"/>
                <a:gd name="connsiteY448" fmla="*/ 5185318 h 5519859"/>
                <a:gd name="connsiteX449" fmla="*/ 5018047 w 5519859"/>
                <a:gd name="connsiteY449" fmla="*/ 5352589 h 5519859"/>
                <a:gd name="connsiteX450" fmla="*/ 5185318 w 5519859"/>
                <a:gd name="connsiteY450" fmla="*/ 5352589 h 5519859"/>
                <a:gd name="connsiteX451" fmla="*/ 5185318 w 5519859"/>
                <a:gd name="connsiteY451" fmla="*/ 5519860 h 5519859"/>
                <a:gd name="connsiteX452" fmla="*/ 5352589 w 5519859"/>
                <a:gd name="connsiteY452" fmla="*/ 5519860 h 5519859"/>
                <a:gd name="connsiteX453" fmla="*/ 5352589 w 5519859"/>
                <a:gd name="connsiteY453" fmla="*/ 5352589 h 5519859"/>
                <a:gd name="connsiteX454" fmla="*/ 5519860 w 5519859"/>
                <a:gd name="connsiteY454" fmla="*/ 5352589 h 5519859"/>
                <a:gd name="connsiteX455" fmla="*/ 5519860 w 5519859"/>
                <a:gd name="connsiteY455" fmla="*/ 5185318 h 5519859"/>
                <a:gd name="connsiteX456" fmla="*/ 5519860 w 5519859"/>
                <a:gd name="connsiteY456" fmla="*/ 5018047 h 5519859"/>
                <a:gd name="connsiteX457" fmla="*/ 5352589 w 5519859"/>
                <a:gd name="connsiteY457" fmla="*/ 5018047 h 5519859"/>
                <a:gd name="connsiteX458" fmla="*/ 5352589 w 5519859"/>
                <a:gd name="connsiteY458" fmla="*/ 4850790 h 5519859"/>
                <a:gd name="connsiteX459" fmla="*/ 5352589 w 5519859"/>
                <a:gd name="connsiteY459" fmla="*/ 4683519 h 5519859"/>
                <a:gd name="connsiteX460" fmla="*/ 5185318 w 5519859"/>
                <a:gd name="connsiteY460" fmla="*/ 4683519 h 5519859"/>
                <a:gd name="connsiteX461" fmla="*/ 5185318 w 5519859"/>
                <a:gd name="connsiteY461" fmla="*/ 4516248 h 5519859"/>
                <a:gd name="connsiteX462" fmla="*/ 5018047 w 5519859"/>
                <a:gd name="connsiteY462" fmla="*/ 4516248 h 5519859"/>
                <a:gd name="connsiteX463" fmla="*/ 5018047 w 5519859"/>
                <a:gd name="connsiteY463" fmla="*/ 4348977 h 5519859"/>
                <a:gd name="connsiteX464" fmla="*/ 5185318 w 5519859"/>
                <a:gd name="connsiteY464" fmla="*/ 4348977 h 5519859"/>
                <a:gd name="connsiteX465" fmla="*/ 5185318 w 5519859"/>
                <a:gd name="connsiteY465" fmla="*/ 4181706 h 5519859"/>
                <a:gd name="connsiteX466" fmla="*/ 5018047 w 5519859"/>
                <a:gd name="connsiteY466" fmla="*/ 4181706 h 5519859"/>
                <a:gd name="connsiteX467" fmla="*/ 4850790 w 5519859"/>
                <a:gd name="connsiteY467" fmla="*/ 4181706 h 5519859"/>
                <a:gd name="connsiteX468" fmla="*/ 4850790 w 5519859"/>
                <a:gd name="connsiteY468" fmla="*/ 4014448 h 5519859"/>
                <a:gd name="connsiteX469" fmla="*/ 4683519 w 5519859"/>
                <a:gd name="connsiteY469" fmla="*/ 4014448 h 5519859"/>
                <a:gd name="connsiteX470" fmla="*/ 4683519 w 5519859"/>
                <a:gd name="connsiteY470" fmla="*/ 3847177 h 5519859"/>
                <a:gd name="connsiteX471" fmla="*/ 4683519 w 5519859"/>
                <a:gd name="connsiteY471" fmla="*/ 3679906 h 5519859"/>
                <a:gd name="connsiteX472" fmla="*/ 4516248 w 5519859"/>
                <a:gd name="connsiteY472" fmla="*/ 3679906 h 5519859"/>
                <a:gd name="connsiteX473" fmla="*/ 4850790 w 5519859"/>
                <a:gd name="connsiteY473" fmla="*/ 4014448 h 5519859"/>
                <a:gd name="connsiteX474" fmla="*/ 5018047 w 5519859"/>
                <a:gd name="connsiteY474" fmla="*/ 4014448 h 5519859"/>
                <a:gd name="connsiteX475" fmla="*/ 5018047 w 5519859"/>
                <a:gd name="connsiteY475" fmla="*/ 3847177 h 5519859"/>
                <a:gd name="connsiteX476" fmla="*/ 4850790 w 5519859"/>
                <a:gd name="connsiteY476" fmla="*/ 3847177 h 5519859"/>
                <a:gd name="connsiteX477" fmla="*/ 4850790 w 5519859"/>
                <a:gd name="connsiteY477" fmla="*/ 4014448 h 5519859"/>
                <a:gd name="connsiteX478" fmla="*/ 5185318 w 5519859"/>
                <a:gd name="connsiteY478" fmla="*/ 4181706 h 5519859"/>
                <a:gd name="connsiteX479" fmla="*/ 5352589 w 5519859"/>
                <a:gd name="connsiteY479" fmla="*/ 4181706 h 5519859"/>
                <a:gd name="connsiteX480" fmla="*/ 5352589 w 5519859"/>
                <a:gd name="connsiteY480" fmla="*/ 4014448 h 5519859"/>
                <a:gd name="connsiteX481" fmla="*/ 5185318 w 5519859"/>
                <a:gd name="connsiteY481" fmla="*/ 4014448 h 5519859"/>
                <a:gd name="connsiteX482" fmla="*/ 5185318 w 5519859"/>
                <a:gd name="connsiteY482" fmla="*/ 4181706 h 5519859"/>
                <a:gd name="connsiteX483" fmla="*/ 5352589 w 5519859"/>
                <a:gd name="connsiteY483" fmla="*/ 4014448 h 5519859"/>
                <a:gd name="connsiteX484" fmla="*/ 5519860 w 5519859"/>
                <a:gd name="connsiteY484" fmla="*/ 4014448 h 5519859"/>
                <a:gd name="connsiteX485" fmla="*/ 5519860 w 5519859"/>
                <a:gd name="connsiteY485" fmla="*/ 3847177 h 5519859"/>
                <a:gd name="connsiteX486" fmla="*/ 5352589 w 5519859"/>
                <a:gd name="connsiteY486" fmla="*/ 3847177 h 5519859"/>
                <a:gd name="connsiteX487" fmla="*/ 5352589 w 5519859"/>
                <a:gd name="connsiteY487" fmla="*/ 4014448 h 5519859"/>
                <a:gd name="connsiteX488" fmla="*/ 5352589 w 5519859"/>
                <a:gd name="connsiteY488" fmla="*/ 3847177 h 5519859"/>
                <a:gd name="connsiteX489" fmla="*/ 5352589 w 5519859"/>
                <a:gd name="connsiteY489" fmla="*/ 3679906 h 5519859"/>
                <a:gd name="connsiteX490" fmla="*/ 5185318 w 5519859"/>
                <a:gd name="connsiteY490" fmla="*/ 3679906 h 5519859"/>
                <a:gd name="connsiteX491" fmla="*/ 5185318 w 5519859"/>
                <a:gd name="connsiteY491" fmla="*/ 3847177 h 5519859"/>
                <a:gd name="connsiteX492" fmla="*/ 5352589 w 5519859"/>
                <a:gd name="connsiteY492" fmla="*/ 3847177 h 5519859"/>
                <a:gd name="connsiteX493" fmla="*/ 5185318 w 5519859"/>
                <a:gd name="connsiteY493" fmla="*/ 3679906 h 5519859"/>
                <a:gd name="connsiteX494" fmla="*/ 5185318 w 5519859"/>
                <a:gd name="connsiteY494" fmla="*/ 3512636 h 5519859"/>
                <a:gd name="connsiteX495" fmla="*/ 5352589 w 5519859"/>
                <a:gd name="connsiteY495" fmla="*/ 3512636 h 5519859"/>
                <a:gd name="connsiteX496" fmla="*/ 5352589 w 5519859"/>
                <a:gd name="connsiteY496" fmla="*/ 3345365 h 5519859"/>
                <a:gd name="connsiteX497" fmla="*/ 5185318 w 5519859"/>
                <a:gd name="connsiteY497" fmla="*/ 3345365 h 5519859"/>
                <a:gd name="connsiteX498" fmla="*/ 5185318 w 5519859"/>
                <a:gd name="connsiteY498" fmla="*/ 3178107 h 5519859"/>
                <a:gd name="connsiteX499" fmla="*/ 5018047 w 5519859"/>
                <a:gd name="connsiteY499" fmla="*/ 3178107 h 5519859"/>
                <a:gd name="connsiteX500" fmla="*/ 4850790 w 5519859"/>
                <a:gd name="connsiteY500" fmla="*/ 3178107 h 5519859"/>
                <a:gd name="connsiteX501" fmla="*/ 4850790 w 5519859"/>
                <a:gd name="connsiteY501" fmla="*/ 3345365 h 5519859"/>
                <a:gd name="connsiteX502" fmla="*/ 5018047 w 5519859"/>
                <a:gd name="connsiteY502" fmla="*/ 3345365 h 5519859"/>
                <a:gd name="connsiteX503" fmla="*/ 5018047 w 5519859"/>
                <a:gd name="connsiteY503" fmla="*/ 3512636 h 5519859"/>
                <a:gd name="connsiteX504" fmla="*/ 4850790 w 5519859"/>
                <a:gd name="connsiteY504" fmla="*/ 3512636 h 5519859"/>
                <a:gd name="connsiteX505" fmla="*/ 4850790 w 5519859"/>
                <a:gd name="connsiteY505" fmla="*/ 3679906 h 5519859"/>
                <a:gd name="connsiteX506" fmla="*/ 5018047 w 5519859"/>
                <a:gd name="connsiteY506" fmla="*/ 3679906 h 5519859"/>
                <a:gd name="connsiteX507" fmla="*/ 5185318 w 5519859"/>
                <a:gd name="connsiteY507" fmla="*/ 3679906 h 5519859"/>
                <a:gd name="connsiteX508" fmla="*/ 5352589 w 5519859"/>
                <a:gd name="connsiteY508" fmla="*/ 3345365 h 5519859"/>
                <a:gd name="connsiteX509" fmla="*/ 5519860 w 5519859"/>
                <a:gd name="connsiteY509" fmla="*/ 3345365 h 5519859"/>
                <a:gd name="connsiteX510" fmla="*/ 5519860 w 5519859"/>
                <a:gd name="connsiteY510" fmla="*/ 3178107 h 5519859"/>
                <a:gd name="connsiteX511" fmla="*/ 5352589 w 5519859"/>
                <a:gd name="connsiteY511" fmla="*/ 3178107 h 5519859"/>
                <a:gd name="connsiteX512" fmla="*/ 5352589 w 5519859"/>
                <a:gd name="connsiteY512" fmla="*/ 3345365 h 5519859"/>
                <a:gd name="connsiteX513" fmla="*/ 5352589 w 5519859"/>
                <a:gd name="connsiteY513" fmla="*/ 3512636 h 5519859"/>
                <a:gd name="connsiteX514" fmla="*/ 5352589 w 5519859"/>
                <a:gd name="connsiteY514" fmla="*/ 3679906 h 5519859"/>
                <a:gd name="connsiteX515" fmla="*/ 5519860 w 5519859"/>
                <a:gd name="connsiteY515" fmla="*/ 3679906 h 5519859"/>
                <a:gd name="connsiteX516" fmla="*/ 5519860 w 5519859"/>
                <a:gd name="connsiteY516" fmla="*/ 3512636 h 5519859"/>
                <a:gd name="connsiteX517" fmla="*/ 5352589 w 5519859"/>
                <a:gd name="connsiteY517" fmla="*/ 3512636 h 5519859"/>
                <a:gd name="connsiteX518" fmla="*/ 5352589 w 5519859"/>
                <a:gd name="connsiteY518" fmla="*/ 4181706 h 5519859"/>
                <a:gd name="connsiteX519" fmla="*/ 5352589 w 5519859"/>
                <a:gd name="connsiteY519" fmla="*/ 4348977 h 5519859"/>
                <a:gd name="connsiteX520" fmla="*/ 5519860 w 5519859"/>
                <a:gd name="connsiteY520" fmla="*/ 4348977 h 5519859"/>
                <a:gd name="connsiteX521" fmla="*/ 5519860 w 5519859"/>
                <a:gd name="connsiteY521" fmla="*/ 4181706 h 5519859"/>
                <a:gd name="connsiteX522" fmla="*/ 5352589 w 5519859"/>
                <a:gd name="connsiteY522" fmla="*/ 4181706 h 5519859"/>
                <a:gd name="connsiteX523" fmla="*/ 5352589 w 5519859"/>
                <a:gd name="connsiteY523" fmla="*/ 4683519 h 5519859"/>
                <a:gd name="connsiteX524" fmla="*/ 5519860 w 5519859"/>
                <a:gd name="connsiteY524" fmla="*/ 4683519 h 5519859"/>
                <a:gd name="connsiteX525" fmla="*/ 5519860 w 5519859"/>
                <a:gd name="connsiteY525" fmla="*/ 4516248 h 5519859"/>
                <a:gd name="connsiteX526" fmla="*/ 5352589 w 5519859"/>
                <a:gd name="connsiteY526" fmla="*/ 4516248 h 5519859"/>
                <a:gd name="connsiteX527" fmla="*/ 5352589 w 5519859"/>
                <a:gd name="connsiteY527" fmla="*/ 4683519 h 5519859"/>
                <a:gd name="connsiteX528" fmla="*/ 4850790 w 5519859"/>
                <a:gd name="connsiteY528" fmla="*/ 5018047 h 5519859"/>
                <a:gd name="connsiteX529" fmla="*/ 4683519 w 5519859"/>
                <a:gd name="connsiteY529" fmla="*/ 5018047 h 5519859"/>
                <a:gd name="connsiteX530" fmla="*/ 4516248 w 5519859"/>
                <a:gd name="connsiteY530" fmla="*/ 5018047 h 5519859"/>
                <a:gd name="connsiteX531" fmla="*/ 4516248 w 5519859"/>
                <a:gd name="connsiteY531" fmla="*/ 5185318 h 5519859"/>
                <a:gd name="connsiteX532" fmla="*/ 4516248 w 5519859"/>
                <a:gd name="connsiteY532" fmla="*/ 5352589 h 5519859"/>
                <a:gd name="connsiteX533" fmla="*/ 4683519 w 5519859"/>
                <a:gd name="connsiteY533" fmla="*/ 5352589 h 5519859"/>
                <a:gd name="connsiteX534" fmla="*/ 4850790 w 5519859"/>
                <a:gd name="connsiteY534" fmla="*/ 5352589 h 5519859"/>
                <a:gd name="connsiteX535" fmla="*/ 4850790 w 5519859"/>
                <a:gd name="connsiteY535" fmla="*/ 5185318 h 5519859"/>
                <a:gd name="connsiteX536" fmla="*/ 4850790 w 5519859"/>
                <a:gd name="connsiteY536" fmla="*/ 5018047 h 5519859"/>
                <a:gd name="connsiteX537" fmla="*/ 4516248 w 5519859"/>
                <a:gd name="connsiteY537" fmla="*/ 5352589 h 5519859"/>
                <a:gd name="connsiteX538" fmla="*/ 4348977 w 5519859"/>
                <a:gd name="connsiteY538" fmla="*/ 5352589 h 5519859"/>
                <a:gd name="connsiteX539" fmla="*/ 4348977 w 5519859"/>
                <a:gd name="connsiteY539" fmla="*/ 5519860 h 5519859"/>
                <a:gd name="connsiteX540" fmla="*/ 4516248 w 5519859"/>
                <a:gd name="connsiteY540" fmla="*/ 5519860 h 5519859"/>
                <a:gd name="connsiteX541" fmla="*/ 4516248 w 5519859"/>
                <a:gd name="connsiteY541" fmla="*/ 5352589 h 5519859"/>
                <a:gd name="connsiteX542" fmla="*/ 4348977 w 5519859"/>
                <a:gd name="connsiteY542" fmla="*/ 5352589 h 5519859"/>
                <a:gd name="connsiteX543" fmla="*/ 4348977 w 5519859"/>
                <a:gd name="connsiteY543" fmla="*/ 5185318 h 5519859"/>
                <a:gd name="connsiteX544" fmla="*/ 4181706 w 5519859"/>
                <a:gd name="connsiteY544" fmla="*/ 5185318 h 5519859"/>
                <a:gd name="connsiteX545" fmla="*/ 4181706 w 5519859"/>
                <a:gd name="connsiteY545" fmla="*/ 5352589 h 5519859"/>
                <a:gd name="connsiteX546" fmla="*/ 4348977 w 5519859"/>
                <a:gd name="connsiteY546" fmla="*/ 5352589 h 5519859"/>
                <a:gd name="connsiteX547" fmla="*/ 4181706 w 5519859"/>
                <a:gd name="connsiteY547" fmla="*/ 5352589 h 5519859"/>
                <a:gd name="connsiteX548" fmla="*/ 4014448 w 5519859"/>
                <a:gd name="connsiteY548" fmla="*/ 5352589 h 5519859"/>
                <a:gd name="connsiteX549" fmla="*/ 4014448 w 5519859"/>
                <a:gd name="connsiteY549" fmla="*/ 5519860 h 5519859"/>
                <a:gd name="connsiteX550" fmla="*/ 4181706 w 5519859"/>
                <a:gd name="connsiteY550" fmla="*/ 5519860 h 5519859"/>
                <a:gd name="connsiteX551" fmla="*/ 4181706 w 5519859"/>
                <a:gd name="connsiteY551" fmla="*/ 5352589 h 5519859"/>
                <a:gd name="connsiteX552" fmla="*/ 4014448 w 5519859"/>
                <a:gd name="connsiteY552" fmla="*/ 5352589 h 5519859"/>
                <a:gd name="connsiteX553" fmla="*/ 4014448 w 5519859"/>
                <a:gd name="connsiteY553" fmla="*/ 5185318 h 5519859"/>
                <a:gd name="connsiteX554" fmla="*/ 3847177 w 5519859"/>
                <a:gd name="connsiteY554" fmla="*/ 5185318 h 5519859"/>
                <a:gd name="connsiteX555" fmla="*/ 3847177 w 5519859"/>
                <a:gd name="connsiteY555" fmla="*/ 5352589 h 5519859"/>
                <a:gd name="connsiteX556" fmla="*/ 4014448 w 5519859"/>
                <a:gd name="connsiteY556" fmla="*/ 5352589 h 5519859"/>
                <a:gd name="connsiteX557" fmla="*/ 3847177 w 5519859"/>
                <a:gd name="connsiteY557" fmla="*/ 5352589 h 5519859"/>
                <a:gd name="connsiteX558" fmla="*/ 3679906 w 5519859"/>
                <a:gd name="connsiteY558" fmla="*/ 5352589 h 5519859"/>
                <a:gd name="connsiteX559" fmla="*/ 3512636 w 5519859"/>
                <a:gd name="connsiteY559" fmla="*/ 5352589 h 5519859"/>
                <a:gd name="connsiteX560" fmla="*/ 3512636 w 5519859"/>
                <a:gd name="connsiteY560" fmla="*/ 5519860 h 5519859"/>
                <a:gd name="connsiteX561" fmla="*/ 3679906 w 5519859"/>
                <a:gd name="connsiteY561" fmla="*/ 5519860 h 5519859"/>
                <a:gd name="connsiteX562" fmla="*/ 3847177 w 5519859"/>
                <a:gd name="connsiteY562" fmla="*/ 5519860 h 5519859"/>
                <a:gd name="connsiteX563" fmla="*/ 3847177 w 5519859"/>
                <a:gd name="connsiteY563" fmla="*/ 5352589 h 5519859"/>
                <a:gd name="connsiteX564" fmla="*/ 4014448 w 5519859"/>
                <a:gd name="connsiteY564" fmla="*/ 5185318 h 5519859"/>
                <a:gd name="connsiteX565" fmla="*/ 4181706 w 5519859"/>
                <a:gd name="connsiteY565" fmla="*/ 5185318 h 5519859"/>
                <a:gd name="connsiteX566" fmla="*/ 4181706 w 5519859"/>
                <a:gd name="connsiteY566" fmla="*/ 5018047 h 5519859"/>
                <a:gd name="connsiteX567" fmla="*/ 4014448 w 5519859"/>
                <a:gd name="connsiteY567" fmla="*/ 5018047 h 5519859"/>
                <a:gd name="connsiteX568" fmla="*/ 4014448 w 5519859"/>
                <a:gd name="connsiteY568" fmla="*/ 5185318 h 5519859"/>
                <a:gd name="connsiteX569" fmla="*/ 4014448 w 5519859"/>
                <a:gd name="connsiteY569" fmla="*/ 5018047 h 5519859"/>
                <a:gd name="connsiteX570" fmla="*/ 4014448 w 5519859"/>
                <a:gd name="connsiteY570" fmla="*/ 4850790 h 5519859"/>
                <a:gd name="connsiteX571" fmla="*/ 3847177 w 5519859"/>
                <a:gd name="connsiteY571" fmla="*/ 4850790 h 5519859"/>
                <a:gd name="connsiteX572" fmla="*/ 3847177 w 5519859"/>
                <a:gd name="connsiteY572" fmla="*/ 5018047 h 5519859"/>
                <a:gd name="connsiteX573" fmla="*/ 4014448 w 5519859"/>
                <a:gd name="connsiteY573" fmla="*/ 5018047 h 5519859"/>
                <a:gd name="connsiteX574" fmla="*/ 2843565 w 5519859"/>
                <a:gd name="connsiteY574" fmla="*/ 4683519 h 5519859"/>
                <a:gd name="connsiteX575" fmla="*/ 2676294 w 5519859"/>
                <a:gd name="connsiteY575" fmla="*/ 4683519 h 5519859"/>
                <a:gd name="connsiteX576" fmla="*/ 2676294 w 5519859"/>
                <a:gd name="connsiteY576" fmla="*/ 4516248 h 5519859"/>
                <a:gd name="connsiteX577" fmla="*/ 2676294 w 5519859"/>
                <a:gd name="connsiteY577" fmla="*/ 4348977 h 5519859"/>
                <a:gd name="connsiteX578" fmla="*/ 2676294 w 5519859"/>
                <a:gd name="connsiteY578" fmla="*/ 4181706 h 5519859"/>
                <a:gd name="connsiteX579" fmla="*/ 2509024 w 5519859"/>
                <a:gd name="connsiteY579" fmla="*/ 4181706 h 5519859"/>
                <a:gd name="connsiteX580" fmla="*/ 2341753 w 5519859"/>
                <a:gd name="connsiteY580" fmla="*/ 4181706 h 5519859"/>
                <a:gd name="connsiteX581" fmla="*/ 2341753 w 5519859"/>
                <a:gd name="connsiteY581" fmla="*/ 4348977 h 5519859"/>
                <a:gd name="connsiteX582" fmla="*/ 2509024 w 5519859"/>
                <a:gd name="connsiteY582" fmla="*/ 4348977 h 5519859"/>
                <a:gd name="connsiteX583" fmla="*/ 2509024 w 5519859"/>
                <a:gd name="connsiteY583" fmla="*/ 4516248 h 5519859"/>
                <a:gd name="connsiteX584" fmla="*/ 2509024 w 5519859"/>
                <a:gd name="connsiteY584" fmla="*/ 4683519 h 5519859"/>
                <a:gd name="connsiteX585" fmla="*/ 2509024 w 5519859"/>
                <a:gd name="connsiteY585" fmla="*/ 4850790 h 5519859"/>
                <a:gd name="connsiteX586" fmla="*/ 2676294 w 5519859"/>
                <a:gd name="connsiteY586" fmla="*/ 4850790 h 5519859"/>
                <a:gd name="connsiteX587" fmla="*/ 2843565 w 5519859"/>
                <a:gd name="connsiteY587" fmla="*/ 4850790 h 5519859"/>
                <a:gd name="connsiteX588" fmla="*/ 2843565 w 5519859"/>
                <a:gd name="connsiteY588" fmla="*/ 4683519 h 5519859"/>
                <a:gd name="connsiteX589" fmla="*/ 2509024 w 5519859"/>
                <a:gd name="connsiteY589" fmla="*/ 4850790 h 5519859"/>
                <a:gd name="connsiteX590" fmla="*/ 2341753 w 5519859"/>
                <a:gd name="connsiteY590" fmla="*/ 4850790 h 5519859"/>
                <a:gd name="connsiteX591" fmla="*/ 2341753 w 5519859"/>
                <a:gd name="connsiteY591" fmla="*/ 5018047 h 5519859"/>
                <a:gd name="connsiteX592" fmla="*/ 2341753 w 5519859"/>
                <a:gd name="connsiteY592" fmla="*/ 5185318 h 5519859"/>
                <a:gd name="connsiteX593" fmla="*/ 2174495 w 5519859"/>
                <a:gd name="connsiteY593" fmla="*/ 5185318 h 5519859"/>
                <a:gd name="connsiteX594" fmla="*/ 2174495 w 5519859"/>
                <a:gd name="connsiteY594" fmla="*/ 5352589 h 5519859"/>
                <a:gd name="connsiteX595" fmla="*/ 2007224 w 5519859"/>
                <a:gd name="connsiteY595" fmla="*/ 5352589 h 5519859"/>
                <a:gd name="connsiteX596" fmla="*/ 2007224 w 5519859"/>
                <a:gd name="connsiteY596" fmla="*/ 5519860 h 5519859"/>
                <a:gd name="connsiteX597" fmla="*/ 2174495 w 5519859"/>
                <a:gd name="connsiteY597" fmla="*/ 5519860 h 5519859"/>
                <a:gd name="connsiteX598" fmla="*/ 2341753 w 5519859"/>
                <a:gd name="connsiteY598" fmla="*/ 5519860 h 5519859"/>
                <a:gd name="connsiteX599" fmla="*/ 2341753 w 5519859"/>
                <a:gd name="connsiteY599" fmla="*/ 5352589 h 5519859"/>
                <a:gd name="connsiteX600" fmla="*/ 2509024 w 5519859"/>
                <a:gd name="connsiteY600" fmla="*/ 5352589 h 5519859"/>
                <a:gd name="connsiteX601" fmla="*/ 2509024 w 5519859"/>
                <a:gd name="connsiteY601" fmla="*/ 5185318 h 5519859"/>
                <a:gd name="connsiteX602" fmla="*/ 2676294 w 5519859"/>
                <a:gd name="connsiteY602" fmla="*/ 5185318 h 5519859"/>
                <a:gd name="connsiteX603" fmla="*/ 2676294 w 5519859"/>
                <a:gd name="connsiteY603" fmla="*/ 5018047 h 5519859"/>
                <a:gd name="connsiteX604" fmla="*/ 2509024 w 5519859"/>
                <a:gd name="connsiteY604" fmla="*/ 5018047 h 5519859"/>
                <a:gd name="connsiteX605" fmla="*/ 2509024 w 5519859"/>
                <a:gd name="connsiteY605" fmla="*/ 4850790 h 5519859"/>
                <a:gd name="connsiteX606" fmla="*/ 2509024 w 5519859"/>
                <a:gd name="connsiteY606" fmla="*/ 5352589 h 5519859"/>
                <a:gd name="connsiteX607" fmla="*/ 2509024 w 5519859"/>
                <a:gd name="connsiteY607" fmla="*/ 5519860 h 5519859"/>
                <a:gd name="connsiteX608" fmla="*/ 2676294 w 5519859"/>
                <a:gd name="connsiteY608" fmla="*/ 5519860 h 5519859"/>
                <a:gd name="connsiteX609" fmla="*/ 2843565 w 5519859"/>
                <a:gd name="connsiteY609" fmla="*/ 5519860 h 5519859"/>
                <a:gd name="connsiteX610" fmla="*/ 2843565 w 5519859"/>
                <a:gd name="connsiteY610" fmla="*/ 5352589 h 5519859"/>
                <a:gd name="connsiteX611" fmla="*/ 2676294 w 5519859"/>
                <a:gd name="connsiteY611" fmla="*/ 5352589 h 5519859"/>
                <a:gd name="connsiteX612" fmla="*/ 2509024 w 5519859"/>
                <a:gd name="connsiteY612" fmla="*/ 5352589 h 5519859"/>
                <a:gd name="connsiteX613" fmla="*/ 2174495 w 5519859"/>
                <a:gd name="connsiteY613" fmla="*/ 5185318 h 5519859"/>
                <a:gd name="connsiteX614" fmla="*/ 2174495 w 5519859"/>
                <a:gd name="connsiteY614" fmla="*/ 5018047 h 5519859"/>
                <a:gd name="connsiteX615" fmla="*/ 2174495 w 5519859"/>
                <a:gd name="connsiteY615" fmla="*/ 4850790 h 5519859"/>
                <a:gd name="connsiteX616" fmla="*/ 2007224 w 5519859"/>
                <a:gd name="connsiteY616" fmla="*/ 4850790 h 5519859"/>
                <a:gd name="connsiteX617" fmla="*/ 2007224 w 5519859"/>
                <a:gd name="connsiteY617" fmla="*/ 5018047 h 5519859"/>
                <a:gd name="connsiteX618" fmla="*/ 1839953 w 5519859"/>
                <a:gd name="connsiteY618" fmla="*/ 5018047 h 5519859"/>
                <a:gd name="connsiteX619" fmla="*/ 1839953 w 5519859"/>
                <a:gd name="connsiteY619" fmla="*/ 4850790 h 5519859"/>
                <a:gd name="connsiteX620" fmla="*/ 1839953 w 5519859"/>
                <a:gd name="connsiteY620" fmla="*/ 4683519 h 5519859"/>
                <a:gd name="connsiteX621" fmla="*/ 1672682 w 5519859"/>
                <a:gd name="connsiteY621" fmla="*/ 4683519 h 5519859"/>
                <a:gd name="connsiteX622" fmla="*/ 1672682 w 5519859"/>
                <a:gd name="connsiteY622" fmla="*/ 4850790 h 5519859"/>
                <a:gd name="connsiteX623" fmla="*/ 1505411 w 5519859"/>
                <a:gd name="connsiteY623" fmla="*/ 4850790 h 5519859"/>
                <a:gd name="connsiteX624" fmla="*/ 1505411 w 5519859"/>
                <a:gd name="connsiteY624" fmla="*/ 5018047 h 5519859"/>
                <a:gd name="connsiteX625" fmla="*/ 1672682 w 5519859"/>
                <a:gd name="connsiteY625" fmla="*/ 5018047 h 5519859"/>
                <a:gd name="connsiteX626" fmla="*/ 1672682 w 5519859"/>
                <a:gd name="connsiteY626" fmla="*/ 5185318 h 5519859"/>
                <a:gd name="connsiteX627" fmla="*/ 1839953 w 5519859"/>
                <a:gd name="connsiteY627" fmla="*/ 5185318 h 5519859"/>
                <a:gd name="connsiteX628" fmla="*/ 2007224 w 5519859"/>
                <a:gd name="connsiteY628" fmla="*/ 5185318 h 5519859"/>
                <a:gd name="connsiteX629" fmla="*/ 2174495 w 5519859"/>
                <a:gd name="connsiteY629" fmla="*/ 5185318 h 5519859"/>
                <a:gd name="connsiteX630" fmla="*/ 1672682 w 5519859"/>
                <a:gd name="connsiteY630" fmla="*/ 5185318 h 5519859"/>
                <a:gd name="connsiteX631" fmla="*/ 1505411 w 5519859"/>
                <a:gd name="connsiteY631" fmla="*/ 5185318 h 5519859"/>
                <a:gd name="connsiteX632" fmla="*/ 1505411 w 5519859"/>
                <a:gd name="connsiteY632" fmla="*/ 5352589 h 5519859"/>
                <a:gd name="connsiteX633" fmla="*/ 1338154 w 5519859"/>
                <a:gd name="connsiteY633" fmla="*/ 5352589 h 5519859"/>
                <a:gd name="connsiteX634" fmla="*/ 1338154 w 5519859"/>
                <a:gd name="connsiteY634" fmla="*/ 5519860 h 5519859"/>
                <a:gd name="connsiteX635" fmla="*/ 1505411 w 5519859"/>
                <a:gd name="connsiteY635" fmla="*/ 5519860 h 5519859"/>
                <a:gd name="connsiteX636" fmla="*/ 1672682 w 5519859"/>
                <a:gd name="connsiteY636" fmla="*/ 5519860 h 5519859"/>
                <a:gd name="connsiteX637" fmla="*/ 1839953 w 5519859"/>
                <a:gd name="connsiteY637" fmla="*/ 5519860 h 5519859"/>
                <a:gd name="connsiteX638" fmla="*/ 1839953 w 5519859"/>
                <a:gd name="connsiteY638" fmla="*/ 5352589 h 5519859"/>
                <a:gd name="connsiteX639" fmla="*/ 1672682 w 5519859"/>
                <a:gd name="connsiteY639" fmla="*/ 5352589 h 5519859"/>
                <a:gd name="connsiteX640" fmla="*/ 1672682 w 5519859"/>
                <a:gd name="connsiteY640" fmla="*/ 5185318 h 5519859"/>
                <a:gd name="connsiteX641" fmla="*/ 2341753 w 5519859"/>
                <a:gd name="connsiteY641" fmla="*/ 4348977 h 5519859"/>
                <a:gd name="connsiteX642" fmla="*/ 2174495 w 5519859"/>
                <a:gd name="connsiteY642" fmla="*/ 4348977 h 5519859"/>
                <a:gd name="connsiteX643" fmla="*/ 2174495 w 5519859"/>
                <a:gd name="connsiteY643" fmla="*/ 4516248 h 5519859"/>
                <a:gd name="connsiteX644" fmla="*/ 2007224 w 5519859"/>
                <a:gd name="connsiteY644" fmla="*/ 4516248 h 5519859"/>
                <a:gd name="connsiteX645" fmla="*/ 2007224 w 5519859"/>
                <a:gd name="connsiteY645" fmla="*/ 4683519 h 5519859"/>
                <a:gd name="connsiteX646" fmla="*/ 2174495 w 5519859"/>
                <a:gd name="connsiteY646" fmla="*/ 4683519 h 5519859"/>
                <a:gd name="connsiteX647" fmla="*/ 2341753 w 5519859"/>
                <a:gd name="connsiteY647" fmla="*/ 4683519 h 5519859"/>
                <a:gd name="connsiteX648" fmla="*/ 2341753 w 5519859"/>
                <a:gd name="connsiteY648" fmla="*/ 4516248 h 5519859"/>
                <a:gd name="connsiteX649" fmla="*/ 2341753 w 5519859"/>
                <a:gd name="connsiteY649" fmla="*/ 4348977 h 5519859"/>
                <a:gd name="connsiteX650" fmla="*/ 2509024 w 5519859"/>
                <a:gd name="connsiteY650" fmla="*/ 3847177 h 5519859"/>
                <a:gd name="connsiteX651" fmla="*/ 2509024 w 5519859"/>
                <a:gd name="connsiteY651" fmla="*/ 3679906 h 5519859"/>
                <a:gd name="connsiteX652" fmla="*/ 2341753 w 5519859"/>
                <a:gd name="connsiteY652" fmla="*/ 3679906 h 5519859"/>
                <a:gd name="connsiteX653" fmla="*/ 2341753 w 5519859"/>
                <a:gd name="connsiteY653" fmla="*/ 3847177 h 5519859"/>
                <a:gd name="connsiteX654" fmla="*/ 2509024 w 5519859"/>
                <a:gd name="connsiteY654" fmla="*/ 3847177 h 5519859"/>
                <a:gd name="connsiteX655" fmla="*/ 2341753 w 5519859"/>
                <a:gd name="connsiteY655" fmla="*/ 3679906 h 5519859"/>
                <a:gd name="connsiteX656" fmla="*/ 2341753 w 5519859"/>
                <a:gd name="connsiteY656" fmla="*/ 3512636 h 5519859"/>
                <a:gd name="connsiteX657" fmla="*/ 2509024 w 5519859"/>
                <a:gd name="connsiteY657" fmla="*/ 3512636 h 5519859"/>
                <a:gd name="connsiteX658" fmla="*/ 2676294 w 5519859"/>
                <a:gd name="connsiteY658" fmla="*/ 3512636 h 5519859"/>
                <a:gd name="connsiteX659" fmla="*/ 2676294 w 5519859"/>
                <a:gd name="connsiteY659" fmla="*/ 3345365 h 5519859"/>
                <a:gd name="connsiteX660" fmla="*/ 2676294 w 5519859"/>
                <a:gd name="connsiteY660" fmla="*/ 3178107 h 5519859"/>
                <a:gd name="connsiteX661" fmla="*/ 2509024 w 5519859"/>
                <a:gd name="connsiteY661" fmla="*/ 3178107 h 5519859"/>
                <a:gd name="connsiteX662" fmla="*/ 2509024 w 5519859"/>
                <a:gd name="connsiteY662" fmla="*/ 3345365 h 5519859"/>
                <a:gd name="connsiteX663" fmla="*/ 2341753 w 5519859"/>
                <a:gd name="connsiteY663" fmla="*/ 3345365 h 5519859"/>
                <a:gd name="connsiteX664" fmla="*/ 2174495 w 5519859"/>
                <a:gd name="connsiteY664" fmla="*/ 3345365 h 5519859"/>
                <a:gd name="connsiteX665" fmla="*/ 2174495 w 5519859"/>
                <a:gd name="connsiteY665" fmla="*/ 3512636 h 5519859"/>
                <a:gd name="connsiteX666" fmla="*/ 2007224 w 5519859"/>
                <a:gd name="connsiteY666" fmla="*/ 3512636 h 5519859"/>
                <a:gd name="connsiteX667" fmla="*/ 2007224 w 5519859"/>
                <a:gd name="connsiteY667" fmla="*/ 3679906 h 5519859"/>
                <a:gd name="connsiteX668" fmla="*/ 1839953 w 5519859"/>
                <a:gd name="connsiteY668" fmla="*/ 3679906 h 5519859"/>
                <a:gd name="connsiteX669" fmla="*/ 1839953 w 5519859"/>
                <a:gd name="connsiteY669" fmla="*/ 3847177 h 5519859"/>
                <a:gd name="connsiteX670" fmla="*/ 1839953 w 5519859"/>
                <a:gd name="connsiteY670" fmla="*/ 4014448 h 5519859"/>
                <a:gd name="connsiteX671" fmla="*/ 2007224 w 5519859"/>
                <a:gd name="connsiteY671" fmla="*/ 4014448 h 5519859"/>
                <a:gd name="connsiteX672" fmla="*/ 2007224 w 5519859"/>
                <a:gd name="connsiteY672" fmla="*/ 4181706 h 5519859"/>
                <a:gd name="connsiteX673" fmla="*/ 2174495 w 5519859"/>
                <a:gd name="connsiteY673" fmla="*/ 4181706 h 5519859"/>
                <a:gd name="connsiteX674" fmla="*/ 2174495 w 5519859"/>
                <a:gd name="connsiteY674" fmla="*/ 4014448 h 5519859"/>
                <a:gd name="connsiteX675" fmla="*/ 2174495 w 5519859"/>
                <a:gd name="connsiteY675" fmla="*/ 3847177 h 5519859"/>
                <a:gd name="connsiteX676" fmla="*/ 2174495 w 5519859"/>
                <a:gd name="connsiteY676" fmla="*/ 3679906 h 5519859"/>
                <a:gd name="connsiteX677" fmla="*/ 2341753 w 5519859"/>
                <a:gd name="connsiteY677" fmla="*/ 3679906 h 5519859"/>
                <a:gd name="connsiteX678" fmla="*/ 2007224 w 5519859"/>
                <a:gd name="connsiteY678" fmla="*/ 4181706 h 5519859"/>
                <a:gd name="connsiteX679" fmla="*/ 1839953 w 5519859"/>
                <a:gd name="connsiteY679" fmla="*/ 4181706 h 5519859"/>
                <a:gd name="connsiteX680" fmla="*/ 1839953 w 5519859"/>
                <a:gd name="connsiteY680" fmla="*/ 4348977 h 5519859"/>
                <a:gd name="connsiteX681" fmla="*/ 2007224 w 5519859"/>
                <a:gd name="connsiteY681" fmla="*/ 4348977 h 5519859"/>
                <a:gd name="connsiteX682" fmla="*/ 2007224 w 5519859"/>
                <a:gd name="connsiteY682" fmla="*/ 4181706 h 5519859"/>
                <a:gd name="connsiteX683" fmla="*/ 1839953 w 5519859"/>
                <a:gd name="connsiteY683" fmla="*/ 4181706 h 5519859"/>
                <a:gd name="connsiteX684" fmla="*/ 1839953 w 5519859"/>
                <a:gd name="connsiteY684" fmla="*/ 4014448 h 5519859"/>
                <a:gd name="connsiteX685" fmla="*/ 1672682 w 5519859"/>
                <a:gd name="connsiteY685" fmla="*/ 4014448 h 5519859"/>
                <a:gd name="connsiteX686" fmla="*/ 1672682 w 5519859"/>
                <a:gd name="connsiteY686" fmla="*/ 4181706 h 5519859"/>
                <a:gd name="connsiteX687" fmla="*/ 1839953 w 5519859"/>
                <a:gd name="connsiteY687" fmla="*/ 4181706 h 5519859"/>
                <a:gd name="connsiteX688" fmla="*/ 1672682 w 5519859"/>
                <a:gd name="connsiteY688" fmla="*/ 4181706 h 5519859"/>
                <a:gd name="connsiteX689" fmla="*/ 1505411 w 5519859"/>
                <a:gd name="connsiteY689" fmla="*/ 4181706 h 5519859"/>
                <a:gd name="connsiteX690" fmla="*/ 1338154 w 5519859"/>
                <a:gd name="connsiteY690" fmla="*/ 4181706 h 5519859"/>
                <a:gd name="connsiteX691" fmla="*/ 1338154 w 5519859"/>
                <a:gd name="connsiteY691" fmla="*/ 4348977 h 5519859"/>
                <a:gd name="connsiteX692" fmla="*/ 1505411 w 5519859"/>
                <a:gd name="connsiteY692" fmla="*/ 4348977 h 5519859"/>
                <a:gd name="connsiteX693" fmla="*/ 1505411 w 5519859"/>
                <a:gd name="connsiteY693" fmla="*/ 4516248 h 5519859"/>
                <a:gd name="connsiteX694" fmla="*/ 1672682 w 5519859"/>
                <a:gd name="connsiteY694" fmla="*/ 4516248 h 5519859"/>
                <a:gd name="connsiteX695" fmla="*/ 1672682 w 5519859"/>
                <a:gd name="connsiteY695" fmla="*/ 4348977 h 5519859"/>
                <a:gd name="connsiteX696" fmla="*/ 1672682 w 5519859"/>
                <a:gd name="connsiteY696" fmla="*/ 4181706 h 5519859"/>
                <a:gd name="connsiteX697" fmla="*/ 1338154 w 5519859"/>
                <a:gd name="connsiteY697" fmla="*/ 4181706 h 5519859"/>
                <a:gd name="connsiteX698" fmla="*/ 1338154 w 5519859"/>
                <a:gd name="connsiteY698" fmla="*/ 4014448 h 5519859"/>
                <a:gd name="connsiteX699" fmla="*/ 1505411 w 5519859"/>
                <a:gd name="connsiteY699" fmla="*/ 4014448 h 5519859"/>
                <a:gd name="connsiteX700" fmla="*/ 1505411 w 5519859"/>
                <a:gd name="connsiteY700" fmla="*/ 3847177 h 5519859"/>
                <a:gd name="connsiteX701" fmla="*/ 1338154 w 5519859"/>
                <a:gd name="connsiteY701" fmla="*/ 3847177 h 5519859"/>
                <a:gd name="connsiteX702" fmla="*/ 1170883 w 5519859"/>
                <a:gd name="connsiteY702" fmla="*/ 3847177 h 5519859"/>
                <a:gd name="connsiteX703" fmla="*/ 1170883 w 5519859"/>
                <a:gd name="connsiteY703" fmla="*/ 4014448 h 5519859"/>
                <a:gd name="connsiteX704" fmla="*/ 1003612 w 5519859"/>
                <a:gd name="connsiteY704" fmla="*/ 4014448 h 5519859"/>
                <a:gd name="connsiteX705" fmla="*/ 836341 w 5519859"/>
                <a:gd name="connsiteY705" fmla="*/ 4014448 h 5519859"/>
                <a:gd name="connsiteX706" fmla="*/ 836341 w 5519859"/>
                <a:gd name="connsiteY706" fmla="*/ 4181706 h 5519859"/>
                <a:gd name="connsiteX707" fmla="*/ 1003612 w 5519859"/>
                <a:gd name="connsiteY707" fmla="*/ 4181706 h 5519859"/>
                <a:gd name="connsiteX708" fmla="*/ 1170883 w 5519859"/>
                <a:gd name="connsiteY708" fmla="*/ 4181706 h 5519859"/>
                <a:gd name="connsiteX709" fmla="*/ 1338154 w 5519859"/>
                <a:gd name="connsiteY709" fmla="*/ 4181706 h 5519859"/>
                <a:gd name="connsiteX710" fmla="*/ 836341 w 5519859"/>
                <a:gd name="connsiteY710" fmla="*/ 4014448 h 5519859"/>
                <a:gd name="connsiteX711" fmla="*/ 836341 w 5519859"/>
                <a:gd name="connsiteY711" fmla="*/ 3847177 h 5519859"/>
                <a:gd name="connsiteX712" fmla="*/ 836341 w 5519859"/>
                <a:gd name="connsiteY712" fmla="*/ 3679906 h 5519859"/>
                <a:gd name="connsiteX713" fmla="*/ 669070 w 5519859"/>
                <a:gd name="connsiteY713" fmla="*/ 3679906 h 5519859"/>
                <a:gd name="connsiteX714" fmla="*/ 669070 w 5519859"/>
                <a:gd name="connsiteY714" fmla="*/ 3847177 h 5519859"/>
                <a:gd name="connsiteX715" fmla="*/ 501813 w 5519859"/>
                <a:gd name="connsiteY715" fmla="*/ 3847177 h 5519859"/>
                <a:gd name="connsiteX716" fmla="*/ 501813 w 5519859"/>
                <a:gd name="connsiteY716" fmla="*/ 4014448 h 5519859"/>
                <a:gd name="connsiteX717" fmla="*/ 669070 w 5519859"/>
                <a:gd name="connsiteY717" fmla="*/ 4014448 h 5519859"/>
                <a:gd name="connsiteX718" fmla="*/ 836341 w 5519859"/>
                <a:gd name="connsiteY718" fmla="*/ 4014448 h 5519859"/>
                <a:gd name="connsiteX719" fmla="*/ 501813 w 5519859"/>
                <a:gd name="connsiteY719" fmla="*/ 4014448 h 5519859"/>
                <a:gd name="connsiteX720" fmla="*/ 334542 w 5519859"/>
                <a:gd name="connsiteY720" fmla="*/ 4014448 h 5519859"/>
                <a:gd name="connsiteX721" fmla="*/ 167271 w 5519859"/>
                <a:gd name="connsiteY721" fmla="*/ 4014448 h 5519859"/>
                <a:gd name="connsiteX722" fmla="*/ 167271 w 5519859"/>
                <a:gd name="connsiteY722" fmla="*/ 3847177 h 5519859"/>
                <a:gd name="connsiteX723" fmla="*/ 167271 w 5519859"/>
                <a:gd name="connsiteY723" fmla="*/ 3679906 h 5519859"/>
                <a:gd name="connsiteX724" fmla="*/ 334542 w 5519859"/>
                <a:gd name="connsiteY724" fmla="*/ 3679906 h 5519859"/>
                <a:gd name="connsiteX725" fmla="*/ 334542 w 5519859"/>
                <a:gd name="connsiteY725" fmla="*/ 3512636 h 5519859"/>
                <a:gd name="connsiteX726" fmla="*/ 501813 w 5519859"/>
                <a:gd name="connsiteY726" fmla="*/ 3512636 h 5519859"/>
                <a:gd name="connsiteX727" fmla="*/ 501813 w 5519859"/>
                <a:gd name="connsiteY727" fmla="*/ 3345365 h 5519859"/>
                <a:gd name="connsiteX728" fmla="*/ 669070 w 5519859"/>
                <a:gd name="connsiteY728" fmla="*/ 3345365 h 5519859"/>
                <a:gd name="connsiteX729" fmla="*/ 669070 w 5519859"/>
                <a:gd name="connsiteY729" fmla="*/ 3178107 h 5519859"/>
                <a:gd name="connsiteX730" fmla="*/ 501813 w 5519859"/>
                <a:gd name="connsiteY730" fmla="*/ 3178107 h 5519859"/>
                <a:gd name="connsiteX731" fmla="*/ 501813 w 5519859"/>
                <a:gd name="connsiteY731" fmla="*/ 3010836 h 5519859"/>
                <a:gd name="connsiteX732" fmla="*/ 334542 w 5519859"/>
                <a:gd name="connsiteY732" fmla="*/ 3010836 h 5519859"/>
                <a:gd name="connsiteX733" fmla="*/ 334542 w 5519859"/>
                <a:gd name="connsiteY733" fmla="*/ 3178107 h 5519859"/>
                <a:gd name="connsiteX734" fmla="*/ 167271 w 5519859"/>
                <a:gd name="connsiteY734" fmla="*/ 3178107 h 5519859"/>
                <a:gd name="connsiteX735" fmla="*/ 167271 w 5519859"/>
                <a:gd name="connsiteY735" fmla="*/ 3345365 h 5519859"/>
                <a:gd name="connsiteX736" fmla="*/ 0 w 5519859"/>
                <a:gd name="connsiteY736" fmla="*/ 3345365 h 5519859"/>
                <a:gd name="connsiteX737" fmla="*/ 0 w 5519859"/>
                <a:gd name="connsiteY737" fmla="*/ 3512636 h 5519859"/>
                <a:gd name="connsiteX738" fmla="*/ 0 w 5519859"/>
                <a:gd name="connsiteY738" fmla="*/ 3679906 h 5519859"/>
                <a:gd name="connsiteX739" fmla="*/ 0 w 5519859"/>
                <a:gd name="connsiteY739" fmla="*/ 3847177 h 5519859"/>
                <a:gd name="connsiteX740" fmla="*/ 0 w 5519859"/>
                <a:gd name="connsiteY740" fmla="*/ 4014448 h 5519859"/>
                <a:gd name="connsiteX741" fmla="*/ 0 w 5519859"/>
                <a:gd name="connsiteY741" fmla="*/ 4181706 h 5519859"/>
                <a:gd name="connsiteX742" fmla="*/ 167271 w 5519859"/>
                <a:gd name="connsiteY742" fmla="*/ 4181706 h 5519859"/>
                <a:gd name="connsiteX743" fmla="*/ 334542 w 5519859"/>
                <a:gd name="connsiteY743" fmla="*/ 4181706 h 5519859"/>
                <a:gd name="connsiteX744" fmla="*/ 501813 w 5519859"/>
                <a:gd name="connsiteY744" fmla="*/ 4181706 h 5519859"/>
                <a:gd name="connsiteX745" fmla="*/ 501813 w 5519859"/>
                <a:gd name="connsiteY745" fmla="*/ 4014448 h 5519859"/>
                <a:gd name="connsiteX746" fmla="*/ 334542 w 5519859"/>
                <a:gd name="connsiteY746" fmla="*/ 3010836 h 5519859"/>
                <a:gd name="connsiteX747" fmla="*/ 334542 w 5519859"/>
                <a:gd name="connsiteY747" fmla="*/ 2843565 h 5519859"/>
                <a:gd name="connsiteX748" fmla="*/ 167271 w 5519859"/>
                <a:gd name="connsiteY748" fmla="*/ 2843565 h 5519859"/>
                <a:gd name="connsiteX749" fmla="*/ 167271 w 5519859"/>
                <a:gd name="connsiteY749" fmla="*/ 2676294 h 5519859"/>
                <a:gd name="connsiteX750" fmla="*/ 167271 w 5519859"/>
                <a:gd name="connsiteY750" fmla="*/ 2509024 h 5519859"/>
                <a:gd name="connsiteX751" fmla="*/ 0 w 5519859"/>
                <a:gd name="connsiteY751" fmla="*/ 2509024 h 5519859"/>
                <a:gd name="connsiteX752" fmla="*/ 0 w 5519859"/>
                <a:gd name="connsiteY752" fmla="*/ 2676294 h 5519859"/>
                <a:gd name="connsiteX753" fmla="*/ 0 w 5519859"/>
                <a:gd name="connsiteY753" fmla="*/ 2843565 h 5519859"/>
                <a:gd name="connsiteX754" fmla="*/ 0 w 5519859"/>
                <a:gd name="connsiteY754" fmla="*/ 3010836 h 5519859"/>
                <a:gd name="connsiteX755" fmla="*/ 167271 w 5519859"/>
                <a:gd name="connsiteY755" fmla="*/ 3010836 h 5519859"/>
                <a:gd name="connsiteX756" fmla="*/ 334542 w 5519859"/>
                <a:gd name="connsiteY756" fmla="*/ 3010836 h 5519859"/>
                <a:gd name="connsiteX757" fmla="*/ 669070 w 5519859"/>
                <a:gd name="connsiteY757" fmla="*/ 3178107 h 5519859"/>
                <a:gd name="connsiteX758" fmla="*/ 836341 w 5519859"/>
                <a:gd name="connsiteY758" fmla="*/ 3178107 h 5519859"/>
                <a:gd name="connsiteX759" fmla="*/ 836341 w 5519859"/>
                <a:gd name="connsiteY759" fmla="*/ 3010836 h 5519859"/>
                <a:gd name="connsiteX760" fmla="*/ 836341 w 5519859"/>
                <a:gd name="connsiteY760" fmla="*/ 2843565 h 5519859"/>
                <a:gd name="connsiteX761" fmla="*/ 669070 w 5519859"/>
                <a:gd name="connsiteY761" fmla="*/ 2843565 h 5519859"/>
                <a:gd name="connsiteX762" fmla="*/ 669070 w 5519859"/>
                <a:gd name="connsiteY762" fmla="*/ 3010836 h 5519859"/>
                <a:gd name="connsiteX763" fmla="*/ 669070 w 5519859"/>
                <a:gd name="connsiteY763" fmla="*/ 3178107 h 5519859"/>
                <a:gd name="connsiteX764" fmla="*/ 669070 w 5519859"/>
                <a:gd name="connsiteY764" fmla="*/ 2843565 h 5519859"/>
                <a:gd name="connsiteX765" fmla="*/ 669070 w 5519859"/>
                <a:gd name="connsiteY765" fmla="*/ 2676294 h 5519859"/>
                <a:gd name="connsiteX766" fmla="*/ 836341 w 5519859"/>
                <a:gd name="connsiteY766" fmla="*/ 2676294 h 5519859"/>
                <a:gd name="connsiteX767" fmla="*/ 836341 w 5519859"/>
                <a:gd name="connsiteY767" fmla="*/ 2843565 h 5519859"/>
                <a:gd name="connsiteX768" fmla="*/ 1003612 w 5519859"/>
                <a:gd name="connsiteY768" fmla="*/ 2843565 h 5519859"/>
                <a:gd name="connsiteX769" fmla="*/ 1170883 w 5519859"/>
                <a:gd name="connsiteY769" fmla="*/ 2843565 h 5519859"/>
                <a:gd name="connsiteX770" fmla="*/ 1170883 w 5519859"/>
                <a:gd name="connsiteY770" fmla="*/ 2676294 h 5519859"/>
                <a:gd name="connsiteX771" fmla="*/ 1003612 w 5519859"/>
                <a:gd name="connsiteY771" fmla="*/ 2676294 h 5519859"/>
                <a:gd name="connsiteX772" fmla="*/ 1003612 w 5519859"/>
                <a:gd name="connsiteY772" fmla="*/ 2509024 h 5519859"/>
                <a:gd name="connsiteX773" fmla="*/ 1170883 w 5519859"/>
                <a:gd name="connsiteY773" fmla="*/ 2509024 h 5519859"/>
                <a:gd name="connsiteX774" fmla="*/ 1170883 w 5519859"/>
                <a:gd name="connsiteY774" fmla="*/ 2676294 h 5519859"/>
                <a:gd name="connsiteX775" fmla="*/ 1338154 w 5519859"/>
                <a:gd name="connsiteY775" fmla="*/ 2676294 h 5519859"/>
                <a:gd name="connsiteX776" fmla="*/ 1505411 w 5519859"/>
                <a:gd name="connsiteY776" fmla="*/ 2676294 h 5519859"/>
                <a:gd name="connsiteX777" fmla="*/ 1505411 w 5519859"/>
                <a:gd name="connsiteY777" fmla="*/ 2509024 h 5519859"/>
                <a:gd name="connsiteX778" fmla="*/ 1338154 w 5519859"/>
                <a:gd name="connsiteY778" fmla="*/ 2509024 h 5519859"/>
                <a:gd name="connsiteX779" fmla="*/ 1338154 w 5519859"/>
                <a:gd name="connsiteY779" fmla="*/ 2341753 h 5519859"/>
                <a:gd name="connsiteX780" fmla="*/ 1170883 w 5519859"/>
                <a:gd name="connsiteY780" fmla="*/ 2341753 h 5519859"/>
                <a:gd name="connsiteX781" fmla="*/ 1003612 w 5519859"/>
                <a:gd name="connsiteY781" fmla="*/ 2341753 h 5519859"/>
                <a:gd name="connsiteX782" fmla="*/ 836341 w 5519859"/>
                <a:gd name="connsiteY782" fmla="*/ 2341753 h 5519859"/>
                <a:gd name="connsiteX783" fmla="*/ 836341 w 5519859"/>
                <a:gd name="connsiteY783" fmla="*/ 2509024 h 5519859"/>
                <a:gd name="connsiteX784" fmla="*/ 669070 w 5519859"/>
                <a:gd name="connsiteY784" fmla="*/ 2509024 h 5519859"/>
                <a:gd name="connsiteX785" fmla="*/ 669070 w 5519859"/>
                <a:gd name="connsiteY785" fmla="*/ 2341753 h 5519859"/>
                <a:gd name="connsiteX786" fmla="*/ 501813 w 5519859"/>
                <a:gd name="connsiteY786" fmla="*/ 2341753 h 5519859"/>
                <a:gd name="connsiteX787" fmla="*/ 501813 w 5519859"/>
                <a:gd name="connsiteY787" fmla="*/ 2174495 h 5519859"/>
                <a:gd name="connsiteX788" fmla="*/ 669070 w 5519859"/>
                <a:gd name="connsiteY788" fmla="*/ 2174495 h 5519859"/>
                <a:gd name="connsiteX789" fmla="*/ 836341 w 5519859"/>
                <a:gd name="connsiteY789" fmla="*/ 2174495 h 5519859"/>
                <a:gd name="connsiteX790" fmla="*/ 836341 w 5519859"/>
                <a:gd name="connsiteY790" fmla="*/ 2007224 h 5519859"/>
                <a:gd name="connsiteX791" fmla="*/ 836341 w 5519859"/>
                <a:gd name="connsiteY791" fmla="*/ 1839953 h 5519859"/>
                <a:gd name="connsiteX792" fmla="*/ 836341 w 5519859"/>
                <a:gd name="connsiteY792" fmla="*/ 1672682 h 5519859"/>
                <a:gd name="connsiteX793" fmla="*/ 669070 w 5519859"/>
                <a:gd name="connsiteY793" fmla="*/ 1672682 h 5519859"/>
                <a:gd name="connsiteX794" fmla="*/ 669070 w 5519859"/>
                <a:gd name="connsiteY794" fmla="*/ 1505411 h 5519859"/>
                <a:gd name="connsiteX795" fmla="*/ 501813 w 5519859"/>
                <a:gd name="connsiteY795" fmla="*/ 1505411 h 5519859"/>
                <a:gd name="connsiteX796" fmla="*/ 501813 w 5519859"/>
                <a:gd name="connsiteY796" fmla="*/ 1672682 h 5519859"/>
                <a:gd name="connsiteX797" fmla="*/ 501813 w 5519859"/>
                <a:gd name="connsiteY797" fmla="*/ 1839953 h 5519859"/>
                <a:gd name="connsiteX798" fmla="*/ 501813 w 5519859"/>
                <a:gd name="connsiteY798" fmla="*/ 2007224 h 5519859"/>
                <a:gd name="connsiteX799" fmla="*/ 334542 w 5519859"/>
                <a:gd name="connsiteY799" fmla="*/ 2007224 h 5519859"/>
                <a:gd name="connsiteX800" fmla="*/ 334542 w 5519859"/>
                <a:gd name="connsiteY800" fmla="*/ 1839953 h 5519859"/>
                <a:gd name="connsiteX801" fmla="*/ 334542 w 5519859"/>
                <a:gd name="connsiteY801" fmla="*/ 1672682 h 5519859"/>
                <a:gd name="connsiteX802" fmla="*/ 334542 w 5519859"/>
                <a:gd name="connsiteY802" fmla="*/ 1505411 h 5519859"/>
                <a:gd name="connsiteX803" fmla="*/ 167271 w 5519859"/>
                <a:gd name="connsiteY803" fmla="*/ 1505411 h 5519859"/>
                <a:gd name="connsiteX804" fmla="*/ 167271 w 5519859"/>
                <a:gd name="connsiteY804" fmla="*/ 1672682 h 5519859"/>
                <a:gd name="connsiteX805" fmla="*/ 0 w 5519859"/>
                <a:gd name="connsiteY805" fmla="*/ 1672682 h 5519859"/>
                <a:gd name="connsiteX806" fmla="*/ 0 w 5519859"/>
                <a:gd name="connsiteY806" fmla="*/ 1839953 h 5519859"/>
                <a:gd name="connsiteX807" fmla="*/ 167271 w 5519859"/>
                <a:gd name="connsiteY807" fmla="*/ 1839953 h 5519859"/>
                <a:gd name="connsiteX808" fmla="*/ 167271 w 5519859"/>
                <a:gd name="connsiteY808" fmla="*/ 2007224 h 5519859"/>
                <a:gd name="connsiteX809" fmla="*/ 0 w 5519859"/>
                <a:gd name="connsiteY809" fmla="*/ 2007224 h 5519859"/>
                <a:gd name="connsiteX810" fmla="*/ 0 w 5519859"/>
                <a:gd name="connsiteY810" fmla="*/ 2174495 h 5519859"/>
                <a:gd name="connsiteX811" fmla="*/ 0 w 5519859"/>
                <a:gd name="connsiteY811" fmla="*/ 2341753 h 5519859"/>
                <a:gd name="connsiteX812" fmla="*/ 167271 w 5519859"/>
                <a:gd name="connsiteY812" fmla="*/ 2341753 h 5519859"/>
                <a:gd name="connsiteX813" fmla="*/ 167271 w 5519859"/>
                <a:gd name="connsiteY813" fmla="*/ 2174495 h 5519859"/>
                <a:gd name="connsiteX814" fmla="*/ 334542 w 5519859"/>
                <a:gd name="connsiteY814" fmla="*/ 2174495 h 5519859"/>
                <a:gd name="connsiteX815" fmla="*/ 334542 w 5519859"/>
                <a:gd name="connsiteY815" fmla="*/ 2341753 h 5519859"/>
                <a:gd name="connsiteX816" fmla="*/ 334542 w 5519859"/>
                <a:gd name="connsiteY816" fmla="*/ 2509024 h 5519859"/>
                <a:gd name="connsiteX817" fmla="*/ 501813 w 5519859"/>
                <a:gd name="connsiteY817" fmla="*/ 2509024 h 5519859"/>
                <a:gd name="connsiteX818" fmla="*/ 501813 w 5519859"/>
                <a:gd name="connsiteY818" fmla="*/ 2676294 h 5519859"/>
                <a:gd name="connsiteX819" fmla="*/ 501813 w 5519859"/>
                <a:gd name="connsiteY819" fmla="*/ 2843565 h 5519859"/>
                <a:gd name="connsiteX820" fmla="*/ 669070 w 5519859"/>
                <a:gd name="connsiteY820" fmla="*/ 2843565 h 5519859"/>
                <a:gd name="connsiteX821" fmla="*/ 167271 w 5519859"/>
                <a:gd name="connsiteY821" fmla="*/ 1505411 h 5519859"/>
                <a:gd name="connsiteX822" fmla="*/ 167271 w 5519859"/>
                <a:gd name="connsiteY822" fmla="*/ 1338154 h 5519859"/>
                <a:gd name="connsiteX823" fmla="*/ 0 w 5519859"/>
                <a:gd name="connsiteY823" fmla="*/ 1338154 h 5519859"/>
                <a:gd name="connsiteX824" fmla="*/ 0 w 5519859"/>
                <a:gd name="connsiteY824" fmla="*/ 1505411 h 5519859"/>
                <a:gd name="connsiteX825" fmla="*/ 167271 w 5519859"/>
                <a:gd name="connsiteY825" fmla="*/ 1505411 h 5519859"/>
                <a:gd name="connsiteX826" fmla="*/ 836341 w 5519859"/>
                <a:gd name="connsiteY826" fmla="*/ 1672682 h 5519859"/>
                <a:gd name="connsiteX827" fmla="*/ 1003612 w 5519859"/>
                <a:gd name="connsiteY827" fmla="*/ 1672682 h 5519859"/>
                <a:gd name="connsiteX828" fmla="*/ 1003612 w 5519859"/>
                <a:gd name="connsiteY828" fmla="*/ 1505411 h 5519859"/>
                <a:gd name="connsiteX829" fmla="*/ 836341 w 5519859"/>
                <a:gd name="connsiteY829" fmla="*/ 1505411 h 5519859"/>
                <a:gd name="connsiteX830" fmla="*/ 836341 w 5519859"/>
                <a:gd name="connsiteY830" fmla="*/ 1672682 h 5519859"/>
                <a:gd name="connsiteX831" fmla="*/ 1003612 w 5519859"/>
                <a:gd name="connsiteY831" fmla="*/ 1505411 h 5519859"/>
                <a:gd name="connsiteX832" fmla="*/ 1170883 w 5519859"/>
                <a:gd name="connsiteY832" fmla="*/ 1505411 h 5519859"/>
                <a:gd name="connsiteX833" fmla="*/ 1170883 w 5519859"/>
                <a:gd name="connsiteY833" fmla="*/ 1338154 h 5519859"/>
                <a:gd name="connsiteX834" fmla="*/ 1003612 w 5519859"/>
                <a:gd name="connsiteY834" fmla="*/ 1338154 h 5519859"/>
                <a:gd name="connsiteX835" fmla="*/ 1003612 w 5519859"/>
                <a:gd name="connsiteY835" fmla="*/ 1505411 h 5519859"/>
                <a:gd name="connsiteX836" fmla="*/ 1170883 w 5519859"/>
                <a:gd name="connsiteY836" fmla="*/ 1505411 h 5519859"/>
                <a:gd name="connsiteX837" fmla="*/ 1170883 w 5519859"/>
                <a:gd name="connsiteY837" fmla="*/ 1672682 h 5519859"/>
                <a:gd name="connsiteX838" fmla="*/ 1338154 w 5519859"/>
                <a:gd name="connsiteY838" fmla="*/ 1672682 h 5519859"/>
                <a:gd name="connsiteX839" fmla="*/ 1338154 w 5519859"/>
                <a:gd name="connsiteY839" fmla="*/ 1505411 h 5519859"/>
                <a:gd name="connsiteX840" fmla="*/ 1170883 w 5519859"/>
                <a:gd name="connsiteY840" fmla="*/ 1505411 h 5519859"/>
                <a:gd name="connsiteX841" fmla="*/ 1338154 w 5519859"/>
                <a:gd name="connsiteY841" fmla="*/ 1505411 h 5519859"/>
                <a:gd name="connsiteX842" fmla="*/ 1505411 w 5519859"/>
                <a:gd name="connsiteY842" fmla="*/ 1505411 h 5519859"/>
                <a:gd name="connsiteX843" fmla="*/ 1505411 w 5519859"/>
                <a:gd name="connsiteY843" fmla="*/ 1338154 h 5519859"/>
                <a:gd name="connsiteX844" fmla="*/ 1505411 w 5519859"/>
                <a:gd name="connsiteY844" fmla="*/ 1170883 h 5519859"/>
                <a:gd name="connsiteX845" fmla="*/ 1505411 w 5519859"/>
                <a:gd name="connsiteY845" fmla="*/ 1003612 h 5519859"/>
                <a:gd name="connsiteX846" fmla="*/ 1338154 w 5519859"/>
                <a:gd name="connsiteY846" fmla="*/ 1003612 h 5519859"/>
                <a:gd name="connsiteX847" fmla="*/ 1338154 w 5519859"/>
                <a:gd name="connsiteY847" fmla="*/ 1170883 h 5519859"/>
                <a:gd name="connsiteX848" fmla="*/ 1338154 w 5519859"/>
                <a:gd name="connsiteY848" fmla="*/ 1338154 h 5519859"/>
                <a:gd name="connsiteX849" fmla="*/ 1338154 w 5519859"/>
                <a:gd name="connsiteY849" fmla="*/ 1505411 h 5519859"/>
                <a:gd name="connsiteX850" fmla="*/ 1338154 w 5519859"/>
                <a:gd name="connsiteY850" fmla="*/ 1672682 h 5519859"/>
                <a:gd name="connsiteX851" fmla="*/ 1338154 w 5519859"/>
                <a:gd name="connsiteY851" fmla="*/ 1839953 h 5519859"/>
                <a:gd name="connsiteX852" fmla="*/ 1170883 w 5519859"/>
                <a:gd name="connsiteY852" fmla="*/ 1839953 h 5519859"/>
                <a:gd name="connsiteX853" fmla="*/ 1170883 w 5519859"/>
                <a:gd name="connsiteY853" fmla="*/ 2007224 h 5519859"/>
                <a:gd name="connsiteX854" fmla="*/ 1003612 w 5519859"/>
                <a:gd name="connsiteY854" fmla="*/ 2007224 h 5519859"/>
                <a:gd name="connsiteX855" fmla="*/ 1003612 w 5519859"/>
                <a:gd name="connsiteY855" fmla="*/ 2174495 h 5519859"/>
                <a:gd name="connsiteX856" fmla="*/ 1170883 w 5519859"/>
                <a:gd name="connsiteY856" fmla="*/ 2174495 h 5519859"/>
                <a:gd name="connsiteX857" fmla="*/ 1338154 w 5519859"/>
                <a:gd name="connsiteY857" fmla="*/ 2174495 h 5519859"/>
                <a:gd name="connsiteX858" fmla="*/ 1338154 w 5519859"/>
                <a:gd name="connsiteY858" fmla="*/ 2341753 h 5519859"/>
                <a:gd name="connsiteX859" fmla="*/ 1505411 w 5519859"/>
                <a:gd name="connsiteY859" fmla="*/ 2341753 h 5519859"/>
                <a:gd name="connsiteX860" fmla="*/ 1505411 w 5519859"/>
                <a:gd name="connsiteY860" fmla="*/ 2174495 h 5519859"/>
                <a:gd name="connsiteX861" fmla="*/ 1672682 w 5519859"/>
                <a:gd name="connsiteY861" fmla="*/ 2174495 h 5519859"/>
                <a:gd name="connsiteX862" fmla="*/ 1672682 w 5519859"/>
                <a:gd name="connsiteY862" fmla="*/ 2341753 h 5519859"/>
                <a:gd name="connsiteX863" fmla="*/ 1839953 w 5519859"/>
                <a:gd name="connsiteY863" fmla="*/ 2341753 h 5519859"/>
                <a:gd name="connsiteX864" fmla="*/ 2007224 w 5519859"/>
                <a:gd name="connsiteY864" fmla="*/ 2341753 h 5519859"/>
                <a:gd name="connsiteX865" fmla="*/ 2007224 w 5519859"/>
                <a:gd name="connsiteY865" fmla="*/ 2174495 h 5519859"/>
                <a:gd name="connsiteX866" fmla="*/ 1839953 w 5519859"/>
                <a:gd name="connsiteY866" fmla="*/ 2174495 h 5519859"/>
                <a:gd name="connsiteX867" fmla="*/ 1839953 w 5519859"/>
                <a:gd name="connsiteY867" fmla="*/ 2007224 h 5519859"/>
                <a:gd name="connsiteX868" fmla="*/ 1839953 w 5519859"/>
                <a:gd name="connsiteY868" fmla="*/ 1839953 h 5519859"/>
                <a:gd name="connsiteX869" fmla="*/ 1839953 w 5519859"/>
                <a:gd name="connsiteY869" fmla="*/ 1672682 h 5519859"/>
                <a:gd name="connsiteX870" fmla="*/ 1839953 w 5519859"/>
                <a:gd name="connsiteY870" fmla="*/ 1505411 h 5519859"/>
                <a:gd name="connsiteX871" fmla="*/ 1672682 w 5519859"/>
                <a:gd name="connsiteY871" fmla="*/ 1505411 h 5519859"/>
                <a:gd name="connsiteX872" fmla="*/ 1672682 w 5519859"/>
                <a:gd name="connsiteY872" fmla="*/ 1672682 h 5519859"/>
                <a:gd name="connsiteX873" fmla="*/ 1672682 w 5519859"/>
                <a:gd name="connsiteY873" fmla="*/ 1839953 h 5519859"/>
                <a:gd name="connsiteX874" fmla="*/ 1672682 w 5519859"/>
                <a:gd name="connsiteY874" fmla="*/ 2007224 h 5519859"/>
                <a:gd name="connsiteX875" fmla="*/ 1505411 w 5519859"/>
                <a:gd name="connsiteY875" fmla="*/ 2007224 h 5519859"/>
                <a:gd name="connsiteX876" fmla="*/ 1505411 w 5519859"/>
                <a:gd name="connsiteY876" fmla="*/ 1839953 h 5519859"/>
                <a:gd name="connsiteX877" fmla="*/ 1505411 w 5519859"/>
                <a:gd name="connsiteY877" fmla="*/ 1672682 h 5519859"/>
                <a:gd name="connsiteX878" fmla="*/ 1338154 w 5519859"/>
                <a:gd name="connsiteY878" fmla="*/ 1672682 h 5519859"/>
                <a:gd name="connsiteX879" fmla="*/ 2007224 w 5519859"/>
                <a:gd name="connsiteY879" fmla="*/ 2174495 h 5519859"/>
                <a:gd name="connsiteX880" fmla="*/ 2174495 w 5519859"/>
                <a:gd name="connsiteY880" fmla="*/ 2174495 h 5519859"/>
                <a:gd name="connsiteX881" fmla="*/ 2174495 w 5519859"/>
                <a:gd name="connsiteY881" fmla="*/ 2341753 h 5519859"/>
                <a:gd name="connsiteX882" fmla="*/ 2174495 w 5519859"/>
                <a:gd name="connsiteY882" fmla="*/ 2509024 h 5519859"/>
                <a:gd name="connsiteX883" fmla="*/ 2341753 w 5519859"/>
                <a:gd name="connsiteY883" fmla="*/ 2509024 h 5519859"/>
                <a:gd name="connsiteX884" fmla="*/ 2341753 w 5519859"/>
                <a:gd name="connsiteY884" fmla="*/ 2341753 h 5519859"/>
                <a:gd name="connsiteX885" fmla="*/ 2341753 w 5519859"/>
                <a:gd name="connsiteY885" fmla="*/ 2174495 h 5519859"/>
                <a:gd name="connsiteX886" fmla="*/ 2341753 w 5519859"/>
                <a:gd name="connsiteY886" fmla="*/ 2007224 h 5519859"/>
                <a:gd name="connsiteX887" fmla="*/ 2341753 w 5519859"/>
                <a:gd name="connsiteY887" fmla="*/ 1839953 h 5519859"/>
                <a:gd name="connsiteX888" fmla="*/ 2509024 w 5519859"/>
                <a:gd name="connsiteY888" fmla="*/ 1839953 h 5519859"/>
                <a:gd name="connsiteX889" fmla="*/ 2509024 w 5519859"/>
                <a:gd name="connsiteY889" fmla="*/ 1672682 h 5519859"/>
                <a:gd name="connsiteX890" fmla="*/ 2341753 w 5519859"/>
                <a:gd name="connsiteY890" fmla="*/ 1672682 h 5519859"/>
                <a:gd name="connsiteX891" fmla="*/ 2341753 w 5519859"/>
                <a:gd name="connsiteY891" fmla="*/ 1505411 h 5519859"/>
                <a:gd name="connsiteX892" fmla="*/ 2509024 w 5519859"/>
                <a:gd name="connsiteY892" fmla="*/ 1505411 h 5519859"/>
                <a:gd name="connsiteX893" fmla="*/ 2509024 w 5519859"/>
                <a:gd name="connsiteY893" fmla="*/ 1338154 h 5519859"/>
                <a:gd name="connsiteX894" fmla="*/ 2341753 w 5519859"/>
                <a:gd name="connsiteY894" fmla="*/ 1338154 h 5519859"/>
                <a:gd name="connsiteX895" fmla="*/ 2341753 w 5519859"/>
                <a:gd name="connsiteY895" fmla="*/ 1170883 h 5519859"/>
                <a:gd name="connsiteX896" fmla="*/ 2174495 w 5519859"/>
                <a:gd name="connsiteY896" fmla="*/ 1170883 h 5519859"/>
                <a:gd name="connsiteX897" fmla="*/ 2174495 w 5519859"/>
                <a:gd name="connsiteY897" fmla="*/ 1338154 h 5519859"/>
                <a:gd name="connsiteX898" fmla="*/ 2007224 w 5519859"/>
                <a:gd name="connsiteY898" fmla="*/ 1338154 h 5519859"/>
                <a:gd name="connsiteX899" fmla="*/ 2007224 w 5519859"/>
                <a:gd name="connsiteY899" fmla="*/ 1505411 h 5519859"/>
                <a:gd name="connsiteX900" fmla="*/ 2007224 w 5519859"/>
                <a:gd name="connsiteY900" fmla="*/ 1672682 h 5519859"/>
                <a:gd name="connsiteX901" fmla="*/ 2174495 w 5519859"/>
                <a:gd name="connsiteY901" fmla="*/ 1672682 h 5519859"/>
                <a:gd name="connsiteX902" fmla="*/ 2174495 w 5519859"/>
                <a:gd name="connsiteY902" fmla="*/ 1839953 h 5519859"/>
                <a:gd name="connsiteX903" fmla="*/ 2174495 w 5519859"/>
                <a:gd name="connsiteY903" fmla="*/ 2007224 h 5519859"/>
                <a:gd name="connsiteX904" fmla="*/ 2007224 w 5519859"/>
                <a:gd name="connsiteY904" fmla="*/ 2007224 h 5519859"/>
                <a:gd name="connsiteX905" fmla="*/ 2007224 w 5519859"/>
                <a:gd name="connsiteY905" fmla="*/ 2174495 h 5519859"/>
                <a:gd name="connsiteX906" fmla="*/ 2174495 w 5519859"/>
                <a:gd name="connsiteY906" fmla="*/ 1170883 h 5519859"/>
                <a:gd name="connsiteX907" fmla="*/ 2174495 w 5519859"/>
                <a:gd name="connsiteY907" fmla="*/ 1003612 h 5519859"/>
                <a:gd name="connsiteX908" fmla="*/ 2007224 w 5519859"/>
                <a:gd name="connsiteY908" fmla="*/ 1003612 h 5519859"/>
                <a:gd name="connsiteX909" fmla="*/ 2007224 w 5519859"/>
                <a:gd name="connsiteY909" fmla="*/ 1170883 h 5519859"/>
                <a:gd name="connsiteX910" fmla="*/ 2174495 w 5519859"/>
                <a:gd name="connsiteY910" fmla="*/ 1170883 h 5519859"/>
                <a:gd name="connsiteX911" fmla="*/ 2341753 w 5519859"/>
                <a:gd name="connsiteY911" fmla="*/ 1170883 h 5519859"/>
                <a:gd name="connsiteX912" fmla="*/ 2509024 w 5519859"/>
                <a:gd name="connsiteY912" fmla="*/ 1170883 h 5519859"/>
                <a:gd name="connsiteX913" fmla="*/ 2509024 w 5519859"/>
                <a:gd name="connsiteY913" fmla="*/ 1003612 h 5519859"/>
                <a:gd name="connsiteX914" fmla="*/ 2341753 w 5519859"/>
                <a:gd name="connsiteY914" fmla="*/ 1003612 h 5519859"/>
                <a:gd name="connsiteX915" fmla="*/ 2341753 w 5519859"/>
                <a:gd name="connsiteY915" fmla="*/ 1170883 h 5519859"/>
                <a:gd name="connsiteX916" fmla="*/ 2341753 w 5519859"/>
                <a:gd name="connsiteY916" fmla="*/ 2509024 h 5519859"/>
                <a:gd name="connsiteX917" fmla="*/ 2341753 w 5519859"/>
                <a:gd name="connsiteY917" fmla="*/ 2676294 h 5519859"/>
                <a:gd name="connsiteX918" fmla="*/ 2509024 w 5519859"/>
                <a:gd name="connsiteY918" fmla="*/ 2676294 h 5519859"/>
                <a:gd name="connsiteX919" fmla="*/ 2509024 w 5519859"/>
                <a:gd name="connsiteY919" fmla="*/ 2509024 h 5519859"/>
                <a:gd name="connsiteX920" fmla="*/ 2341753 w 5519859"/>
                <a:gd name="connsiteY920" fmla="*/ 2509024 h 5519859"/>
                <a:gd name="connsiteX921" fmla="*/ 1672682 w 5519859"/>
                <a:gd name="connsiteY921" fmla="*/ 2341753 h 5519859"/>
                <a:gd name="connsiteX922" fmla="*/ 1505411 w 5519859"/>
                <a:gd name="connsiteY922" fmla="*/ 2341753 h 5519859"/>
                <a:gd name="connsiteX923" fmla="*/ 1505411 w 5519859"/>
                <a:gd name="connsiteY923" fmla="*/ 2509024 h 5519859"/>
                <a:gd name="connsiteX924" fmla="*/ 1672682 w 5519859"/>
                <a:gd name="connsiteY924" fmla="*/ 2509024 h 5519859"/>
                <a:gd name="connsiteX925" fmla="*/ 1672682 w 5519859"/>
                <a:gd name="connsiteY925" fmla="*/ 2341753 h 5519859"/>
                <a:gd name="connsiteX926" fmla="*/ 1170883 w 5519859"/>
                <a:gd name="connsiteY926" fmla="*/ 1839953 h 5519859"/>
                <a:gd name="connsiteX927" fmla="*/ 1170883 w 5519859"/>
                <a:gd name="connsiteY927" fmla="*/ 1672682 h 5519859"/>
                <a:gd name="connsiteX928" fmla="*/ 1003612 w 5519859"/>
                <a:gd name="connsiteY928" fmla="*/ 1672682 h 5519859"/>
                <a:gd name="connsiteX929" fmla="*/ 1003612 w 5519859"/>
                <a:gd name="connsiteY929" fmla="*/ 1839953 h 5519859"/>
                <a:gd name="connsiteX930" fmla="*/ 1170883 w 5519859"/>
                <a:gd name="connsiteY930" fmla="*/ 1839953 h 5519859"/>
                <a:gd name="connsiteX931" fmla="*/ 1170883 w 5519859"/>
                <a:gd name="connsiteY931" fmla="*/ 3847177 h 5519859"/>
                <a:gd name="connsiteX932" fmla="*/ 1170883 w 5519859"/>
                <a:gd name="connsiteY932" fmla="*/ 3679906 h 5519859"/>
                <a:gd name="connsiteX933" fmla="*/ 1003612 w 5519859"/>
                <a:gd name="connsiteY933" fmla="*/ 3679906 h 5519859"/>
                <a:gd name="connsiteX934" fmla="*/ 1003612 w 5519859"/>
                <a:gd name="connsiteY934" fmla="*/ 3847177 h 5519859"/>
                <a:gd name="connsiteX935" fmla="*/ 1170883 w 5519859"/>
                <a:gd name="connsiteY935" fmla="*/ 3847177 h 5519859"/>
                <a:gd name="connsiteX936" fmla="*/ 1170883 w 5519859"/>
                <a:gd name="connsiteY936" fmla="*/ 3679906 h 5519859"/>
                <a:gd name="connsiteX937" fmla="*/ 1338154 w 5519859"/>
                <a:gd name="connsiteY937" fmla="*/ 3679906 h 5519859"/>
                <a:gd name="connsiteX938" fmla="*/ 1338154 w 5519859"/>
                <a:gd name="connsiteY938" fmla="*/ 3512636 h 5519859"/>
                <a:gd name="connsiteX939" fmla="*/ 1170883 w 5519859"/>
                <a:gd name="connsiteY939" fmla="*/ 3512636 h 5519859"/>
                <a:gd name="connsiteX940" fmla="*/ 1170883 w 5519859"/>
                <a:gd name="connsiteY940" fmla="*/ 3679906 h 5519859"/>
                <a:gd name="connsiteX941" fmla="*/ 1170883 w 5519859"/>
                <a:gd name="connsiteY941" fmla="*/ 3512636 h 5519859"/>
                <a:gd name="connsiteX942" fmla="*/ 1170883 w 5519859"/>
                <a:gd name="connsiteY942" fmla="*/ 3345365 h 5519859"/>
                <a:gd name="connsiteX943" fmla="*/ 1003612 w 5519859"/>
                <a:gd name="connsiteY943" fmla="*/ 3345365 h 5519859"/>
                <a:gd name="connsiteX944" fmla="*/ 836341 w 5519859"/>
                <a:gd name="connsiteY944" fmla="*/ 3345365 h 5519859"/>
                <a:gd name="connsiteX945" fmla="*/ 836341 w 5519859"/>
                <a:gd name="connsiteY945" fmla="*/ 3512636 h 5519859"/>
                <a:gd name="connsiteX946" fmla="*/ 1003612 w 5519859"/>
                <a:gd name="connsiteY946" fmla="*/ 3512636 h 5519859"/>
                <a:gd name="connsiteX947" fmla="*/ 1170883 w 5519859"/>
                <a:gd name="connsiteY947" fmla="*/ 3512636 h 5519859"/>
                <a:gd name="connsiteX948" fmla="*/ 1839953 w 5519859"/>
                <a:gd name="connsiteY948" fmla="*/ 3679906 h 5519859"/>
                <a:gd name="connsiteX949" fmla="*/ 1839953 w 5519859"/>
                <a:gd name="connsiteY949" fmla="*/ 3512636 h 5519859"/>
                <a:gd name="connsiteX950" fmla="*/ 1672682 w 5519859"/>
                <a:gd name="connsiteY950" fmla="*/ 3512636 h 5519859"/>
                <a:gd name="connsiteX951" fmla="*/ 1672682 w 5519859"/>
                <a:gd name="connsiteY951" fmla="*/ 3679906 h 5519859"/>
                <a:gd name="connsiteX952" fmla="*/ 1839953 w 5519859"/>
                <a:gd name="connsiteY952" fmla="*/ 3679906 h 5519859"/>
                <a:gd name="connsiteX953" fmla="*/ 3679906 w 5519859"/>
                <a:gd name="connsiteY953" fmla="*/ 3847177 h 5519859"/>
                <a:gd name="connsiteX954" fmla="*/ 3847177 w 5519859"/>
                <a:gd name="connsiteY954" fmla="*/ 3847177 h 5519859"/>
                <a:gd name="connsiteX955" fmla="*/ 3847177 w 5519859"/>
                <a:gd name="connsiteY955" fmla="*/ 3679906 h 5519859"/>
                <a:gd name="connsiteX956" fmla="*/ 3847177 w 5519859"/>
                <a:gd name="connsiteY956" fmla="*/ 3512636 h 5519859"/>
                <a:gd name="connsiteX957" fmla="*/ 3679906 w 5519859"/>
                <a:gd name="connsiteY957" fmla="*/ 3512636 h 5519859"/>
                <a:gd name="connsiteX958" fmla="*/ 3679906 w 5519859"/>
                <a:gd name="connsiteY958" fmla="*/ 3679906 h 5519859"/>
                <a:gd name="connsiteX959" fmla="*/ 3679906 w 5519859"/>
                <a:gd name="connsiteY959" fmla="*/ 3847177 h 5519859"/>
                <a:gd name="connsiteX960" fmla="*/ 3679906 w 5519859"/>
                <a:gd name="connsiteY960" fmla="*/ 3512636 h 5519859"/>
                <a:gd name="connsiteX961" fmla="*/ 3679906 w 5519859"/>
                <a:gd name="connsiteY961" fmla="*/ 3345365 h 5519859"/>
                <a:gd name="connsiteX962" fmla="*/ 3512636 w 5519859"/>
                <a:gd name="connsiteY962" fmla="*/ 3345365 h 5519859"/>
                <a:gd name="connsiteX963" fmla="*/ 3512636 w 5519859"/>
                <a:gd name="connsiteY963" fmla="*/ 3512636 h 5519859"/>
                <a:gd name="connsiteX964" fmla="*/ 3679906 w 5519859"/>
                <a:gd name="connsiteY964" fmla="*/ 3512636 h 5519859"/>
                <a:gd name="connsiteX965" fmla="*/ 3345365 w 5519859"/>
                <a:gd name="connsiteY965" fmla="*/ 4348977 h 5519859"/>
                <a:gd name="connsiteX966" fmla="*/ 3512636 w 5519859"/>
                <a:gd name="connsiteY966" fmla="*/ 4348977 h 5519859"/>
                <a:gd name="connsiteX967" fmla="*/ 3679906 w 5519859"/>
                <a:gd name="connsiteY967" fmla="*/ 4348977 h 5519859"/>
                <a:gd name="connsiteX968" fmla="*/ 3679906 w 5519859"/>
                <a:gd name="connsiteY968" fmla="*/ 4181706 h 5519859"/>
                <a:gd name="connsiteX969" fmla="*/ 3512636 w 5519859"/>
                <a:gd name="connsiteY969" fmla="*/ 4181706 h 5519859"/>
                <a:gd name="connsiteX970" fmla="*/ 3345365 w 5519859"/>
                <a:gd name="connsiteY970" fmla="*/ 4181706 h 5519859"/>
                <a:gd name="connsiteX971" fmla="*/ 3345365 w 5519859"/>
                <a:gd name="connsiteY971" fmla="*/ 4348977 h 5519859"/>
                <a:gd name="connsiteX972" fmla="*/ 3178107 w 5519859"/>
                <a:gd name="connsiteY972" fmla="*/ 3345365 h 5519859"/>
                <a:gd name="connsiteX973" fmla="*/ 3010836 w 5519859"/>
                <a:gd name="connsiteY973" fmla="*/ 3345365 h 5519859"/>
                <a:gd name="connsiteX974" fmla="*/ 3010836 w 5519859"/>
                <a:gd name="connsiteY974" fmla="*/ 3512636 h 5519859"/>
                <a:gd name="connsiteX975" fmla="*/ 3178107 w 5519859"/>
                <a:gd name="connsiteY975" fmla="*/ 3512636 h 5519859"/>
                <a:gd name="connsiteX976" fmla="*/ 3178107 w 5519859"/>
                <a:gd name="connsiteY976" fmla="*/ 3345365 h 5519859"/>
                <a:gd name="connsiteX977" fmla="*/ 1505411 w 5519859"/>
                <a:gd name="connsiteY977" fmla="*/ 3178107 h 5519859"/>
                <a:gd name="connsiteX978" fmla="*/ 1505411 w 5519859"/>
                <a:gd name="connsiteY978" fmla="*/ 3010836 h 5519859"/>
                <a:gd name="connsiteX979" fmla="*/ 1338154 w 5519859"/>
                <a:gd name="connsiteY979" fmla="*/ 3010836 h 5519859"/>
                <a:gd name="connsiteX980" fmla="*/ 1338154 w 5519859"/>
                <a:gd name="connsiteY980" fmla="*/ 3178107 h 5519859"/>
                <a:gd name="connsiteX981" fmla="*/ 1505411 w 5519859"/>
                <a:gd name="connsiteY981" fmla="*/ 3178107 h 5519859"/>
                <a:gd name="connsiteX982" fmla="*/ 334542 w 5519859"/>
                <a:gd name="connsiteY982" fmla="*/ 334542 h 5519859"/>
                <a:gd name="connsiteX983" fmla="*/ 334542 w 5519859"/>
                <a:gd name="connsiteY983" fmla="*/ 836341 h 5519859"/>
                <a:gd name="connsiteX984" fmla="*/ 836341 w 5519859"/>
                <a:gd name="connsiteY984" fmla="*/ 836341 h 5519859"/>
                <a:gd name="connsiteX985" fmla="*/ 836341 w 5519859"/>
                <a:gd name="connsiteY985" fmla="*/ 334542 h 5519859"/>
                <a:gd name="connsiteX986" fmla="*/ 334542 w 5519859"/>
                <a:gd name="connsiteY986" fmla="*/ 334542 h 5519859"/>
                <a:gd name="connsiteX987" fmla="*/ 4683519 w 5519859"/>
                <a:gd name="connsiteY987" fmla="*/ 334542 h 5519859"/>
                <a:gd name="connsiteX988" fmla="*/ 4683519 w 5519859"/>
                <a:gd name="connsiteY988" fmla="*/ 836341 h 5519859"/>
                <a:gd name="connsiteX989" fmla="*/ 5185318 w 5519859"/>
                <a:gd name="connsiteY989" fmla="*/ 836341 h 5519859"/>
                <a:gd name="connsiteX990" fmla="*/ 5185318 w 5519859"/>
                <a:gd name="connsiteY990" fmla="*/ 334542 h 5519859"/>
                <a:gd name="connsiteX991" fmla="*/ 4683519 w 5519859"/>
                <a:gd name="connsiteY991" fmla="*/ 334542 h 5519859"/>
                <a:gd name="connsiteX992" fmla="*/ 1839953 w 5519859"/>
                <a:gd name="connsiteY992" fmla="*/ 501813 h 5519859"/>
                <a:gd name="connsiteX993" fmla="*/ 2007224 w 5519859"/>
                <a:gd name="connsiteY993" fmla="*/ 501813 h 5519859"/>
                <a:gd name="connsiteX994" fmla="*/ 2007224 w 5519859"/>
                <a:gd name="connsiteY994" fmla="*/ 669070 h 5519859"/>
                <a:gd name="connsiteX995" fmla="*/ 1839953 w 5519859"/>
                <a:gd name="connsiteY995" fmla="*/ 669070 h 5519859"/>
                <a:gd name="connsiteX996" fmla="*/ 1839953 w 5519859"/>
                <a:gd name="connsiteY996" fmla="*/ 501813 h 5519859"/>
                <a:gd name="connsiteX997" fmla="*/ 1672682 w 5519859"/>
                <a:gd name="connsiteY997" fmla="*/ 1003612 h 5519859"/>
                <a:gd name="connsiteX998" fmla="*/ 1672682 w 5519859"/>
                <a:gd name="connsiteY998" fmla="*/ 1170883 h 5519859"/>
                <a:gd name="connsiteX999" fmla="*/ 1672682 w 5519859"/>
                <a:gd name="connsiteY999" fmla="*/ 1338154 h 5519859"/>
                <a:gd name="connsiteX1000" fmla="*/ 1839953 w 5519859"/>
                <a:gd name="connsiteY1000" fmla="*/ 1338154 h 5519859"/>
                <a:gd name="connsiteX1001" fmla="*/ 1839953 w 5519859"/>
                <a:gd name="connsiteY1001" fmla="*/ 1170883 h 5519859"/>
                <a:gd name="connsiteX1002" fmla="*/ 1839953 w 5519859"/>
                <a:gd name="connsiteY1002" fmla="*/ 1003612 h 5519859"/>
                <a:gd name="connsiteX1003" fmla="*/ 1672682 w 5519859"/>
                <a:gd name="connsiteY1003" fmla="*/ 1003612 h 5519859"/>
                <a:gd name="connsiteX1004" fmla="*/ 2843565 w 5519859"/>
                <a:gd name="connsiteY1004" fmla="*/ 1338154 h 5519859"/>
                <a:gd name="connsiteX1005" fmla="*/ 3010836 w 5519859"/>
                <a:gd name="connsiteY1005" fmla="*/ 1338154 h 5519859"/>
                <a:gd name="connsiteX1006" fmla="*/ 3010836 w 5519859"/>
                <a:gd name="connsiteY1006" fmla="*/ 1505411 h 5519859"/>
                <a:gd name="connsiteX1007" fmla="*/ 3178107 w 5519859"/>
                <a:gd name="connsiteY1007" fmla="*/ 1505411 h 5519859"/>
                <a:gd name="connsiteX1008" fmla="*/ 3178107 w 5519859"/>
                <a:gd name="connsiteY1008" fmla="*/ 1672682 h 5519859"/>
                <a:gd name="connsiteX1009" fmla="*/ 3178107 w 5519859"/>
                <a:gd name="connsiteY1009" fmla="*/ 1839953 h 5519859"/>
                <a:gd name="connsiteX1010" fmla="*/ 3010836 w 5519859"/>
                <a:gd name="connsiteY1010" fmla="*/ 1839953 h 5519859"/>
                <a:gd name="connsiteX1011" fmla="*/ 3010836 w 5519859"/>
                <a:gd name="connsiteY1011" fmla="*/ 1672682 h 5519859"/>
                <a:gd name="connsiteX1012" fmla="*/ 3010836 w 5519859"/>
                <a:gd name="connsiteY1012" fmla="*/ 1505411 h 5519859"/>
                <a:gd name="connsiteX1013" fmla="*/ 2843565 w 5519859"/>
                <a:gd name="connsiteY1013" fmla="*/ 1505411 h 5519859"/>
                <a:gd name="connsiteX1014" fmla="*/ 2843565 w 5519859"/>
                <a:gd name="connsiteY1014" fmla="*/ 1338154 h 5519859"/>
                <a:gd name="connsiteX1015" fmla="*/ 4181706 w 5519859"/>
                <a:gd name="connsiteY1015" fmla="*/ 1338154 h 5519859"/>
                <a:gd name="connsiteX1016" fmla="*/ 4181706 w 5519859"/>
                <a:gd name="connsiteY1016" fmla="*/ 1505411 h 5519859"/>
                <a:gd name="connsiteX1017" fmla="*/ 4348977 w 5519859"/>
                <a:gd name="connsiteY1017" fmla="*/ 1505411 h 5519859"/>
                <a:gd name="connsiteX1018" fmla="*/ 4516248 w 5519859"/>
                <a:gd name="connsiteY1018" fmla="*/ 1505411 h 5519859"/>
                <a:gd name="connsiteX1019" fmla="*/ 4516248 w 5519859"/>
                <a:gd name="connsiteY1019" fmla="*/ 1338154 h 5519859"/>
                <a:gd name="connsiteX1020" fmla="*/ 4348977 w 5519859"/>
                <a:gd name="connsiteY1020" fmla="*/ 1338154 h 5519859"/>
                <a:gd name="connsiteX1021" fmla="*/ 4181706 w 5519859"/>
                <a:gd name="connsiteY1021" fmla="*/ 1338154 h 5519859"/>
                <a:gd name="connsiteX1022" fmla="*/ 4850790 w 5519859"/>
                <a:gd name="connsiteY1022" fmla="*/ 1338154 h 5519859"/>
                <a:gd name="connsiteX1023" fmla="*/ 4850790 w 5519859"/>
                <a:gd name="connsiteY1023" fmla="*/ 1505411 h 5519859"/>
                <a:gd name="connsiteX1024" fmla="*/ 4850790 w 5519859"/>
                <a:gd name="connsiteY1024" fmla="*/ 1672682 h 5519859"/>
                <a:gd name="connsiteX1025" fmla="*/ 5018047 w 5519859"/>
                <a:gd name="connsiteY1025" fmla="*/ 1672682 h 5519859"/>
                <a:gd name="connsiteX1026" fmla="*/ 5185318 w 5519859"/>
                <a:gd name="connsiteY1026" fmla="*/ 1672682 h 5519859"/>
                <a:gd name="connsiteX1027" fmla="*/ 5352589 w 5519859"/>
                <a:gd name="connsiteY1027" fmla="*/ 1672682 h 5519859"/>
                <a:gd name="connsiteX1028" fmla="*/ 5519860 w 5519859"/>
                <a:gd name="connsiteY1028" fmla="*/ 1672682 h 5519859"/>
                <a:gd name="connsiteX1029" fmla="*/ 5519860 w 5519859"/>
                <a:gd name="connsiteY1029" fmla="*/ 1505411 h 5519859"/>
                <a:gd name="connsiteX1030" fmla="*/ 5352589 w 5519859"/>
                <a:gd name="connsiteY1030" fmla="*/ 1505411 h 5519859"/>
                <a:gd name="connsiteX1031" fmla="*/ 5352589 w 5519859"/>
                <a:gd name="connsiteY1031" fmla="*/ 1338154 h 5519859"/>
                <a:gd name="connsiteX1032" fmla="*/ 5185318 w 5519859"/>
                <a:gd name="connsiteY1032" fmla="*/ 1338154 h 5519859"/>
                <a:gd name="connsiteX1033" fmla="*/ 5018047 w 5519859"/>
                <a:gd name="connsiteY1033" fmla="*/ 1338154 h 5519859"/>
                <a:gd name="connsiteX1034" fmla="*/ 4850790 w 5519859"/>
                <a:gd name="connsiteY1034" fmla="*/ 1338154 h 5519859"/>
                <a:gd name="connsiteX1035" fmla="*/ 4850790 w 5519859"/>
                <a:gd name="connsiteY1035" fmla="*/ 1672682 h 5519859"/>
                <a:gd name="connsiteX1036" fmla="*/ 4683519 w 5519859"/>
                <a:gd name="connsiteY1036" fmla="*/ 1672682 h 5519859"/>
                <a:gd name="connsiteX1037" fmla="*/ 4683519 w 5519859"/>
                <a:gd name="connsiteY1037" fmla="*/ 1839953 h 5519859"/>
                <a:gd name="connsiteX1038" fmla="*/ 4850790 w 5519859"/>
                <a:gd name="connsiteY1038" fmla="*/ 1839953 h 5519859"/>
                <a:gd name="connsiteX1039" fmla="*/ 4850790 w 5519859"/>
                <a:gd name="connsiteY1039" fmla="*/ 1672682 h 5519859"/>
                <a:gd name="connsiteX1040" fmla="*/ 1003612 w 5519859"/>
                <a:gd name="connsiteY1040" fmla="*/ 3010836 h 5519859"/>
                <a:gd name="connsiteX1041" fmla="*/ 1003612 w 5519859"/>
                <a:gd name="connsiteY1041" fmla="*/ 3178107 h 5519859"/>
                <a:gd name="connsiteX1042" fmla="*/ 1170883 w 5519859"/>
                <a:gd name="connsiteY1042" fmla="*/ 3178107 h 5519859"/>
                <a:gd name="connsiteX1043" fmla="*/ 1170883 w 5519859"/>
                <a:gd name="connsiteY1043" fmla="*/ 3010836 h 5519859"/>
                <a:gd name="connsiteX1044" fmla="*/ 1003612 w 5519859"/>
                <a:gd name="connsiteY1044" fmla="*/ 3010836 h 5519859"/>
                <a:gd name="connsiteX1045" fmla="*/ 4181706 w 5519859"/>
                <a:gd name="connsiteY1045" fmla="*/ 4181706 h 5519859"/>
                <a:gd name="connsiteX1046" fmla="*/ 4348977 w 5519859"/>
                <a:gd name="connsiteY1046" fmla="*/ 4181706 h 5519859"/>
                <a:gd name="connsiteX1047" fmla="*/ 4516248 w 5519859"/>
                <a:gd name="connsiteY1047" fmla="*/ 4181706 h 5519859"/>
                <a:gd name="connsiteX1048" fmla="*/ 4683519 w 5519859"/>
                <a:gd name="connsiteY1048" fmla="*/ 4181706 h 5519859"/>
                <a:gd name="connsiteX1049" fmla="*/ 4683519 w 5519859"/>
                <a:gd name="connsiteY1049" fmla="*/ 4348977 h 5519859"/>
                <a:gd name="connsiteX1050" fmla="*/ 4683519 w 5519859"/>
                <a:gd name="connsiteY1050" fmla="*/ 4516248 h 5519859"/>
                <a:gd name="connsiteX1051" fmla="*/ 4683519 w 5519859"/>
                <a:gd name="connsiteY1051" fmla="*/ 4683519 h 5519859"/>
                <a:gd name="connsiteX1052" fmla="*/ 4516248 w 5519859"/>
                <a:gd name="connsiteY1052" fmla="*/ 4683519 h 5519859"/>
                <a:gd name="connsiteX1053" fmla="*/ 4348977 w 5519859"/>
                <a:gd name="connsiteY1053" fmla="*/ 4683519 h 5519859"/>
                <a:gd name="connsiteX1054" fmla="*/ 4181706 w 5519859"/>
                <a:gd name="connsiteY1054" fmla="*/ 4683519 h 5519859"/>
                <a:gd name="connsiteX1055" fmla="*/ 4181706 w 5519859"/>
                <a:gd name="connsiteY1055" fmla="*/ 4516248 h 5519859"/>
                <a:gd name="connsiteX1056" fmla="*/ 4181706 w 5519859"/>
                <a:gd name="connsiteY1056" fmla="*/ 4348977 h 5519859"/>
                <a:gd name="connsiteX1057" fmla="*/ 4181706 w 5519859"/>
                <a:gd name="connsiteY1057" fmla="*/ 4181706 h 5519859"/>
                <a:gd name="connsiteX1058" fmla="*/ 4348977 w 5519859"/>
                <a:gd name="connsiteY1058" fmla="*/ 4348977 h 5519859"/>
                <a:gd name="connsiteX1059" fmla="*/ 4348977 w 5519859"/>
                <a:gd name="connsiteY1059" fmla="*/ 4516248 h 5519859"/>
                <a:gd name="connsiteX1060" fmla="*/ 4516248 w 5519859"/>
                <a:gd name="connsiteY1060" fmla="*/ 4516248 h 5519859"/>
                <a:gd name="connsiteX1061" fmla="*/ 4516248 w 5519859"/>
                <a:gd name="connsiteY1061" fmla="*/ 4348977 h 5519859"/>
                <a:gd name="connsiteX1062" fmla="*/ 4348977 w 5519859"/>
                <a:gd name="connsiteY1062" fmla="*/ 4348977 h 5519859"/>
                <a:gd name="connsiteX1063" fmla="*/ 334542 w 5519859"/>
                <a:gd name="connsiteY1063" fmla="*/ 4683519 h 5519859"/>
                <a:gd name="connsiteX1064" fmla="*/ 334542 w 5519859"/>
                <a:gd name="connsiteY1064" fmla="*/ 5185318 h 5519859"/>
                <a:gd name="connsiteX1065" fmla="*/ 836341 w 5519859"/>
                <a:gd name="connsiteY1065" fmla="*/ 5185318 h 5519859"/>
                <a:gd name="connsiteX1066" fmla="*/ 836341 w 5519859"/>
                <a:gd name="connsiteY1066" fmla="*/ 4683519 h 5519859"/>
                <a:gd name="connsiteX1067" fmla="*/ 334542 w 5519859"/>
                <a:gd name="connsiteY1067" fmla="*/ 4683519 h 5519859"/>
                <a:gd name="connsiteX1068" fmla="*/ 3010836 w 5519859"/>
                <a:gd name="connsiteY1068" fmla="*/ 4850790 h 5519859"/>
                <a:gd name="connsiteX1069" fmla="*/ 3010836 w 5519859"/>
                <a:gd name="connsiteY1069" fmla="*/ 5018047 h 5519859"/>
                <a:gd name="connsiteX1070" fmla="*/ 3178107 w 5519859"/>
                <a:gd name="connsiteY1070" fmla="*/ 5018047 h 5519859"/>
                <a:gd name="connsiteX1071" fmla="*/ 3178107 w 5519859"/>
                <a:gd name="connsiteY1071" fmla="*/ 4850790 h 5519859"/>
                <a:gd name="connsiteX1072" fmla="*/ 3010836 w 5519859"/>
                <a:gd name="connsiteY1072" fmla="*/ 4850790 h 5519859"/>
                <a:gd name="connsiteX1073" fmla="*/ 3178107 w 5519859"/>
                <a:gd name="connsiteY1073" fmla="*/ 5018047 h 5519859"/>
                <a:gd name="connsiteX1074" fmla="*/ 3178107 w 5519859"/>
                <a:gd name="connsiteY1074" fmla="*/ 5185318 h 5519859"/>
                <a:gd name="connsiteX1075" fmla="*/ 3345365 w 5519859"/>
                <a:gd name="connsiteY1075" fmla="*/ 5185318 h 5519859"/>
                <a:gd name="connsiteX1076" fmla="*/ 3345365 w 5519859"/>
                <a:gd name="connsiteY1076" fmla="*/ 5018047 h 5519859"/>
                <a:gd name="connsiteX1077" fmla="*/ 3178107 w 5519859"/>
                <a:gd name="connsiteY1077" fmla="*/ 5018047 h 551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</a:cxnLst>
              <a:rect l="l" t="t" r="r" b="b"/>
              <a:pathLst>
                <a:path w="5519859" h="5519859">
                  <a:moveTo>
                    <a:pt x="1505411" y="0"/>
                  </a:moveTo>
                  <a:lnTo>
                    <a:pt x="1505411" y="167271"/>
                  </a:lnTo>
                  <a:lnTo>
                    <a:pt x="1672682" y="167271"/>
                  </a:lnTo>
                  <a:lnTo>
                    <a:pt x="1672682" y="0"/>
                  </a:lnTo>
                  <a:lnTo>
                    <a:pt x="1505411" y="0"/>
                  </a:lnTo>
                  <a:close/>
                  <a:moveTo>
                    <a:pt x="1672682" y="167271"/>
                  </a:moveTo>
                  <a:lnTo>
                    <a:pt x="1672682" y="334542"/>
                  </a:lnTo>
                  <a:lnTo>
                    <a:pt x="1672682" y="501813"/>
                  </a:lnTo>
                  <a:lnTo>
                    <a:pt x="1505411" y="501813"/>
                  </a:lnTo>
                  <a:lnTo>
                    <a:pt x="1505411" y="334542"/>
                  </a:lnTo>
                  <a:lnTo>
                    <a:pt x="1505411" y="167271"/>
                  </a:lnTo>
                  <a:lnTo>
                    <a:pt x="1338154" y="167271"/>
                  </a:lnTo>
                  <a:lnTo>
                    <a:pt x="1338154" y="334542"/>
                  </a:lnTo>
                  <a:lnTo>
                    <a:pt x="1338154" y="501813"/>
                  </a:lnTo>
                  <a:lnTo>
                    <a:pt x="1338154" y="669070"/>
                  </a:lnTo>
                  <a:lnTo>
                    <a:pt x="1505411" y="669070"/>
                  </a:lnTo>
                  <a:lnTo>
                    <a:pt x="1672682" y="669070"/>
                  </a:lnTo>
                  <a:lnTo>
                    <a:pt x="1672682" y="836341"/>
                  </a:lnTo>
                  <a:lnTo>
                    <a:pt x="1839953" y="836341"/>
                  </a:lnTo>
                  <a:lnTo>
                    <a:pt x="2007224" y="836341"/>
                  </a:lnTo>
                  <a:lnTo>
                    <a:pt x="2174495" y="836341"/>
                  </a:lnTo>
                  <a:lnTo>
                    <a:pt x="2174495" y="669070"/>
                  </a:lnTo>
                  <a:lnTo>
                    <a:pt x="2174495" y="501813"/>
                  </a:lnTo>
                  <a:lnTo>
                    <a:pt x="2174495" y="334542"/>
                  </a:lnTo>
                  <a:lnTo>
                    <a:pt x="2174495" y="167271"/>
                  </a:lnTo>
                  <a:lnTo>
                    <a:pt x="2007224" y="167271"/>
                  </a:lnTo>
                  <a:lnTo>
                    <a:pt x="2007224" y="334542"/>
                  </a:lnTo>
                  <a:lnTo>
                    <a:pt x="1839953" y="334542"/>
                  </a:lnTo>
                  <a:lnTo>
                    <a:pt x="1839953" y="167271"/>
                  </a:lnTo>
                  <a:lnTo>
                    <a:pt x="1672682" y="167271"/>
                  </a:lnTo>
                  <a:close/>
                  <a:moveTo>
                    <a:pt x="1839953" y="167271"/>
                  </a:moveTo>
                  <a:lnTo>
                    <a:pt x="2007224" y="167271"/>
                  </a:lnTo>
                  <a:lnTo>
                    <a:pt x="2007224" y="0"/>
                  </a:lnTo>
                  <a:lnTo>
                    <a:pt x="1839953" y="0"/>
                  </a:lnTo>
                  <a:lnTo>
                    <a:pt x="1839953" y="167271"/>
                  </a:lnTo>
                  <a:close/>
                  <a:moveTo>
                    <a:pt x="2174495" y="167271"/>
                  </a:moveTo>
                  <a:lnTo>
                    <a:pt x="2341753" y="167271"/>
                  </a:lnTo>
                  <a:lnTo>
                    <a:pt x="2341753" y="0"/>
                  </a:lnTo>
                  <a:lnTo>
                    <a:pt x="2174495" y="0"/>
                  </a:lnTo>
                  <a:lnTo>
                    <a:pt x="2174495" y="167271"/>
                  </a:lnTo>
                  <a:close/>
                  <a:moveTo>
                    <a:pt x="2174495" y="836341"/>
                  </a:moveTo>
                  <a:lnTo>
                    <a:pt x="2174495" y="1003612"/>
                  </a:lnTo>
                  <a:lnTo>
                    <a:pt x="2341753" y="1003612"/>
                  </a:lnTo>
                  <a:lnTo>
                    <a:pt x="2341753" y="836341"/>
                  </a:lnTo>
                  <a:lnTo>
                    <a:pt x="2174495" y="836341"/>
                  </a:lnTo>
                  <a:close/>
                  <a:moveTo>
                    <a:pt x="2341753" y="836341"/>
                  </a:moveTo>
                  <a:lnTo>
                    <a:pt x="2509024" y="836341"/>
                  </a:lnTo>
                  <a:lnTo>
                    <a:pt x="2509024" y="1003612"/>
                  </a:lnTo>
                  <a:lnTo>
                    <a:pt x="2676294" y="1003612"/>
                  </a:lnTo>
                  <a:lnTo>
                    <a:pt x="2676294" y="836341"/>
                  </a:lnTo>
                  <a:lnTo>
                    <a:pt x="2843565" y="836341"/>
                  </a:lnTo>
                  <a:lnTo>
                    <a:pt x="2843565" y="669070"/>
                  </a:lnTo>
                  <a:lnTo>
                    <a:pt x="2843565" y="501813"/>
                  </a:lnTo>
                  <a:lnTo>
                    <a:pt x="2843565" y="334542"/>
                  </a:lnTo>
                  <a:lnTo>
                    <a:pt x="2676294" y="334542"/>
                  </a:lnTo>
                  <a:lnTo>
                    <a:pt x="2676294" y="501813"/>
                  </a:lnTo>
                  <a:lnTo>
                    <a:pt x="2676294" y="669070"/>
                  </a:lnTo>
                  <a:lnTo>
                    <a:pt x="2509024" y="669070"/>
                  </a:lnTo>
                  <a:lnTo>
                    <a:pt x="2509024" y="501813"/>
                  </a:lnTo>
                  <a:lnTo>
                    <a:pt x="2509024" y="334542"/>
                  </a:lnTo>
                  <a:lnTo>
                    <a:pt x="2341753" y="334542"/>
                  </a:lnTo>
                  <a:lnTo>
                    <a:pt x="2341753" y="501813"/>
                  </a:lnTo>
                  <a:lnTo>
                    <a:pt x="2341753" y="669070"/>
                  </a:lnTo>
                  <a:lnTo>
                    <a:pt x="2341753" y="836341"/>
                  </a:lnTo>
                  <a:close/>
                  <a:moveTo>
                    <a:pt x="2509024" y="334542"/>
                  </a:moveTo>
                  <a:lnTo>
                    <a:pt x="2676294" y="334542"/>
                  </a:lnTo>
                  <a:lnTo>
                    <a:pt x="2676294" y="167271"/>
                  </a:lnTo>
                  <a:lnTo>
                    <a:pt x="2509024" y="167271"/>
                  </a:lnTo>
                  <a:lnTo>
                    <a:pt x="2509024" y="334542"/>
                  </a:lnTo>
                  <a:close/>
                  <a:moveTo>
                    <a:pt x="2843565" y="836341"/>
                  </a:moveTo>
                  <a:lnTo>
                    <a:pt x="2843565" y="1003612"/>
                  </a:lnTo>
                  <a:lnTo>
                    <a:pt x="3010836" y="1003612"/>
                  </a:lnTo>
                  <a:lnTo>
                    <a:pt x="3010836" y="836341"/>
                  </a:lnTo>
                  <a:lnTo>
                    <a:pt x="2843565" y="836341"/>
                  </a:lnTo>
                  <a:close/>
                  <a:moveTo>
                    <a:pt x="3010836" y="1003612"/>
                  </a:moveTo>
                  <a:lnTo>
                    <a:pt x="3010836" y="1170883"/>
                  </a:lnTo>
                  <a:lnTo>
                    <a:pt x="2843565" y="1170883"/>
                  </a:lnTo>
                  <a:lnTo>
                    <a:pt x="2843565" y="1003612"/>
                  </a:lnTo>
                  <a:lnTo>
                    <a:pt x="2676294" y="1003612"/>
                  </a:lnTo>
                  <a:lnTo>
                    <a:pt x="2676294" y="1170883"/>
                  </a:lnTo>
                  <a:lnTo>
                    <a:pt x="2509024" y="1170883"/>
                  </a:lnTo>
                  <a:lnTo>
                    <a:pt x="2509024" y="1338154"/>
                  </a:lnTo>
                  <a:lnTo>
                    <a:pt x="2676294" y="1338154"/>
                  </a:lnTo>
                  <a:lnTo>
                    <a:pt x="2676294" y="1505411"/>
                  </a:lnTo>
                  <a:lnTo>
                    <a:pt x="2676294" y="1672682"/>
                  </a:lnTo>
                  <a:lnTo>
                    <a:pt x="2843565" y="1672682"/>
                  </a:lnTo>
                  <a:lnTo>
                    <a:pt x="2843565" y="1839953"/>
                  </a:lnTo>
                  <a:lnTo>
                    <a:pt x="2676294" y="1839953"/>
                  </a:lnTo>
                  <a:lnTo>
                    <a:pt x="2509024" y="1839953"/>
                  </a:lnTo>
                  <a:lnTo>
                    <a:pt x="2509024" y="2007224"/>
                  </a:lnTo>
                  <a:lnTo>
                    <a:pt x="2509024" y="2174495"/>
                  </a:lnTo>
                  <a:lnTo>
                    <a:pt x="2676294" y="2174495"/>
                  </a:lnTo>
                  <a:lnTo>
                    <a:pt x="2676294" y="2007224"/>
                  </a:lnTo>
                  <a:lnTo>
                    <a:pt x="2843565" y="2007224"/>
                  </a:lnTo>
                  <a:lnTo>
                    <a:pt x="2843565" y="2174495"/>
                  </a:lnTo>
                  <a:lnTo>
                    <a:pt x="3010836" y="2174495"/>
                  </a:lnTo>
                  <a:lnTo>
                    <a:pt x="3010836" y="2007224"/>
                  </a:lnTo>
                  <a:lnTo>
                    <a:pt x="3178107" y="2007224"/>
                  </a:lnTo>
                  <a:lnTo>
                    <a:pt x="3178107" y="2174495"/>
                  </a:lnTo>
                  <a:lnTo>
                    <a:pt x="3345365" y="2174495"/>
                  </a:lnTo>
                  <a:lnTo>
                    <a:pt x="3345365" y="2007224"/>
                  </a:lnTo>
                  <a:lnTo>
                    <a:pt x="3345365" y="1839953"/>
                  </a:lnTo>
                  <a:lnTo>
                    <a:pt x="3345365" y="1672682"/>
                  </a:lnTo>
                  <a:lnTo>
                    <a:pt x="3345365" y="1505411"/>
                  </a:lnTo>
                  <a:lnTo>
                    <a:pt x="3345365" y="1338154"/>
                  </a:lnTo>
                  <a:lnTo>
                    <a:pt x="3512636" y="1338154"/>
                  </a:lnTo>
                  <a:lnTo>
                    <a:pt x="3512636" y="1170883"/>
                  </a:lnTo>
                  <a:lnTo>
                    <a:pt x="3512636" y="1003612"/>
                  </a:lnTo>
                  <a:lnTo>
                    <a:pt x="3345365" y="1003612"/>
                  </a:lnTo>
                  <a:lnTo>
                    <a:pt x="3345365" y="1170883"/>
                  </a:lnTo>
                  <a:lnTo>
                    <a:pt x="3178107" y="1170883"/>
                  </a:lnTo>
                  <a:lnTo>
                    <a:pt x="3178107" y="1003612"/>
                  </a:lnTo>
                  <a:lnTo>
                    <a:pt x="3010836" y="1003612"/>
                  </a:lnTo>
                  <a:close/>
                  <a:moveTo>
                    <a:pt x="3178107" y="1003612"/>
                  </a:moveTo>
                  <a:lnTo>
                    <a:pt x="3345365" y="1003612"/>
                  </a:lnTo>
                  <a:lnTo>
                    <a:pt x="3345365" y="836341"/>
                  </a:lnTo>
                  <a:lnTo>
                    <a:pt x="3178107" y="836341"/>
                  </a:lnTo>
                  <a:lnTo>
                    <a:pt x="3178107" y="1003612"/>
                  </a:lnTo>
                  <a:close/>
                  <a:moveTo>
                    <a:pt x="3345365" y="836341"/>
                  </a:moveTo>
                  <a:lnTo>
                    <a:pt x="3512636" y="836341"/>
                  </a:lnTo>
                  <a:lnTo>
                    <a:pt x="3512636" y="1003612"/>
                  </a:lnTo>
                  <a:lnTo>
                    <a:pt x="3679906" y="1003612"/>
                  </a:lnTo>
                  <a:lnTo>
                    <a:pt x="3679906" y="1170883"/>
                  </a:lnTo>
                  <a:lnTo>
                    <a:pt x="3847177" y="1170883"/>
                  </a:lnTo>
                  <a:lnTo>
                    <a:pt x="3847177" y="1003612"/>
                  </a:lnTo>
                  <a:lnTo>
                    <a:pt x="4014448" y="1003612"/>
                  </a:lnTo>
                  <a:lnTo>
                    <a:pt x="4014448" y="1170883"/>
                  </a:lnTo>
                  <a:lnTo>
                    <a:pt x="4181706" y="1170883"/>
                  </a:lnTo>
                  <a:lnTo>
                    <a:pt x="4181706" y="1003612"/>
                  </a:lnTo>
                  <a:lnTo>
                    <a:pt x="4181706" y="836341"/>
                  </a:lnTo>
                  <a:lnTo>
                    <a:pt x="4014448" y="836341"/>
                  </a:lnTo>
                  <a:lnTo>
                    <a:pt x="4014448" y="669070"/>
                  </a:lnTo>
                  <a:lnTo>
                    <a:pt x="3847177" y="669070"/>
                  </a:lnTo>
                  <a:lnTo>
                    <a:pt x="3847177" y="836341"/>
                  </a:lnTo>
                  <a:lnTo>
                    <a:pt x="3679906" y="836341"/>
                  </a:lnTo>
                  <a:lnTo>
                    <a:pt x="3679906" y="669070"/>
                  </a:lnTo>
                  <a:lnTo>
                    <a:pt x="3847177" y="669070"/>
                  </a:lnTo>
                  <a:lnTo>
                    <a:pt x="3847177" y="501813"/>
                  </a:lnTo>
                  <a:lnTo>
                    <a:pt x="4014448" y="501813"/>
                  </a:lnTo>
                  <a:lnTo>
                    <a:pt x="4014448" y="334542"/>
                  </a:lnTo>
                  <a:lnTo>
                    <a:pt x="3847177" y="334542"/>
                  </a:lnTo>
                  <a:lnTo>
                    <a:pt x="3847177" y="167271"/>
                  </a:lnTo>
                  <a:lnTo>
                    <a:pt x="3679906" y="167271"/>
                  </a:lnTo>
                  <a:lnTo>
                    <a:pt x="3679906" y="0"/>
                  </a:lnTo>
                  <a:lnTo>
                    <a:pt x="3512636" y="0"/>
                  </a:lnTo>
                  <a:lnTo>
                    <a:pt x="3512636" y="167271"/>
                  </a:lnTo>
                  <a:lnTo>
                    <a:pt x="3512636" y="334542"/>
                  </a:lnTo>
                  <a:lnTo>
                    <a:pt x="3345365" y="334542"/>
                  </a:lnTo>
                  <a:lnTo>
                    <a:pt x="3178107" y="334542"/>
                  </a:lnTo>
                  <a:lnTo>
                    <a:pt x="3178107" y="501813"/>
                  </a:lnTo>
                  <a:lnTo>
                    <a:pt x="3345365" y="501813"/>
                  </a:lnTo>
                  <a:lnTo>
                    <a:pt x="3345365" y="669070"/>
                  </a:lnTo>
                  <a:lnTo>
                    <a:pt x="3345365" y="836341"/>
                  </a:lnTo>
                  <a:close/>
                  <a:moveTo>
                    <a:pt x="3178107" y="501813"/>
                  </a:moveTo>
                  <a:lnTo>
                    <a:pt x="3010836" y="501813"/>
                  </a:lnTo>
                  <a:lnTo>
                    <a:pt x="3010836" y="669070"/>
                  </a:lnTo>
                  <a:lnTo>
                    <a:pt x="3178107" y="669070"/>
                  </a:lnTo>
                  <a:lnTo>
                    <a:pt x="3178107" y="501813"/>
                  </a:lnTo>
                  <a:close/>
                  <a:moveTo>
                    <a:pt x="3178107" y="334542"/>
                  </a:moveTo>
                  <a:lnTo>
                    <a:pt x="3178107" y="167271"/>
                  </a:lnTo>
                  <a:lnTo>
                    <a:pt x="3010836" y="167271"/>
                  </a:lnTo>
                  <a:lnTo>
                    <a:pt x="3010836" y="334542"/>
                  </a:lnTo>
                  <a:lnTo>
                    <a:pt x="3178107" y="334542"/>
                  </a:lnTo>
                  <a:close/>
                  <a:moveTo>
                    <a:pt x="3010836" y="167271"/>
                  </a:moveTo>
                  <a:lnTo>
                    <a:pt x="3010836" y="0"/>
                  </a:lnTo>
                  <a:lnTo>
                    <a:pt x="2843565" y="0"/>
                  </a:lnTo>
                  <a:lnTo>
                    <a:pt x="2843565" y="167271"/>
                  </a:lnTo>
                  <a:lnTo>
                    <a:pt x="3010836" y="167271"/>
                  </a:lnTo>
                  <a:close/>
                  <a:moveTo>
                    <a:pt x="3847177" y="167271"/>
                  </a:moveTo>
                  <a:lnTo>
                    <a:pt x="4014448" y="167271"/>
                  </a:lnTo>
                  <a:lnTo>
                    <a:pt x="4014448" y="334542"/>
                  </a:lnTo>
                  <a:lnTo>
                    <a:pt x="4181706" y="334542"/>
                  </a:lnTo>
                  <a:lnTo>
                    <a:pt x="4181706" y="167271"/>
                  </a:lnTo>
                  <a:lnTo>
                    <a:pt x="4181706" y="0"/>
                  </a:lnTo>
                  <a:lnTo>
                    <a:pt x="4014448" y="0"/>
                  </a:lnTo>
                  <a:lnTo>
                    <a:pt x="3847177" y="0"/>
                  </a:lnTo>
                  <a:lnTo>
                    <a:pt x="3847177" y="167271"/>
                  </a:lnTo>
                  <a:close/>
                  <a:moveTo>
                    <a:pt x="4014448" y="1170883"/>
                  </a:moveTo>
                  <a:lnTo>
                    <a:pt x="3847177" y="1170883"/>
                  </a:lnTo>
                  <a:lnTo>
                    <a:pt x="3847177" y="1338154"/>
                  </a:lnTo>
                  <a:lnTo>
                    <a:pt x="4014448" y="1338154"/>
                  </a:lnTo>
                  <a:lnTo>
                    <a:pt x="4014448" y="1170883"/>
                  </a:lnTo>
                  <a:close/>
                  <a:moveTo>
                    <a:pt x="3178107" y="2174495"/>
                  </a:moveTo>
                  <a:lnTo>
                    <a:pt x="3010836" y="2174495"/>
                  </a:lnTo>
                  <a:lnTo>
                    <a:pt x="3010836" y="2341753"/>
                  </a:lnTo>
                  <a:lnTo>
                    <a:pt x="3178107" y="2341753"/>
                  </a:lnTo>
                  <a:lnTo>
                    <a:pt x="3178107" y="2174495"/>
                  </a:lnTo>
                  <a:close/>
                  <a:moveTo>
                    <a:pt x="3010836" y="2341753"/>
                  </a:moveTo>
                  <a:lnTo>
                    <a:pt x="2843565" y="2341753"/>
                  </a:lnTo>
                  <a:lnTo>
                    <a:pt x="2676294" y="2341753"/>
                  </a:lnTo>
                  <a:lnTo>
                    <a:pt x="2509024" y="2341753"/>
                  </a:lnTo>
                  <a:lnTo>
                    <a:pt x="2509024" y="2509024"/>
                  </a:lnTo>
                  <a:lnTo>
                    <a:pt x="2676294" y="2509024"/>
                  </a:lnTo>
                  <a:lnTo>
                    <a:pt x="2676294" y="2676294"/>
                  </a:lnTo>
                  <a:lnTo>
                    <a:pt x="2843565" y="2676294"/>
                  </a:lnTo>
                  <a:lnTo>
                    <a:pt x="2843565" y="2509024"/>
                  </a:lnTo>
                  <a:lnTo>
                    <a:pt x="3010836" y="2509024"/>
                  </a:lnTo>
                  <a:lnTo>
                    <a:pt x="3010836" y="2341753"/>
                  </a:lnTo>
                  <a:close/>
                  <a:moveTo>
                    <a:pt x="2676294" y="2676294"/>
                  </a:moveTo>
                  <a:lnTo>
                    <a:pt x="2509024" y="2676294"/>
                  </a:lnTo>
                  <a:lnTo>
                    <a:pt x="2509024" y="2843565"/>
                  </a:lnTo>
                  <a:lnTo>
                    <a:pt x="2341753" y="2843565"/>
                  </a:lnTo>
                  <a:lnTo>
                    <a:pt x="2174495" y="2843565"/>
                  </a:lnTo>
                  <a:lnTo>
                    <a:pt x="2174495" y="3010836"/>
                  </a:lnTo>
                  <a:lnTo>
                    <a:pt x="2007224" y="3010836"/>
                  </a:lnTo>
                  <a:lnTo>
                    <a:pt x="1839953" y="3010836"/>
                  </a:lnTo>
                  <a:lnTo>
                    <a:pt x="1839953" y="2843565"/>
                  </a:lnTo>
                  <a:lnTo>
                    <a:pt x="1839953" y="2676294"/>
                  </a:lnTo>
                  <a:lnTo>
                    <a:pt x="2007224" y="2676294"/>
                  </a:lnTo>
                  <a:lnTo>
                    <a:pt x="2007224" y="2843565"/>
                  </a:lnTo>
                  <a:lnTo>
                    <a:pt x="2174495" y="2843565"/>
                  </a:lnTo>
                  <a:lnTo>
                    <a:pt x="2174495" y="2676294"/>
                  </a:lnTo>
                  <a:lnTo>
                    <a:pt x="2174495" y="2509024"/>
                  </a:lnTo>
                  <a:lnTo>
                    <a:pt x="2007224" y="2509024"/>
                  </a:lnTo>
                  <a:lnTo>
                    <a:pt x="1839953" y="2509024"/>
                  </a:lnTo>
                  <a:lnTo>
                    <a:pt x="1672682" y="2509024"/>
                  </a:lnTo>
                  <a:lnTo>
                    <a:pt x="1672682" y="2676294"/>
                  </a:lnTo>
                  <a:lnTo>
                    <a:pt x="1505411" y="2676294"/>
                  </a:lnTo>
                  <a:lnTo>
                    <a:pt x="1505411" y="2843565"/>
                  </a:lnTo>
                  <a:lnTo>
                    <a:pt x="1672682" y="2843565"/>
                  </a:lnTo>
                  <a:lnTo>
                    <a:pt x="1672682" y="3010836"/>
                  </a:lnTo>
                  <a:lnTo>
                    <a:pt x="1672682" y="3178107"/>
                  </a:lnTo>
                  <a:lnTo>
                    <a:pt x="1505411" y="3178107"/>
                  </a:lnTo>
                  <a:lnTo>
                    <a:pt x="1505411" y="3345365"/>
                  </a:lnTo>
                  <a:lnTo>
                    <a:pt x="1672682" y="3345365"/>
                  </a:lnTo>
                  <a:lnTo>
                    <a:pt x="1839953" y="3345365"/>
                  </a:lnTo>
                  <a:lnTo>
                    <a:pt x="2007224" y="3345365"/>
                  </a:lnTo>
                  <a:lnTo>
                    <a:pt x="2007224" y="3178107"/>
                  </a:lnTo>
                  <a:lnTo>
                    <a:pt x="2174495" y="3178107"/>
                  </a:lnTo>
                  <a:lnTo>
                    <a:pt x="2341753" y="3178107"/>
                  </a:lnTo>
                  <a:lnTo>
                    <a:pt x="2509024" y="3178107"/>
                  </a:lnTo>
                  <a:lnTo>
                    <a:pt x="2509024" y="3010836"/>
                  </a:lnTo>
                  <a:lnTo>
                    <a:pt x="2676294" y="3010836"/>
                  </a:lnTo>
                  <a:lnTo>
                    <a:pt x="2676294" y="3178107"/>
                  </a:lnTo>
                  <a:lnTo>
                    <a:pt x="2843565" y="3178107"/>
                  </a:lnTo>
                  <a:lnTo>
                    <a:pt x="3010836" y="3178107"/>
                  </a:lnTo>
                  <a:lnTo>
                    <a:pt x="3178107" y="3178107"/>
                  </a:lnTo>
                  <a:lnTo>
                    <a:pt x="3178107" y="3010836"/>
                  </a:lnTo>
                  <a:lnTo>
                    <a:pt x="3345365" y="3010836"/>
                  </a:lnTo>
                  <a:lnTo>
                    <a:pt x="3345365" y="2843565"/>
                  </a:lnTo>
                  <a:lnTo>
                    <a:pt x="3178107" y="2843565"/>
                  </a:lnTo>
                  <a:lnTo>
                    <a:pt x="3010836" y="2843565"/>
                  </a:lnTo>
                  <a:lnTo>
                    <a:pt x="3010836" y="3010836"/>
                  </a:lnTo>
                  <a:lnTo>
                    <a:pt x="2843565" y="3010836"/>
                  </a:lnTo>
                  <a:lnTo>
                    <a:pt x="2843565" y="2843565"/>
                  </a:lnTo>
                  <a:lnTo>
                    <a:pt x="2676294" y="2843565"/>
                  </a:lnTo>
                  <a:lnTo>
                    <a:pt x="2676294" y="2676294"/>
                  </a:lnTo>
                  <a:close/>
                  <a:moveTo>
                    <a:pt x="3345365" y="2843565"/>
                  </a:moveTo>
                  <a:lnTo>
                    <a:pt x="3512636" y="2843565"/>
                  </a:lnTo>
                  <a:lnTo>
                    <a:pt x="3512636" y="2676294"/>
                  </a:lnTo>
                  <a:lnTo>
                    <a:pt x="3679906" y="2676294"/>
                  </a:lnTo>
                  <a:lnTo>
                    <a:pt x="3679906" y="2843565"/>
                  </a:lnTo>
                  <a:lnTo>
                    <a:pt x="3679906" y="3010836"/>
                  </a:lnTo>
                  <a:lnTo>
                    <a:pt x="3512636" y="3010836"/>
                  </a:lnTo>
                  <a:lnTo>
                    <a:pt x="3345365" y="3010836"/>
                  </a:lnTo>
                  <a:lnTo>
                    <a:pt x="3345365" y="3178107"/>
                  </a:lnTo>
                  <a:lnTo>
                    <a:pt x="3178107" y="3178107"/>
                  </a:lnTo>
                  <a:lnTo>
                    <a:pt x="3178107" y="3345365"/>
                  </a:lnTo>
                  <a:lnTo>
                    <a:pt x="3345365" y="3345365"/>
                  </a:lnTo>
                  <a:lnTo>
                    <a:pt x="3512636" y="3345365"/>
                  </a:lnTo>
                  <a:lnTo>
                    <a:pt x="3512636" y="3178107"/>
                  </a:lnTo>
                  <a:lnTo>
                    <a:pt x="3679906" y="3178107"/>
                  </a:lnTo>
                  <a:lnTo>
                    <a:pt x="3847177" y="3178107"/>
                  </a:lnTo>
                  <a:lnTo>
                    <a:pt x="3847177" y="3345365"/>
                  </a:lnTo>
                  <a:lnTo>
                    <a:pt x="4014448" y="3345365"/>
                  </a:lnTo>
                  <a:lnTo>
                    <a:pt x="4014448" y="3178107"/>
                  </a:lnTo>
                  <a:lnTo>
                    <a:pt x="4181706" y="3178107"/>
                  </a:lnTo>
                  <a:lnTo>
                    <a:pt x="4181706" y="3010836"/>
                  </a:lnTo>
                  <a:lnTo>
                    <a:pt x="4348977" y="3010836"/>
                  </a:lnTo>
                  <a:lnTo>
                    <a:pt x="4348977" y="3178107"/>
                  </a:lnTo>
                  <a:lnTo>
                    <a:pt x="4348977" y="3345365"/>
                  </a:lnTo>
                  <a:lnTo>
                    <a:pt x="4348977" y="3512636"/>
                  </a:lnTo>
                  <a:lnTo>
                    <a:pt x="4181706" y="3512636"/>
                  </a:lnTo>
                  <a:lnTo>
                    <a:pt x="4014448" y="3512636"/>
                  </a:lnTo>
                  <a:lnTo>
                    <a:pt x="4014448" y="3679906"/>
                  </a:lnTo>
                  <a:lnTo>
                    <a:pt x="4014448" y="3847177"/>
                  </a:lnTo>
                  <a:lnTo>
                    <a:pt x="4181706" y="3847177"/>
                  </a:lnTo>
                  <a:lnTo>
                    <a:pt x="4181706" y="3679906"/>
                  </a:lnTo>
                  <a:lnTo>
                    <a:pt x="4348977" y="3679906"/>
                  </a:lnTo>
                  <a:lnTo>
                    <a:pt x="4516248" y="3679906"/>
                  </a:lnTo>
                  <a:lnTo>
                    <a:pt x="4516248" y="3512636"/>
                  </a:lnTo>
                  <a:lnTo>
                    <a:pt x="4516248" y="3345365"/>
                  </a:lnTo>
                  <a:lnTo>
                    <a:pt x="4683519" y="3345365"/>
                  </a:lnTo>
                  <a:lnTo>
                    <a:pt x="4683519" y="3178107"/>
                  </a:lnTo>
                  <a:lnTo>
                    <a:pt x="4516248" y="3178107"/>
                  </a:lnTo>
                  <a:lnTo>
                    <a:pt x="4516248" y="3010836"/>
                  </a:lnTo>
                  <a:lnTo>
                    <a:pt x="4516248" y="2843565"/>
                  </a:lnTo>
                  <a:lnTo>
                    <a:pt x="4516248" y="2676294"/>
                  </a:lnTo>
                  <a:lnTo>
                    <a:pt x="4348977" y="2676294"/>
                  </a:lnTo>
                  <a:lnTo>
                    <a:pt x="4181706" y="2676294"/>
                  </a:lnTo>
                  <a:lnTo>
                    <a:pt x="4181706" y="2843565"/>
                  </a:lnTo>
                  <a:lnTo>
                    <a:pt x="4014448" y="2843565"/>
                  </a:lnTo>
                  <a:lnTo>
                    <a:pt x="4014448" y="3010836"/>
                  </a:lnTo>
                  <a:lnTo>
                    <a:pt x="3847177" y="3010836"/>
                  </a:lnTo>
                  <a:lnTo>
                    <a:pt x="3847177" y="2843565"/>
                  </a:lnTo>
                  <a:lnTo>
                    <a:pt x="3847177" y="2676294"/>
                  </a:lnTo>
                  <a:lnTo>
                    <a:pt x="4014448" y="2676294"/>
                  </a:lnTo>
                  <a:lnTo>
                    <a:pt x="4014448" y="2509024"/>
                  </a:lnTo>
                  <a:lnTo>
                    <a:pt x="3847177" y="2509024"/>
                  </a:lnTo>
                  <a:lnTo>
                    <a:pt x="3847177" y="2341753"/>
                  </a:lnTo>
                  <a:lnTo>
                    <a:pt x="3847177" y="2174495"/>
                  </a:lnTo>
                  <a:lnTo>
                    <a:pt x="4014448" y="2174495"/>
                  </a:lnTo>
                  <a:lnTo>
                    <a:pt x="4181706" y="2174495"/>
                  </a:lnTo>
                  <a:lnTo>
                    <a:pt x="4181706" y="2007224"/>
                  </a:lnTo>
                  <a:lnTo>
                    <a:pt x="4014448" y="2007224"/>
                  </a:lnTo>
                  <a:lnTo>
                    <a:pt x="4014448" y="1839953"/>
                  </a:lnTo>
                  <a:lnTo>
                    <a:pt x="3847177" y="1839953"/>
                  </a:lnTo>
                  <a:lnTo>
                    <a:pt x="3847177" y="1672682"/>
                  </a:lnTo>
                  <a:lnTo>
                    <a:pt x="4014448" y="1672682"/>
                  </a:lnTo>
                  <a:lnTo>
                    <a:pt x="4014448" y="1505411"/>
                  </a:lnTo>
                  <a:lnTo>
                    <a:pt x="3847177" y="1505411"/>
                  </a:lnTo>
                  <a:lnTo>
                    <a:pt x="3679906" y="1505411"/>
                  </a:lnTo>
                  <a:lnTo>
                    <a:pt x="3679906" y="1672682"/>
                  </a:lnTo>
                  <a:lnTo>
                    <a:pt x="3679906" y="1839953"/>
                  </a:lnTo>
                  <a:lnTo>
                    <a:pt x="3679906" y="2007224"/>
                  </a:lnTo>
                  <a:lnTo>
                    <a:pt x="3679906" y="2174495"/>
                  </a:lnTo>
                  <a:lnTo>
                    <a:pt x="3679906" y="2341753"/>
                  </a:lnTo>
                  <a:lnTo>
                    <a:pt x="3679906" y="2509024"/>
                  </a:lnTo>
                  <a:lnTo>
                    <a:pt x="3512636" y="2509024"/>
                  </a:lnTo>
                  <a:lnTo>
                    <a:pt x="3512636" y="2341753"/>
                  </a:lnTo>
                  <a:lnTo>
                    <a:pt x="3345365" y="2341753"/>
                  </a:lnTo>
                  <a:lnTo>
                    <a:pt x="3345365" y="2509024"/>
                  </a:lnTo>
                  <a:lnTo>
                    <a:pt x="3345365" y="2676294"/>
                  </a:lnTo>
                  <a:lnTo>
                    <a:pt x="3345365" y="2843565"/>
                  </a:lnTo>
                  <a:close/>
                  <a:moveTo>
                    <a:pt x="4014448" y="1672682"/>
                  </a:moveTo>
                  <a:lnTo>
                    <a:pt x="4014448" y="1839953"/>
                  </a:lnTo>
                  <a:lnTo>
                    <a:pt x="4181706" y="1839953"/>
                  </a:lnTo>
                  <a:lnTo>
                    <a:pt x="4348977" y="1839953"/>
                  </a:lnTo>
                  <a:lnTo>
                    <a:pt x="4348977" y="1672682"/>
                  </a:lnTo>
                  <a:lnTo>
                    <a:pt x="4181706" y="1672682"/>
                  </a:lnTo>
                  <a:lnTo>
                    <a:pt x="4014448" y="1672682"/>
                  </a:lnTo>
                  <a:close/>
                  <a:moveTo>
                    <a:pt x="4348977" y="1839953"/>
                  </a:moveTo>
                  <a:lnTo>
                    <a:pt x="4348977" y="2007224"/>
                  </a:lnTo>
                  <a:lnTo>
                    <a:pt x="4348977" y="2174495"/>
                  </a:lnTo>
                  <a:lnTo>
                    <a:pt x="4516248" y="2174495"/>
                  </a:lnTo>
                  <a:lnTo>
                    <a:pt x="4516248" y="2341753"/>
                  </a:lnTo>
                  <a:lnTo>
                    <a:pt x="4516248" y="2509024"/>
                  </a:lnTo>
                  <a:lnTo>
                    <a:pt x="4516248" y="2676294"/>
                  </a:lnTo>
                  <a:lnTo>
                    <a:pt x="4683519" y="2676294"/>
                  </a:lnTo>
                  <a:lnTo>
                    <a:pt x="4683519" y="2843565"/>
                  </a:lnTo>
                  <a:lnTo>
                    <a:pt x="4850790" y="2843565"/>
                  </a:lnTo>
                  <a:lnTo>
                    <a:pt x="4850790" y="2676294"/>
                  </a:lnTo>
                  <a:lnTo>
                    <a:pt x="4850790" y="2509024"/>
                  </a:lnTo>
                  <a:lnTo>
                    <a:pt x="5018047" y="2509024"/>
                  </a:lnTo>
                  <a:lnTo>
                    <a:pt x="5018047" y="2341753"/>
                  </a:lnTo>
                  <a:lnTo>
                    <a:pt x="5185318" y="2341753"/>
                  </a:lnTo>
                  <a:lnTo>
                    <a:pt x="5185318" y="2509024"/>
                  </a:lnTo>
                  <a:lnTo>
                    <a:pt x="5352589" y="2509024"/>
                  </a:lnTo>
                  <a:lnTo>
                    <a:pt x="5519860" y="2509024"/>
                  </a:lnTo>
                  <a:lnTo>
                    <a:pt x="5519860" y="2341753"/>
                  </a:lnTo>
                  <a:lnTo>
                    <a:pt x="5352589" y="2341753"/>
                  </a:lnTo>
                  <a:lnTo>
                    <a:pt x="5352589" y="2174495"/>
                  </a:lnTo>
                  <a:lnTo>
                    <a:pt x="5185318" y="2174495"/>
                  </a:lnTo>
                  <a:lnTo>
                    <a:pt x="5185318" y="2007224"/>
                  </a:lnTo>
                  <a:lnTo>
                    <a:pt x="5018047" y="2007224"/>
                  </a:lnTo>
                  <a:lnTo>
                    <a:pt x="4850790" y="2007224"/>
                  </a:lnTo>
                  <a:lnTo>
                    <a:pt x="4850790" y="2174495"/>
                  </a:lnTo>
                  <a:lnTo>
                    <a:pt x="4683519" y="2174495"/>
                  </a:lnTo>
                  <a:lnTo>
                    <a:pt x="4683519" y="2007224"/>
                  </a:lnTo>
                  <a:lnTo>
                    <a:pt x="4516248" y="2007224"/>
                  </a:lnTo>
                  <a:lnTo>
                    <a:pt x="4516248" y="1839953"/>
                  </a:lnTo>
                  <a:lnTo>
                    <a:pt x="4348977" y="1839953"/>
                  </a:lnTo>
                  <a:close/>
                  <a:moveTo>
                    <a:pt x="5352589" y="2174495"/>
                  </a:moveTo>
                  <a:lnTo>
                    <a:pt x="5519860" y="2174495"/>
                  </a:lnTo>
                  <a:lnTo>
                    <a:pt x="5519860" y="2007224"/>
                  </a:lnTo>
                  <a:lnTo>
                    <a:pt x="5519860" y="1839953"/>
                  </a:lnTo>
                  <a:lnTo>
                    <a:pt x="5352589" y="1839953"/>
                  </a:lnTo>
                  <a:lnTo>
                    <a:pt x="5352589" y="2007224"/>
                  </a:lnTo>
                  <a:lnTo>
                    <a:pt x="5352589" y="2174495"/>
                  </a:lnTo>
                  <a:close/>
                  <a:moveTo>
                    <a:pt x="4850790" y="2843565"/>
                  </a:moveTo>
                  <a:lnTo>
                    <a:pt x="4850790" y="3010836"/>
                  </a:lnTo>
                  <a:lnTo>
                    <a:pt x="5018047" y="3010836"/>
                  </a:lnTo>
                  <a:lnTo>
                    <a:pt x="5185318" y="3010836"/>
                  </a:lnTo>
                  <a:lnTo>
                    <a:pt x="5185318" y="2843565"/>
                  </a:lnTo>
                  <a:lnTo>
                    <a:pt x="5018047" y="2843565"/>
                  </a:lnTo>
                  <a:lnTo>
                    <a:pt x="4850790" y="2843565"/>
                  </a:lnTo>
                  <a:close/>
                  <a:moveTo>
                    <a:pt x="4516248" y="3679906"/>
                  </a:moveTo>
                  <a:lnTo>
                    <a:pt x="4516248" y="3847177"/>
                  </a:lnTo>
                  <a:lnTo>
                    <a:pt x="4348977" y="3847177"/>
                  </a:lnTo>
                  <a:lnTo>
                    <a:pt x="4348977" y="4014448"/>
                  </a:lnTo>
                  <a:lnTo>
                    <a:pt x="4181706" y="4014448"/>
                  </a:lnTo>
                  <a:lnTo>
                    <a:pt x="4014448" y="4014448"/>
                  </a:lnTo>
                  <a:lnTo>
                    <a:pt x="4014448" y="3847177"/>
                  </a:lnTo>
                  <a:lnTo>
                    <a:pt x="3847177" y="3847177"/>
                  </a:lnTo>
                  <a:lnTo>
                    <a:pt x="3847177" y="4014448"/>
                  </a:lnTo>
                  <a:lnTo>
                    <a:pt x="3847177" y="4181706"/>
                  </a:lnTo>
                  <a:lnTo>
                    <a:pt x="4014448" y="4181706"/>
                  </a:lnTo>
                  <a:lnTo>
                    <a:pt x="4014448" y="4348977"/>
                  </a:lnTo>
                  <a:lnTo>
                    <a:pt x="3847177" y="4348977"/>
                  </a:lnTo>
                  <a:lnTo>
                    <a:pt x="3679906" y="4348977"/>
                  </a:lnTo>
                  <a:lnTo>
                    <a:pt x="3679906" y="4516248"/>
                  </a:lnTo>
                  <a:lnTo>
                    <a:pt x="3512636" y="4516248"/>
                  </a:lnTo>
                  <a:lnTo>
                    <a:pt x="3345365" y="4516248"/>
                  </a:lnTo>
                  <a:lnTo>
                    <a:pt x="3345365" y="4348977"/>
                  </a:lnTo>
                  <a:lnTo>
                    <a:pt x="3178107" y="4348977"/>
                  </a:lnTo>
                  <a:lnTo>
                    <a:pt x="3178107" y="4516248"/>
                  </a:lnTo>
                  <a:lnTo>
                    <a:pt x="3010836" y="4516248"/>
                  </a:lnTo>
                  <a:lnTo>
                    <a:pt x="3010836" y="4348977"/>
                  </a:lnTo>
                  <a:lnTo>
                    <a:pt x="3178107" y="4348977"/>
                  </a:lnTo>
                  <a:lnTo>
                    <a:pt x="3178107" y="4181706"/>
                  </a:lnTo>
                  <a:lnTo>
                    <a:pt x="3178107" y="4014448"/>
                  </a:lnTo>
                  <a:lnTo>
                    <a:pt x="3345365" y="4014448"/>
                  </a:lnTo>
                  <a:lnTo>
                    <a:pt x="3512636" y="4014448"/>
                  </a:lnTo>
                  <a:lnTo>
                    <a:pt x="3679906" y="4014448"/>
                  </a:lnTo>
                  <a:lnTo>
                    <a:pt x="3679906" y="3847177"/>
                  </a:lnTo>
                  <a:lnTo>
                    <a:pt x="3512636" y="3847177"/>
                  </a:lnTo>
                  <a:lnTo>
                    <a:pt x="3345365" y="3847177"/>
                  </a:lnTo>
                  <a:lnTo>
                    <a:pt x="3345365" y="3679906"/>
                  </a:lnTo>
                  <a:lnTo>
                    <a:pt x="3178107" y="3679906"/>
                  </a:lnTo>
                  <a:lnTo>
                    <a:pt x="3178107" y="3847177"/>
                  </a:lnTo>
                  <a:lnTo>
                    <a:pt x="3010836" y="3847177"/>
                  </a:lnTo>
                  <a:lnTo>
                    <a:pt x="3010836" y="3679906"/>
                  </a:lnTo>
                  <a:lnTo>
                    <a:pt x="2843565" y="3679906"/>
                  </a:lnTo>
                  <a:lnTo>
                    <a:pt x="2843565" y="3847177"/>
                  </a:lnTo>
                  <a:lnTo>
                    <a:pt x="2676294" y="3847177"/>
                  </a:lnTo>
                  <a:lnTo>
                    <a:pt x="2509024" y="3847177"/>
                  </a:lnTo>
                  <a:lnTo>
                    <a:pt x="2509024" y="4014448"/>
                  </a:lnTo>
                  <a:lnTo>
                    <a:pt x="2676294" y="4014448"/>
                  </a:lnTo>
                  <a:lnTo>
                    <a:pt x="2676294" y="4181706"/>
                  </a:lnTo>
                  <a:lnTo>
                    <a:pt x="2843565" y="4181706"/>
                  </a:lnTo>
                  <a:lnTo>
                    <a:pt x="2843565" y="4348977"/>
                  </a:lnTo>
                  <a:lnTo>
                    <a:pt x="2843565" y="4516248"/>
                  </a:lnTo>
                  <a:lnTo>
                    <a:pt x="2843565" y="4683519"/>
                  </a:lnTo>
                  <a:lnTo>
                    <a:pt x="3010836" y="4683519"/>
                  </a:lnTo>
                  <a:lnTo>
                    <a:pt x="3178107" y="4683519"/>
                  </a:lnTo>
                  <a:lnTo>
                    <a:pt x="3345365" y="4683519"/>
                  </a:lnTo>
                  <a:lnTo>
                    <a:pt x="3345365" y="4850790"/>
                  </a:lnTo>
                  <a:lnTo>
                    <a:pt x="3512636" y="4850790"/>
                  </a:lnTo>
                  <a:lnTo>
                    <a:pt x="3679906" y="4850790"/>
                  </a:lnTo>
                  <a:lnTo>
                    <a:pt x="3847177" y="4850790"/>
                  </a:lnTo>
                  <a:lnTo>
                    <a:pt x="3847177" y="4683519"/>
                  </a:lnTo>
                  <a:lnTo>
                    <a:pt x="4014448" y="4683519"/>
                  </a:lnTo>
                  <a:lnTo>
                    <a:pt x="4014448" y="4850790"/>
                  </a:lnTo>
                  <a:lnTo>
                    <a:pt x="4181706" y="4850790"/>
                  </a:lnTo>
                  <a:lnTo>
                    <a:pt x="4181706" y="5018047"/>
                  </a:lnTo>
                  <a:lnTo>
                    <a:pt x="4348977" y="5018047"/>
                  </a:lnTo>
                  <a:lnTo>
                    <a:pt x="4516248" y="5018047"/>
                  </a:lnTo>
                  <a:lnTo>
                    <a:pt x="4516248" y="4850790"/>
                  </a:lnTo>
                  <a:lnTo>
                    <a:pt x="4683519" y="4850790"/>
                  </a:lnTo>
                  <a:lnTo>
                    <a:pt x="4850790" y="4850790"/>
                  </a:lnTo>
                  <a:lnTo>
                    <a:pt x="4850790" y="4683519"/>
                  </a:lnTo>
                  <a:lnTo>
                    <a:pt x="5018047" y="4683519"/>
                  </a:lnTo>
                  <a:lnTo>
                    <a:pt x="5018047" y="4850790"/>
                  </a:lnTo>
                  <a:lnTo>
                    <a:pt x="4850790" y="4850790"/>
                  </a:lnTo>
                  <a:lnTo>
                    <a:pt x="4850790" y="5018047"/>
                  </a:lnTo>
                  <a:lnTo>
                    <a:pt x="5018047" y="5018047"/>
                  </a:lnTo>
                  <a:lnTo>
                    <a:pt x="5185318" y="5018047"/>
                  </a:lnTo>
                  <a:lnTo>
                    <a:pt x="5185318" y="5185318"/>
                  </a:lnTo>
                  <a:lnTo>
                    <a:pt x="5018047" y="5185318"/>
                  </a:lnTo>
                  <a:lnTo>
                    <a:pt x="5018047" y="5352589"/>
                  </a:lnTo>
                  <a:lnTo>
                    <a:pt x="5185318" y="5352589"/>
                  </a:lnTo>
                  <a:lnTo>
                    <a:pt x="5185318" y="5519860"/>
                  </a:lnTo>
                  <a:lnTo>
                    <a:pt x="5352589" y="5519860"/>
                  </a:lnTo>
                  <a:lnTo>
                    <a:pt x="5352589" y="5352589"/>
                  </a:lnTo>
                  <a:lnTo>
                    <a:pt x="5519860" y="5352589"/>
                  </a:lnTo>
                  <a:lnTo>
                    <a:pt x="5519860" y="5185318"/>
                  </a:lnTo>
                  <a:lnTo>
                    <a:pt x="5519860" y="5018047"/>
                  </a:lnTo>
                  <a:lnTo>
                    <a:pt x="5352589" y="5018047"/>
                  </a:lnTo>
                  <a:lnTo>
                    <a:pt x="5352589" y="4850790"/>
                  </a:lnTo>
                  <a:lnTo>
                    <a:pt x="5352589" y="4683519"/>
                  </a:lnTo>
                  <a:lnTo>
                    <a:pt x="5185318" y="4683519"/>
                  </a:lnTo>
                  <a:lnTo>
                    <a:pt x="5185318" y="4516248"/>
                  </a:lnTo>
                  <a:lnTo>
                    <a:pt x="5018047" y="4516248"/>
                  </a:lnTo>
                  <a:lnTo>
                    <a:pt x="5018047" y="4348977"/>
                  </a:lnTo>
                  <a:lnTo>
                    <a:pt x="5185318" y="4348977"/>
                  </a:lnTo>
                  <a:lnTo>
                    <a:pt x="5185318" y="4181706"/>
                  </a:lnTo>
                  <a:lnTo>
                    <a:pt x="5018047" y="4181706"/>
                  </a:lnTo>
                  <a:lnTo>
                    <a:pt x="4850790" y="4181706"/>
                  </a:lnTo>
                  <a:lnTo>
                    <a:pt x="4850790" y="4014448"/>
                  </a:lnTo>
                  <a:lnTo>
                    <a:pt x="4683519" y="4014448"/>
                  </a:lnTo>
                  <a:lnTo>
                    <a:pt x="4683519" y="3847177"/>
                  </a:lnTo>
                  <a:lnTo>
                    <a:pt x="4683519" y="3679906"/>
                  </a:lnTo>
                  <a:lnTo>
                    <a:pt x="4516248" y="3679906"/>
                  </a:lnTo>
                  <a:close/>
                  <a:moveTo>
                    <a:pt x="4850790" y="4014448"/>
                  </a:moveTo>
                  <a:lnTo>
                    <a:pt x="5018047" y="4014448"/>
                  </a:lnTo>
                  <a:lnTo>
                    <a:pt x="5018047" y="3847177"/>
                  </a:lnTo>
                  <a:lnTo>
                    <a:pt x="4850790" y="3847177"/>
                  </a:lnTo>
                  <a:lnTo>
                    <a:pt x="4850790" y="4014448"/>
                  </a:lnTo>
                  <a:close/>
                  <a:moveTo>
                    <a:pt x="5185318" y="4181706"/>
                  </a:moveTo>
                  <a:lnTo>
                    <a:pt x="5352589" y="4181706"/>
                  </a:lnTo>
                  <a:lnTo>
                    <a:pt x="5352589" y="4014448"/>
                  </a:lnTo>
                  <a:lnTo>
                    <a:pt x="5185318" y="4014448"/>
                  </a:lnTo>
                  <a:lnTo>
                    <a:pt x="5185318" y="4181706"/>
                  </a:lnTo>
                  <a:close/>
                  <a:moveTo>
                    <a:pt x="5352589" y="4014448"/>
                  </a:moveTo>
                  <a:lnTo>
                    <a:pt x="5519860" y="4014448"/>
                  </a:lnTo>
                  <a:lnTo>
                    <a:pt x="5519860" y="3847177"/>
                  </a:lnTo>
                  <a:lnTo>
                    <a:pt x="5352589" y="3847177"/>
                  </a:lnTo>
                  <a:lnTo>
                    <a:pt x="5352589" y="4014448"/>
                  </a:lnTo>
                  <a:close/>
                  <a:moveTo>
                    <a:pt x="5352589" y="3847177"/>
                  </a:moveTo>
                  <a:lnTo>
                    <a:pt x="5352589" y="3679906"/>
                  </a:lnTo>
                  <a:lnTo>
                    <a:pt x="5185318" y="3679906"/>
                  </a:lnTo>
                  <a:lnTo>
                    <a:pt x="5185318" y="3847177"/>
                  </a:lnTo>
                  <a:lnTo>
                    <a:pt x="5352589" y="3847177"/>
                  </a:lnTo>
                  <a:close/>
                  <a:moveTo>
                    <a:pt x="5185318" y="3679906"/>
                  </a:moveTo>
                  <a:lnTo>
                    <a:pt x="5185318" y="3512636"/>
                  </a:lnTo>
                  <a:lnTo>
                    <a:pt x="5352589" y="3512636"/>
                  </a:lnTo>
                  <a:lnTo>
                    <a:pt x="5352589" y="3345365"/>
                  </a:lnTo>
                  <a:lnTo>
                    <a:pt x="5185318" y="3345365"/>
                  </a:lnTo>
                  <a:lnTo>
                    <a:pt x="5185318" y="3178107"/>
                  </a:lnTo>
                  <a:lnTo>
                    <a:pt x="5018047" y="3178107"/>
                  </a:lnTo>
                  <a:lnTo>
                    <a:pt x="4850790" y="3178107"/>
                  </a:lnTo>
                  <a:lnTo>
                    <a:pt x="4850790" y="3345365"/>
                  </a:lnTo>
                  <a:lnTo>
                    <a:pt x="5018047" y="3345365"/>
                  </a:lnTo>
                  <a:lnTo>
                    <a:pt x="5018047" y="3512636"/>
                  </a:lnTo>
                  <a:lnTo>
                    <a:pt x="4850790" y="3512636"/>
                  </a:lnTo>
                  <a:lnTo>
                    <a:pt x="4850790" y="3679906"/>
                  </a:lnTo>
                  <a:lnTo>
                    <a:pt x="5018047" y="3679906"/>
                  </a:lnTo>
                  <a:lnTo>
                    <a:pt x="5185318" y="3679906"/>
                  </a:lnTo>
                  <a:close/>
                  <a:moveTo>
                    <a:pt x="5352589" y="3345365"/>
                  </a:moveTo>
                  <a:lnTo>
                    <a:pt x="5519860" y="3345365"/>
                  </a:lnTo>
                  <a:lnTo>
                    <a:pt x="5519860" y="3178107"/>
                  </a:lnTo>
                  <a:lnTo>
                    <a:pt x="5352589" y="3178107"/>
                  </a:lnTo>
                  <a:lnTo>
                    <a:pt x="5352589" y="3345365"/>
                  </a:lnTo>
                  <a:close/>
                  <a:moveTo>
                    <a:pt x="5352589" y="3512636"/>
                  </a:moveTo>
                  <a:lnTo>
                    <a:pt x="5352589" y="3679906"/>
                  </a:lnTo>
                  <a:lnTo>
                    <a:pt x="5519860" y="3679906"/>
                  </a:lnTo>
                  <a:lnTo>
                    <a:pt x="5519860" y="3512636"/>
                  </a:lnTo>
                  <a:lnTo>
                    <a:pt x="5352589" y="3512636"/>
                  </a:lnTo>
                  <a:close/>
                  <a:moveTo>
                    <a:pt x="5352589" y="4181706"/>
                  </a:moveTo>
                  <a:lnTo>
                    <a:pt x="5352589" y="4348977"/>
                  </a:lnTo>
                  <a:lnTo>
                    <a:pt x="5519860" y="4348977"/>
                  </a:lnTo>
                  <a:lnTo>
                    <a:pt x="5519860" y="4181706"/>
                  </a:lnTo>
                  <a:lnTo>
                    <a:pt x="5352589" y="4181706"/>
                  </a:lnTo>
                  <a:close/>
                  <a:moveTo>
                    <a:pt x="5352589" y="4683519"/>
                  </a:moveTo>
                  <a:lnTo>
                    <a:pt x="5519860" y="4683519"/>
                  </a:lnTo>
                  <a:lnTo>
                    <a:pt x="5519860" y="4516248"/>
                  </a:lnTo>
                  <a:lnTo>
                    <a:pt x="5352589" y="4516248"/>
                  </a:lnTo>
                  <a:lnTo>
                    <a:pt x="5352589" y="4683519"/>
                  </a:lnTo>
                  <a:close/>
                  <a:moveTo>
                    <a:pt x="4850790" y="5018047"/>
                  </a:moveTo>
                  <a:lnTo>
                    <a:pt x="4683519" y="5018047"/>
                  </a:lnTo>
                  <a:lnTo>
                    <a:pt x="4516248" y="5018047"/>
                  </a:lnTo>
                  <a:lnTo>
                    <a:pt x="4516248" y="5185318"/>
                  </a:lnTo>
                  <a:lnTo>
                    <a:pt x="4516248" y="5352589"/>
                  </a:lnTo>
                  <a:lnTo>
                    <a:pt x="4683519" y="5352589"/>
                  </a:lnTo>
                  <a:lnTo>
                    <a:pt x="4850790" y="5352589"/>
                  </a:lnTo>
                  <a:lnTo>
                    <a:pt x="4850790" y="5185318"/>
                  </a:lnTo>
                  <a:lnTo>
                    <a:pt x="4850790" y="5018047"/>
                  </a:lnTo>
                  <a:close/>
                  <a:moveTo>
                    <a:pt x="4516248" y="5352589"/>
                  </a:moveTo>
                  <a:lnTo>
                    <a:pt x="4348977" y="5352589"/>
                  </a:lnTo>
                  <a:lnTo>
                    <a:pt x="4348977" y="5519860"/>
                  </a:lnTo>
                  <a:lnTo>
                    <a:pt x="4516248" y="5519860"/>
                  </a:lnTo>
                  <a:lnTo>
                    <a:pt x="4516248" y="5352589"/>
                  </a:lnTo>
                  <a:close/>
                  <a:moveTo>
                    <a:pt x="4348977" y="5352589"/>
                  </a:moveTo>
                  <a:lnTo>
                    <a:pt x="4348977" y="5185318"/>
                  </a:lnTo>
                  <a:lnTo>
                    <a:pt x="4181706" y="5185318"/>
                  </a:lnTo>
                  <a:lnTo>
                    <a:pt x="4181706" y="5352589"/>
                  </a:lnTo>
                  <a:lnTo>
                    <a:pt x="4348977" y="5352589"/>
                  </a:lnTo>
                  <a:close/>
                  <a:moveTo>
                    <a:pt x="4181706" y="5352589"/>
                  </a:moveTo>
                  <a:lnTo>
                    <a:pt x="4014448" y="5352589"/>
                  </a:lnTo>
                  <a:lnTo>
                    <a:pt x="4014448" y="5519860"/>
                  </a:lnTo>
                  <a:lnTo>
                    <a:pt x="4181706" y="5519860"/>
                  </a:lnTo>
                  <a:lnTo>
                    <a:pt x="4181706" y="5352589"/>
                  </a:lnTo>
                  <a:close/>
                  <a:moveTo>
                    <a:pt x="4014448" y="5352589"/>
                  </a:moveTo>
                  <a:lnTo>
                    <a:pt x="4014448" y="5185318"/>
                  </a:lnTo>
                  <a:lnTo>
                    <a:pt x="3847177" y="5185318"/>
                  </a:lnTo>
                  <a:lnTo>
                    <a:pt x="3847177" y="5352589"/>
                  </a:lnTo>
                  <a:lnTo>
                    <a:pt x="4014448" y="5352589"/>
                  </a:lnTo>
                  <a:close/>
                  <a:moveTo>
                    <a:pt x="3847177" y="5352589"/>
                  </a:moveTo>
                  <a:lnTo>
                    <a:pt x="3679906" y="5352589"/>
                  </a:lnTo>
                  <a:lnTo>
                    <a:pt x="3512636" y="5352589"/>
                  </a:lnTo>
                  <a:lnTo>
                    <a:pt x="3512636" y="5519860"/>
                  </a:lnTo>
                  <a:lnTo>
                    <a:pt x="3679906" y="5519860"/>
                  </a:lnTo>
                  <a:lnTo>
                    <a:pt x="3847177" y="5519860"/>
                  </a:lnTo>
                  <a:lnTo>
                    <a:pt x="3847177" y="5352589"/>
                  </a:lnTo>
                  <a:close/>
                  <a:moveTo>
                    <a:pt x="4014448" y="5185318"/>
                  </a:moveTo>
                  <a:lnTo>
                    <a:pt x="4181706" y="5185318"/>
                  </a:lnTo>
                  <a:lnTo>
                    <a:pt x="4181706" y="5018047"/>
                  </a:lnTo>
                  <a:lnTo>
                    <a:pt x="4014448" y="5018047"/>
                  </a:lnTo>
                  <a:lnTo>
                    <a:pt x="4014448" y="5185318"/>
                  </a:lnTo>
                  <a:close/>
                  <a:moveTo>
                    <a:pt x="4014448" y="5018047"/>
                  </a:moveTo>
                  <a:lnTo>
                    <a:pt x="4014448" y="4850790"/>
                  </a:lnTo>
                  <a:lnTo>
                    <a:pt x="3847177" y="4850790"/>
                  </a:lnTo>
                  <a:lnTo>
                    <a:pt x="3847177" y="5018047"/>
                  </a:lnTo>
                  <a:lnTo>
                    <a:pt x="4014448" y="5018047"/>
                  </a:lnTo>
                  <a:close/>
                  <a:moveTo>
                    <a:pt x="2843565" y="4683519"/>
                  </a:moveTo>
                  <a:lnTo>
                    <a:pt x="2676294" y="4683519"/>
                  </a:lnTo>
                  <a:lnTo>
                    <a:pt x="2676294" y="4516248"/>
                  </a:lnTo>
                  <a:lnTo>
                    <a:pt x="2676294" y="4348977"/>
                  </a:lnTo>
                  <a:lnTo>
                    <a:pt x="2676294" y="4181706"/>
                  </a:lnTo>
                  <a:lnTo>
                    <a:pt x="2509024" y="4181706"/>
                  </a:lnTo>
                  <a:lnTo>
                    <a:pt x="2341753" y="4181706"/>
                  </a:lnTo>
                  <a:lnTo>
                    <a:pt x="2341753" y="4348977"/>
                  </a:lnTo>
                  <a:lnTo>
                    <a:pt x="2509024" y="4348977"/>
                  </a:lnTo>
                  <a:lnTo>
                    <a:pt x="2509024" y="4516248"/>
                  </a:lnTo>
                  <a:lnTo>
                    <a:pt x="2509024" y="4683519"/>
                  </a:lnTo>
                  <a:lnTo>
                    <a:pt x="2509024" y="4850790"/>
                  </a:lnTo>
                  <a:lnTo>
                    <a:pt x="2676294" y="4850790"/>
                  </a:lnTo>
                  <a:lnTo>
                    <a:pt x="2843565" y="4850790"/>
                  </a:lnTo>
                  <a:lnTo>
                    <a:pt x="2843565" y="4683519"/>
                  </a:lnTo>
                  <a:close/>
                  <a:moveTo>
                    <a:pt x="2509024" y="4850790"/>
                  </a:moveTo>
                  <a:lnTo>
                    <a:pt x="2341753" y="4850790"/>
                  </a:lnTo>
                  <a:lnTo>
                    <a:pt x="2341753" y="5018047"/>
                  </a:lnTo>
                  <a:lnTo>
                    <a:pt x="2341753" y="5185318"/>
                  </a:lnTo>
                  <a:lnTo>
                    <a:pt x="2174495" y="5185318"/>
                  </a:lnTo>
                  <a:lnTo>
                    <a:pt x="2174495" y="5352589"/>
                  </a:lnTo>
                  <a:lnTo>
                    <a:pt x="2007224" y="5352589"/>
                  </a:lnTo>
                  <a:lnTo>
                    <a:pt x="2007224" y="5519860"/>
                  </a:lnTo>
                  <a:lnTo>
                    <a:pt x="2174495" y="5519860"/>
                  </a:lnTo>
                  <a:lnTo>
                    <a:pt x="2341753" y="5519860"/>
                  </a:lnTo>
                  <a:lnTo>
                    <a:pt x="2341753" y="5352589"/>
                  </a:lnTo>
                  <a:lnTo>
                    <a:pt x="2509024" y="5352589"/>
                  </a:lnTo>
                  <a:lnTo>
                    <a:pt x="2509024" y="5185318"/>
                  </a:lnTo>
                  <a:lnTo>
                    <a:pt x="2676294" y="5185318"/>
                  </a:lnTo>
                  <a:lnTo>
                    <a:pt x="2676294" y="5018047"/>
                  </a:lnTo>
                  <a:lnTo>
                    <a:pt x="2509024" y="5018047"/>
                  </a:lnTo>
                  <a:lnTo>
                    <a:pt x="2509024" y="4850790"/>
                  </a:lnTo>
                  <a:close/>
                  <a:moveTo>
                    <a:pt x="2509024" y="5352589"/>
                  </a:moveTo>
                  <a:lnTo>
                    <a:pt x="2509024" y="5519860"/>
                  </a:lnTo>
                  <a:lnTo>
                    <a:pt x="2676294" y="5519860"/>
                  </a:lnTo>
                  <a:lnTo>
                    <a:pt x="2843565" y="5519860"/>
                  </a:lnTo>
                  <a:lnTo>
                    <a:pt x="2843565" y="5352589"/>
                  </a:lnTo>
                  <a:lnTo>
                    <a:pt x="2676294" y="5352589"/>
                  </a:lnTo>
                  <a:lnTo>
                    <a:pt x="2509024" y="5352589"/>
                  </a:lnTo>
                  <a:close/>
                  <a:moveTo>
                    <a:pt x="2174495" y="5185318"/>
                  </a:moveTo>
                  <a:lnTo>
                    <a:pt x="2174495" y="5018047"/>
                  </a:lnTo>
                  <a:lnTo>
                    <a:pt x="2174495" y="4850790"/>
                  </a:lnTo>
                  <a:lnTo>
                    <a:pt x="2007224" y="4850790"/>
                  </a:lnTo>
                  <a:lnTo>
                    <a:pt x="2007224" y="5018047"/>
                  </a:lnTo>
                  <a:lnTo>
                    <a:pt x="1839953" y="5018047"/>
                  </a:lnTo>
                  <a:lnTo>
                    <a:pt x="1839953" y="4850790"/>
                  </a:lnTo>
                  <a:lnTo>
                    <a:pt x="1839953" y="4683519"/>
                  </a:lnTo>
                  <a:lnTo>
                    <a:pt x="1672682" y="4683519"/>
                  </a:lnTo>
                  <a:lnTo>
                    <a:pt x="1672682" y="4850790"/>
                  </a:lnTo>
                  <a:lnTo>
                    <a:pt x="1505411" y="4850790"/>
                  </a:lnTo>
                  <a:lnTo>
                    <a:pt x="1505411" y="5018047"/>
                  </a:lnTo>
                  <a:lnTo>
                    <a:pt x="1672682" y="5018047"/>
                  </a:lnTo>
                  <a:lnTo>
                    <a:pt x="1672682" y="5185318"/>
                  </a:lnTo>
                  <a:lnTo>
                    <a:pt x="1839953" y="5185318"/>
                  </a:lnTo>
                  <a:lnTo>
                    <a:pt x="2007224" y="5185318"/>
                  </a:lnTo>
                  <a:lnTo>
                    <a:pt x="2174495" y="5185318"/>
                  </a:lnTo>
                  <a:close/>
                  <a:moveTo>
                    <a:pt x="1672682" y="5185318"/>
                  </a:moveTo>
                  <a:lnTo>
                    <a:pt x="1505411" y="5185318"/>
                  </a:lnTo>
                  <a:lnTo>
                    <a:pt x="1505411" y="5352589"/>
                  </a:lnTo>
                  <a:lnTo>
                    <a:pt x="1338154" y="5352589"/>
                  </a:lnTo>
                  <a:lnTo>
                    <a:pt x="1338154" y="5519860"/>
                  </a:lnTo>
                  <a:lnTo>
                    <a:pt x="1505411" y="5519860"/>
                  </a:lnTo>
                  <a:lnTo>
                    <a:pt x="1672682" y="5519860"/>
                  </a:lnTo>
                  <a:lnTo>
                    <a:pt x="1839953" y="5519860"/>
                  </a:lnTo>
                  <a:lnTo>
                    <a:pt x="1839953" y="5352589"/>
                  </a:lnTo>
                  <a:lnTo>
                    <a:pt x="1672682" y="5352589"/>
                  </a:lnTo>
                  <a:lnTo>
                    <a:pt x="1672682" y="5185318"/>
                  </a:lnTo>
                  <a:close/>
                  <a:moveTo>
                    <a:pt x="2341753" y="4348977"/>
                  </a:moveTo>
                  <a:lnTo>
                    <a:pt x="2174495" y="4348977"/>
                  </a:lnTo>
                  <a:lnTo>
                    <a:pt x="2174495" y="4516248"/>
                  </a:lnTo>
                  <a:lnTo>
                    <a:pt x="2007224" y="4516248"/>
                  </a:lnTo>
                  <a:lnTo>
                    <a:pt x="2007224" y="4683519"/>
                  </a:lnTo>
                  <a:lnTo>
                    <a:pt x="2174495" y="4683519"/>
                  </a:lnTo>
                  <a:lnTo>
                    <a:pt x="2341753" y="4683519"/>
                  </a:lnTo>
                  <a:lnTo>
                    <a:pt x="2341753" y="4516248"/>
                  </a:lnTo>
                  <a:lnTo>
                    <a:pt x="2341753" y="4348977"/>
                  </a:lnTo>
                  <a:close/>
                  <a:moveTo>
                    <a:pt x="2509024" y="3847177"/>
                  </a:moveTo>
                  <a:lnTo>
                    <a:pt x="2509024" y="3679906"/>
                  </a:lnTo>
                  <a:lnTo>
                    <a:pt x="2341753" y="3679906"/>
                  </a:lnTo>
                  <a:lnTo>
                    <a:pt x="2341753" y="3847177"/>
                  </a:lnTo>
                  <a:lnTo>
                    <a:pt x="2509024" y="3847177"/>
                  </a:lnTo>
                  <a:close/>
                  <a:moveTo>
                    <a:pt x="2341753" y="3679906"/>
                  </a:moveTo>
                  <a:lnTo>
                    <a:pt x="2341753" y="3512636"/>
                  </a:lnTo>
                  <a:lnTo>
                    <a:pt x="2509024" y="3512636"/>
                  </a:lnTo>
                  <a:lnTo>
                    <a:pt x="2676294" y="3512636"/>
                  </a:lnTo>
                  <a:lnTo>
                    <a:pt x="2676294" y="3345365"/>
                  </a:lnTo>
                  <a:lnTo>
                    <a:pt x="2676294" y="3178107"/>
                  </a:lnTo>
                  <a:lnTo>
                    <a:pt x="2509024" y="3178107"/>
                  </a:lnTo>
                  <a:lnTo>
                    <a:pt x="2509024" y="3345365"/>
                  </a:lnTo>
                  <a:lnTo>
                    <a:pt x="2341753" y="3345365"/>
                  </a:lnTo>
                  <a:lnTo>
                    <a:pt x="2174495" y="3345365"/>
                  </a:lnTo>
                  <a:lnTo>
                    <a:pt x="2174495" y="3512636"/>
                  </a:lnTo>
                  <a:lnTo>
                    <a:pt x="2007224" y="3512636"/>
                  </a:lnTo>
                  <a:lnTo>
                    <a:pt x="2007224" y="3679906"/>
                  </a:lnTo>
                  <a:lnTo>
                    <a:pt x="1839953" y="3679906"/>
                  </a:lnTo>
                  <a:lnTo>
                    <a:pt x="1839953" y="3847177"/>
                  </a:lnTo>
                  <a:lnTo>
                    <a:pt x="1839953" y="4014448"/>
                  </a:lnTo>
                  <a:lnTo>
                    <a:pt x="2007224" y="4014448"/>
                  </a:lnTo>
                  <a:lnTo>
                    <a:pt x="2007224" y="4181706"/>
                  </a:lnTo>
                  <a:lnTo>
                    <a:pt x="2174495" y="4181706"/>
                  </a:lnTo>
                  <a:lnTo>
                    <a:pt x="2174495" y="4014448"/>
                  </a:lnTo>
                  <a:lnTo>
                    <a:pt x="2174495" y="3847177"/>
                  </a:lnTo>
                  <a:lnTo>
                    <a:pt x="2174495" y="3679906"/>
                  </a:lnTo>
                  <a:lnTo>
                    <a:pt x="2341753" y="3679906"/>
                  </a:lnTo>
                  <a:close/>
                  <a:moveTo>
                    <a:pt x="2007224" y="4181706"/>
                  </a:moveTo>
                  <a:lnTo>
                    <a:pt x="1839953" y="4181706"/>
                  </a:lnTo>
                  <a:lnTo>
                    <a:pt x="1839953" y="4348977"/>
                  </a:lnTo>
                  <a:lnTo>
                    <a:pt x="2007224" y="4348977"/>
                  </a:lnTo>
                  <a:lnTo>
                    <a:pt x="2007224" y="4181706"/>
                  </a:lnTo>
                  <a:close/>
                  <a:moveTo>
                    <a:pt x="1839953" y="4181706"/>
                  </a:moveTo>
                  <a:lnTo>
                    <a:pt x="1839953" y="4014448"/>
                  </a:lnTo>
                  <a:lnTo>
                    <a:pt x="1672682" y="4014448"/>
                  </a:lnTo>
                  <a:lnTo>
                    <a:pt x="1672682" y="4181706"/>
                  </a:lnTo>
                  <a:lnTo>
                    <a:pt x="1839953" y="4181706"/>
                  </a:lnTo>
                  <a:close/>
                  <a:moveTo>
                    <a:pt x="1672682" y="4181706"/>
                  </a:moveTo>
                  <a:lnTo>
                    <a:pt x="1505411" y="4181706"/>
                  </a:lnTo>
                  <a:lnTo>
                    <a:pt x="1338154" y="4181706"/>
                  </a:lnTo>
                  <a:lnTo>
                    <a:pt x="1338154" y="4348977"/>
                  </a:lnTo>
                  <a:lnTo>
                    <a:pt x="1505411" y="4348977"/>
                  </a:lnTo>
                  <a:lnTo>
                    <a:pt x="1505411" y="4516248"/>
                  </a:lnTo>
                  <a:lnTo>
                    <a:pt x="1672682" y="4516248"/>
                  </a:lnTo>
                  <a:lnTo>
                    <a:pt x="1672682" y="4348977"/>
                  </a:lnTo>
                  <a:lnTo>
                    <a:pt x="1672682" y="4181706"/>
                  </a:lnTo>
                  <a:close/>
                  <a:moveTo>
                    <a:pt x="1338154" y="4181706"/>
                  </a:moveTo>
                  <a:lnTo>
                    <a:pt x="1338154" y="4014448"/>
                  </a:lnTo>
                  <a:lnTo>
                    <a:pt x="1505411" y="4014448"/>
                  </a:lnTo>
                  <a:lnTo>
                    <a:pt x="1505411" y="3847177"/>
                  </a:lnTo>
                  <a:lnTo>
                    <a:pt x="1338154" y="3847177"/>
                  </a:lnTo>
                  <a:lnTo>
                    <a:pt x="1170883" y="3847177"/>
                  </a:lnTo>
                  <a:lnTo>
                    <a:pt x="1170883" y="4014448"/>
                  </a:lnTo>
                  <a:lnTo>
                    <a:pt x="1003612" y="4014448"/>
                  </a:lnTo>
                  <a:lnTo>
                    <a:pt x="836341" y="4014448"/>
                  </a:lnTo>
                  <a:lnTo>
                    <a:pt x="836341" y="4181706"/>
                  </a:lnTo>
                  <a:lnTo>
                    <a:pt x="1003612" y="4181706"/>
                  </a:lnTo>
                  <a:lnTo>
                    <a:pt x="1170883" y="4181706"/>
                  </a:lnTo>
                  <a:lnTo>
                    <a:pt x="1338154" y="4181706"/>
                  </a:lnTo>
                  <a:close/>
                  <a:moveTo>
                    <a:pt x="836341" y="4014448"/>
                  </a:moveTo>
                  <a:lnTo>
                    <a:pt x="836341" y="3847177"/>
                  </a:lnTo>
                  <a:lnTo>
                    <a:pt x="836341" y="3679906"/>
                  </a:lnTo>
                  <a:lnTo>
                    <a:pt x="669070" y="3679906"/>
                  </a:lnTo>
                  <a:lnTo>
                    <a:pt x="669070" y="3847177"/>
                  </a:lnTo>
                  <a:lnTo>
                    <a:pt x="501813" y="3847177"/>
                  </a:lnTo>
                  <a:lnTo>
                    <a:pt x="501813" y="4014448"/>
                  </a:lnTo>
                  <a:lnTo>
                    <a:pt x="669070" y="4014448"/>
                  </a:lnTo>
                  <a:lnTo>
                    <a:pt x="836341" y="4014448"/>
                  </a:lnTo>
                  <a:close/>
                  <a:moveTo>
                    <a:pt x="501813" y="4014448"/>
                  </a:moveTo>
                  <a:lnTo>
                    <a:pt x="334542" y="4014448"/>
                  </a:lnTo>
                  <a:lnTo>
                    <a:pt x="167271" y="4014448"/>
                  </a:lnTo>
                  <a:lnTo>
                    <a:pt x="167271" y="3847177"/>
                  </a:lnTo>
                  <a:lnTo>
                    <a:pt x="167271" y="3679906"/>
                  </a:lnTo>
                  <a:lnTo>
                    <a:pt x="334542" y="3679906"/>
                  </a:lnTo>
                  <a:lnTo>
                    <a:pt x="334542" y="3512636"/>
                  </a:lnTo>
                  <a:lnTo>
                    <a:pt x="501813" y="3512636"/>
                  </a:lnTo>
                  <a:lnTo>
                    <a:pt x="501813" y="3345365"/>
                  </a:lnTo>
                  <a:lnTo>
                    <a:pt x="669070" y="3345365"/>
                  </a:lnTo>
                  <a:lnTo>
                    <a:pt x="669070" y="3178107"/>
                  </a:lnTo>
                  <a:lnTo>
                    <a:pt x="501813" y="3178107"/>
                  </a:lnTo>
                  <a:lnTo>
                    <a:pt x="501813" y="3010836"/>
                  </a:lnTo>
                  <a:lnTo>
                    <a:pt x="334542" y="3010836"/>
                  </a:lnTo>
                  <a:lnTo>
                    <a:pt x="334542" y="3178107"/>
                  </a:lnTo>
                  <a:lnTo>
                    <a:pt x="167271" y="3178107"/>
                  </a:lnTo>
                  <a:lnTo>
                    <a:pt x="167271" y="3345365"/>
                  </a:lnTo>
                  <a:lnTo>
                    <a:pt x="0" y="3345365"/>
                  </a:lnTo>
                  <a:lnTo>
                    <a:pt x="0" y="3512636"/>
                  </a:lnTo>
                  <a:lnTo>
                    <a:pt x="0" y="3679906"/>
                  </a:lnTo>
                  <a:lnTo>
                    <a:pt x="0" y="3847177"/>
                  </a:lnTo>
                  <a:lnTo>
                    <a:pt x="0" y="4014448"/>
                  </a:lnTo>
                  <a:lnTo>
                    <a:pt x="0" y="4181706"/>
                  </a:lnTo>
                  <a:lnTo>
                    <a:pt x="167271" y="4181706"/>
                  </a:lnTo>
                  <a:lnTo>
                    <a:pt x="334542" y="4181706"/>
                  </a:lnTo>
                  <a:lnTo>
                    <a:pt x="501813" y="4181706"/>
                  </a:lnTo>
                  <a:lnTo>
                    <a:pt x="501813" y="4014448"/>
                  </a:lnTo>
                  <a:close/>
                  <a:moveTo>
                    <a:pt x="334542" y="3010836"/>
                  </a:moveTo>
                  <a:lnTo>
                    <a:pt x="334542" y="2843565"/>
                  </a:lnTo>
                  <a:lnTo>
                    <a:pt x="167271" y="2843565"/>
                  </a:lnTo>
                  <a:lnTo>
                    <a:pt x="167271" y="2676294"/>
                  </a:lnTo>
                  <a:lnTo>
                    <a:pt x="167271" y="2509024"/>
                  </a:lnTo>
                  <a:lnTo>
                    <a:pt x="0" y="2509024"/>
                  </a:lnTo>
                  <a:lnTo>
                    <a:pt x="0" y="2676294"/>
                  </a:lnTo>
                  <a:lnTo>
                    <a:pt x="0" y="2843565"/>
                  </a:lnTo>
                  <a:lnTo>
                    <a:pt x="0" y="3010836"/>
                  </a:lnTo>
                  <a:lnTo>
                    <a:pt x="167271" y="3010836"/>
                  </a:lnTo>
                  <a:lnTo>
                    <a:pt x="334542" y="3010836"/>
                  </a:lnTo>
                  <a:close/>
                  <a:moveTo>
                    <a:pt x="669070" y="3178107"/>
                  </a:moveTo>
                  <a:lnTo>
                    <a:pt x="836341" y="3178107"/>
                  </a:lnTo>
                  <a:lnTo>
                    <a:pt x="836341" y="3010836"/>
                  </a:lnTo>
                  <a:lnTo>
                    <a:pt x="836341" y="2843565"/>
                  </a:lnTo>
                  <a:lnTo>
                    <a:pt x="669070" y="2843565"/>
                  </a:lnTo>
                  <a:lnTo>
                    <a:pt x="669070" y="3010836"/>
                  </a:lnTo>
                  <a:lnTo>
                    <a:pt x="669070" y="3178107"/>
                  </a:lnTo>
                  <a:close/>
                  <a:moveTo>
                    <a:pt x="669070" y="2843565"/>
                  </a:moveTo>
                  <a:lnTo>
                    <a:pt x="669070" y="2676294"/>
                  </a:lnTo>
                  <a:lnTo>
                    <a:pt x="836341" y="2676294"/>
                  </a:lnTo>
                  <a:lnTo>
                    <a:pt x="836341" y="2843565"/>
                  </a:lnTo>
                  <a:lnTo>
                    <a:pt x="1003612" y="2843565"/>
                  </a:lnTo>
                  <a:lnTo>
                    <a:pt x="1170883" y="2843565"/>
                  </a:lnTo>
                  <a:lnTo>
                    <a:pt x="1170883" y="2676294"/>
                  </a:lnTo>
                  <a:lnTo>
                    <a:pt x="1003612" y="2676294"/>
                  </a:lnTo>
                  <a:lnTo>
                    <a:pt x="1003612" y="2509024"/>
                  </a:lnTo>
                  <a:lnTo>
                    <a:pt x="1170883" y="2509024"/>
                  </a:lnTo>
                  <a:lnTo>
                    <a:pt x="1170883" y="2676294"/>
                  </a:lnTo>
                  <a:lnTo>
                    <a:pt x="1338154" y="2676294"/>
                  </a:lnTo>
                  <a:lnTo>
                    <a:pt x="1505411" y="2676294"/>
                  </a:lnTo>
                  <a:lnTo>
                    <a:pt x="1505411" y="2509024"/>
                  </a:lnTo>
                  <a:lnTo>
                    <a:pt x="1338154" y="2509024"/>
                  </a:lnTo>
                  <a:lnTo>
                    <a:pt x="1338154" y="2341753"/>
                  </a:lnTo>
                  <a:lnTo>
                    <a:pt x="1170883" y="2341753"/>
                  </a:lnTo>
                  <a:lnTo>
                    <a:pt x="1003612" y="2341753"/>
                  </a:lnTo>
                  <a:lnTo>
                    <a:pt x="836341" y="2341753"/>
                  </a:lnTo>
                  <a:lnTo>
                    <a:pt x="836341" y="2509024"/>
                  </a:lnTo>
                  <a:lnTo>
                    <a:pt x="669070" y="2509024"/>
                  </a:lnTo>
                  <a:lnTo>
                    <a:pt x="669070" y="2341753"/>
                  </a:lnTo>
                  <a:lnTo>
                    <a:pt x="501813" y="2341753"/>
                  </a:lnTo>
                  <a:lnTo>
                    <a:pt x="501813" y="2174495"/>
                  </a:lnTo>
                  <a:lnTo>
                    <a:pt x="669070" y="2174495"/>
                  </a:lnTo>
                  <a:lnTo>
                    <a:pt x="836341" y="2174495"/>
                  </a:lnTo>
                  <a:lnTo>
                    <a:pt x="836341" y="2007224"/>
                  </a:lnTo>
                  <a:lnTo>
                    <a:pt x="836341" y="1839953"/>
                  </a:lnTo>
                  <a:lnTo>
                    <a:pt x="836341" y="1672682"/>
                  </a:lnTo>
                  <a:lnTo>
                    <a:pt x="669070" y="1672682"/>
                  </a:lnTo>
                  <a:lnTo>
                    <a:pt x="669070" y="1505411"/>
                  </a:lnTo>
                  <a:lnTo>
                    <a:pt x="501813" y="1505411"/>
                  </a:lnTo>
                  <a:lnTo>
                    <a:pt x="501813" y="1672682"/>
                  </a:lnTo>
                  <a:lnTo>
                    <a:pt x="501813" y="1839953"/>
                  </a:lnTo>
                  <a:lnTo>
                    <a:pt x="501813" y="2007224"/>
                  </a:lnTo>
                  <a:lnTo>
                    <a:pt x="334542" y="2007224"/>
                  </a:lnTo>
                  <a:lnTo>
                    <a:pt x="334542" y="1839953"/>
                  </a:lnTo>
                  <a:lnTo>
                    <a:pt x="334542" y="1672682"/>
                  </a:lnTo>
                  <a:lnTo>
                    <a:pt x="334542" y="1505411"/>
                  </a:lnTo>
                  <a:lnTo>
                    <a:pt x="167271" y="1505411"/>
                  </a:lnTo>
                  <a:lnTo>
                    <a:pt x="167271" y="1672682"/>
                  </a:lnTo>
                  <a:lnTo>
                    <a:pt x="0" y="1672682"/>
                  </a:lnTo>
                  <a:lnTo>
                    <a:pt x="0" y="1839953"/>
                  </a:lnTo>
                  <a:lnTo>
                    <a:pt x="167271" y="1839953"/>
                  </a:lnTo>
                  <a:lnTo>
                    <a:pt x="167271" y="2007224"/>
                  </a:lnTo>
                  <a:lnTo>
                    <a:pt x="0" y="2007224"/>
                  </a:lnTo>
                  <a:lnTo>
                    <a:pt x="0" y="2174495"/>
                  </a:lnTo>
                  <a:lnTo>
                    <a:pt x="0" y="2341753"/>
                  </a:lnTo>
                  <a:lnTo>
                    <a:pt x="167271" y="2341753"/>
                  </a:lnTo>
                  <a:lnTo>
                    <a:pt x="167271" y="2174495"/>
                  </a:lnTo>
                  <a:lnTo>
                    <a:pt x="334542" y="2174495"/>
                  </a:lnTo>
                  <a:lnTo>
                    <a:pt x="334542" y="2341753"/>
                  </a:lnTo>
                  <a:lnTo>
                    <a:pt x="334542" y="2509024"/>
                  </a:lnTo>
                  <a:lnTo>
                    <a:pt x="501813" y="2509024"/>
                  </a:lnTo>
                  <a:lnTo>
                    <a:pt x="501813" y="2676294"/>
                  </a:lnTo>
                  <a:lnTo>
                    <a:pt x="501813" y="2843565"/>
                  </a:lnTo>
                  <a:lnTo>
                    <a:pt x="669070" y="2843565"/>
                  </a:lnTo>
                  <a:close/>
                  <a:moveTo>
                    <a:pt x="167271" y="1505411"/>
                  </a:moveTo>
                  <a:lnTo>
                    <a:pt x="167271" y="1338154"/>
                  </a:lnTo>
                  <a:lnTo>
                    <a:pt x="0" y="1338154"/>
                  </a:lnTo>
                  <a:lnTo>
                    <a:pt x="0" y="1505411"/>
                  </a:lnTo>
                  <a:lnTo>
                    <a:pt x="167271" y="1505411"/>
                  </a:lnTo>
                  <a:close/>
                  <a:moveTo>
                    <a:pt x="836341" y="1672682"/>
                  </a:moveTo>
                  <a:lnTo>
                    <a:pt x="1003612" y="1672682"/>
                  </a:lnTo>
                  <a:lnTo>
                    <a:pt x="1003612" y="1505411"/>
                  </a:lnTo>
                  <a:lnTo>
                    <a:pt x="836341" y="1505411"/>
                  </a:lnTo>
                  <a:lnTo>
                    <a:pt x="836341" y="1672682"/>
                  </a:lnTo>
                  <a:close/>
                  <a:moveTo>
                    <a:pt x="1003612" y="1505411"/>
                  </a:moveTo>
                  <a:lnTo>
                    <a:pt x="1170883" y="1505411"/>
                  </a:lnTo>
                  <a:lnTo>
                    <a:pt x="1170883" y="1338154"/>
                  </a:lnTo>
                  <a:lnTo>
                    <a:pt x="1003612" y="1338154"/>
                  </a:lnTo>
                  <a:lnTo>
                    <a:pt x="1003612" y="1505411"/>
                  </a:lnTo>
                  <a:close/>
                  <a:moveTo>
                    <a:pt x="1170883" y="1505411"/>
                  </a:moveTo>
                  <a:lnTo>
                    <a:pt x="1170883" y="1672682"/>
                  </a:lnTo>
                  <a:lnTo>
                    <a:pt x="1338154" y="1672682"/>
                  </a:lnTo>
                  <a:lnTo>
                    <a:pt x="1338154" y="1505411"/>
                  </a:lnTo>
                  <a:lnTo>
                    <a:pt x="1170883" y="1505411"/>
                  </a:lnTo>
                  <a:close/>
                  <a:moveTo>
                    <a:pt x="1338154" y="1505411"/>
                  </a:moveTo>
                  <a:lnTo>
                    <a:pt x="1505411" y="1505411"/>
                  </a:lnTo>
                  <a:lnTo>
                    <a:pt x="1505411" y="1338154"/>
                  </a:lnTo>
                  <a:lnTo>
                    <a:pt x="1505411" y="1170883"/>
                  </a:lnTo>
                  <a:lnTo>
                    <a:pt x="1505411" y="1003612"/>
                  </a:lnTo>
                  <a:lnTo>
                    <a:pt x="1338154" y="1003612"/>
                  </a:lnTo>
                  <a:lnTo>
                    <a:pt x="1338154" y="1170883"/>
                  </a:lnTo>
                  <a:lnTo>
                    <a:pt x="1338154" y="1338154"/>
                  </a:lnTo>
                  <a:lnTo>
                    <a:pt x="1338154" y="1505411"/>
                  </a:lnTo>
                  <a:close/>
                  <a:moveTo>
                    <a:pt x="1338154" y="1672682"/>
                  </a:moveTo>
                  <a:lnTo>
                    <a:pt x="1338154" y="1839953"/>
                  </a:lnTo>
                  <a:lnTo>
                    <a:pt x="1170883" y="1839953"/>
                  </a:lnTo>
                  <a:lnTo>
                    <a:pt x="1170883" y="2007224"/>
                  </a:lnTo>
                  <a:lnTo>
                    <a:pt x="1003612" y="2007224"/>
                  </a:lnTo>
                  <a:lnTo>
                    <a:pt x="1003612" y="2174495"/>
                  </a:lnTo>
                  <a:lnTo>
                    <a:pt x="1170883" y="2174495"/>
                  </a:lnTo>
                  <a:lnTo>
                    <a:pt x="1338154" y="2174495"/>
                  </a:lnTo>
                  <a:lnTo>
                    <a:pt x="1338154" y="2341753"/>
                  </a:lnTo>
                  <a:lnTo>
                    <a:pt x="1505411" y="2341753"/>
                  </a:lnTo>
                  <a:lnTo>
                    <a:pt x="1505411" y="2174495"/>
                  </a:lnTo>
                  <a:lnTo>
                    <a:pt x="1672682" y="2174495"/>
                  </a:lnTo>
                  <a:lnTo>
                    <a:pt x="1672682" y="2341753"/>
                  </a:lnTo>
                  <a:lnTo>
                    <a:pt x="1839953" y="2341753"/>
                  </a:lnTo>
                  <a:lnTo>
                    <a:pt x="2007224" y="2341753"/>
                  </a:lnTo>
                  <a:lnTo>
                    <a:pt x="2007224" y="2174495"/>
                  </a:lnTo>
                  <a:lnTo>
                    <a:pt x="1839953" y="2174495"/>
                  </a:lnTo>
                  <a:lnTo>
                    <a:pt x="1839953" y="2007224"/>
                  </a:lnTo>
                  <a:lnTo>
                    <a:pt x="1839953" y="1839953"/>
                  </a:lnTo>
                  <a:lnTo>
                    <a:pt x="1839953" y="1672682"/>
                  </a:lnTo>
                  <a:lnTo>
                    <a:pt x="1839953" y="1505411"/>
                  </a:lnTo>
                  <a:lnTo>
                    <a:pt x="1672682" y="1505411"/>
                  </a:lnTo>
                  <a:lnTo>
                    <a:pt x="1672682" y="1672682"/>
                  </a:lnTo>
                  <a:lnTo>
                    <a:pt x="1672682" y="1839953"/>
                  </a:lnTo>
                  <a:lnTo>
                    <a:pt x="1672682" y="2007224"/>
                  </a:lnTo>
                  <a:lnTo>
                    <a:pt x="1505411" y="2007224"/>
                  </a:lnTo>
                  <a:lnTo>
                    <a:pt x="1505411" y="1839953"/>
                  </a:lnTo>
                  <a:lnTo>
                    <a:pt x="1505411" y="1672682"/>
                  </a:lnTo>
                  <a:lnTo>
                    <a:pt x="1338154" y="1672682"/>
                  </a:lnTo>
                  <a:close/>
                  <a:moveTo>
                    <a:pt x="2007224" y="2174495"/>
                  </a:moveTo>
                  <a:lnTo>
                    <a:pt x="2174495" y="2174495"/>
                  </a:lnTo>
                  <a:lnTo>
                    <a:pt x="2174495" y="2341753"/>
                  </a:lnTo>
                  <a:lnTo>
                    <a:pt x="2174495" y="2509024"/>
                  </a:lnTo>
                  <a:lnTo>
                    <a:pt x="2341753" y="2509024"/>
                  </a:lnTo>
                  <a:lnTo>
                    <a:pt x="2341753" y="2341753"/>
                  </a:lnTo>
                  <a:lnTo>
                    <a:pt x="2341753" y="2174495"/>
                  </a:lnTo>
                  <a:lnTo>
                    <a:pt x="2341753" y="2007224"/>
                  </a:lnTo>
                  <a:lnTo>
                    <a:pt x="2341753" y="1839953"/>
                  </a:lnTo>
                  <a:lnTo>
                    <a:pt x="2509024" y="1839953"/>
                  </a:lnTo>
                  <a:lnTo>
                    <a:pt x="2509024" y="1672682"/>
                  </a:lnTo>
                  <a:lnTo>
                    <a:pt x="2341753" y="1672682"/>
                  </a:lnTo>
                  <a:lnTo>
                    <a:pt x="2341753" y="1505411"/>
                  </a:lnTo>
                  <a:lnTo>
                    <a:pt x="2509024" y="1505411"/>
                  </a:lnTo>
                  <a:lnTo>
                    <a:pt x="2509024" y="1338154"/>
                  </a:lnTo>
                  <a:lnTo>
                    <a:pt x="2341753" y="1338154"/>
                  </a:lnTo>
                  <a:lnTo>
                    <a:pt x="2341753" y="1170883"/>
                  </a:lnTo>
                  <a:lnTo>
                    <a:pt x="2174495" y="1170883"/>
                  </a:lnTo>
                  <a:lnTo>
                    <a:pt x="2174495" y="1338154"/>
                  </a:lnTo>
                  <a:lnTo>
                    <a:pt x="2007224" y="1338154"/>
                  </a:lnTo>
                  <a:lnTo>
                    <a:pt x="2007224" y="1505411"/>
                  </a:lnTo>
                  <a:lnTo>
                    <a:pt x="2007224" y="1672682"/>
                  </a:lnTo>
                  <a:lnTo>
                    <a:pt x="2174495" y="1672682"/>
                  </a:lnTo>
                  <a:lnTo>
                    <a:pt x="2174495" y="1839953"/>
                  </a:lnTo>
                  <a:lnTo>
                    <a:pt x="2174495" y="2007224"/>
                  </a:lnTo>
                  <a:lnTo>
                    <a:pt x="2007224" y="2007224"/>
                  </a:lnTo>
                  <a:lnTo>
                    <a:pt x="2007224" y="2174495"/>
                  </a:lnTo>
                  <a:close/>
                  <a:moveTo>
                    <a:pt x="2174495" y="1170883"/>
                  </a:moveTo>
                  <a:lnTo>
                    <a:pt x="2174495" y="1003612"/>
                  </a:lnTo>
                  <a:lnTo>
                    <a:pt x="2007224" y="1003612"/>
                  </a:lnTo>
                  <a:lnTo>
                    <a:pt x="2007224" y="1170883"/>
                  </a:lnTo>
                  <a:lnTo>
                    <a:pt x="2174495" y="1170883"/>
                  </a:lnTo>
                  <a:close/>
                  <a:moveTo>
                    <a:pt x="2341753" y="1170883"/>
                  </a:moveTo>
                  <a:lnTo>
                    <a:pt x="2509024" y="1170883"/>
                  </a:lnTo>
                  <a:lnTo>
                    <a:pt x="2509024" y="1003612"/>
                  </a:lnTo>
                  <a:lnTo>
                    <a:pt x="2341753" y="1003612"/>
                  </a:lnTo>
                  <a:lnTo>
                    <a:pt x="2341753" y="1170883"/>
                  </a:lnTo>
                  <a:close/>
                  <a:moveTo>
                    <a:pt x="2341753" y="2509024"/>
                  </a:moveTo>
                  <a:lnTo>
                    <a:pt x="2341753" y="2676294"/>
                  </a:lnTo>
                  <a:lnTo>
                    <a:pt x="2509024" y="2676294"/>
                  </a:lnTo>
                  <a:lnTo>
                    <a:pt x="2509024" y="2509024"/>
                  </a:lnTo>
                  <a:lnTo>
                    <a:pt x="2341753" y="2509024"/>
                  </a:lnTo>
                  <a:close/>
                  <a:moveTo>
                    <a:pt x="1672682" y="2341753"/>
                  </a:moveTo>
                  <a:lnTo>
                    <a:pt x="1505411" y="2341753"/>
                  </a:lnTo>
                  <a:lnTo>
                    <a:pt x="1505411" y="2509024"/>
                  </a:lnTo>
                  <a:lnTo>
                    <a:pt x="1672682" y="2509024"/>
                  </a:lnTo>
                  <a:lnTo>
                    <a:pt x="1672682" y="2341753"/>
                  </a:lnTo>
                  <a:close/>
                  <a:moveTo>
                    <a:pt x="1170883" y="1839953"/>
                  </a:moveTo>
                  <a:lnTo>
                    <a:pt x="1170883" y="1672682"/>
                  </a:lnTo>
                  <a:lnTo>
                    <a:pt x="1003612" y="1672682"/>
                  </a:lnTo>
                  <a:lnTo>
                    <a:pt x="1003612" y="1839953"/>
                  </a:lnTo>
                  <a:lnTo>
                    <a:pt x="1170883" y="1839953"/>
                  </a:lnTo>
                  <a:close/>
                  <a:moveTo>
                    <a:pt x="1170883" y="3847177"/>
                  </a:moveTo>
                  <a:lnTo>
                    <a:pt x="1170883" y="3679906"/>
                  </a:lnTo>
                  <a:lnTo>
                    <a:pt x="1003612" y="3679906"/>
                  </a:lnTo>
                  <a:lnTo>
                    <a:pt x="1003612" y="3847177"/>
                  </a:lnTo>
                  <a:lnTo>
                    <a:pt x="1170883" y="3847177"/>
                  </a:lnTo>
                  <a:close/>
                  <a:moveTo>
                    <a:pt x="1170883" y="3679906"/>
                  </a:moveTo>
                  <a:lnTo>
                    <a:pt x="1338154" y="3679906"/>
                  </a:lnTo>
                  <a:lnTo>
                    <a:pt x="1338154" y="3512636"/>
                  </a:lnTo>
                  <a:lnTo>
                    <a:pt x="1170883" y="3512636"/>
                  </a:lnTo>
                  <a:lnTo>
                    <a:pt x="1170883" y="3679906"/>
                  </a:lnTo>
                  <a:close/>
                  <a:moveTo>
                    <a:pt x="1170883" y="3512636"/>
                  </a:moveTo>
                  <a:lnTo>
                    <a:pt x="1170883" y="3345365"/>
                  </a:lnTo>
                  <a:lnTo>
                    <a:pt x="1003612" y="3345365"/>
                  </a:lnTo>
                  <a:lnTo>
                    <a:pt x="836341" y="3345365"/>
                  </a:lnTo>
                  <a:lnTo>
                    <a:pt x="836341" y="3512636"/>
                  </a:lnTo>
                  <a:lnTo>
                    <a:pt x="1003612" y="3512636"/>
                  </a:lnTo>
                  <a:lnTo>
                    <a:pt x="1170883" y="3512636"/>
                  </a:lnTo>
                  <a:close/>
                  <a:moveTo>
                    <a:pt x="1839953" y="3679906"/>
                  </a:moveTo>
                  <a:lnTo>
                    <a:pt x="1839953" y="3512636"/>
                  </a:lnTo>
                  <a:lnTo>
                    <a:pt x="1672682" y="3512636"/>
                  </a:lnTo>
                  <a:lnTo>
                    <a:pt x="1672682" y="3679906"/>
                  </a:lnTo>
                  <a:lnTo>
                    <a:pt x="1839953" y="3679906"/>
                  </a:lnTo>
                  <a:close/>
                  <a:moveTo>
                    <a:pt x="3679906" y="3847177"/>
                  </a:moveTo>
                  <a:lnTo>
                    <a:pt x="3847177" y="3847177"/>
                  </a:lnTo>
                  <a:lnTo>
                    <a:pt x="3847177" y="3679906"/>
                  </a:lnTo>
                  <a:lnTo>
                    <a:pt x="3847177" y="3512636"/>
                  </a:lnTo>
                  <a:lnTo>
                    <a:pt x="3679906" y="3512636"/>
                  </a:lnTo>
                  <a:lnTo>
                    <a:pt x="3679906" y="3679906"/>
                  </a:lnTo>
                  <a:lnTo>
                    <a:pt x="3679906" y="3847177"/>
                  </a:lnTo>
                  <a:close/>
                  <a:moveTo>
                    <a:pt x="3679906" y="3512636"/>
                  </a:moveTo>
                  <a:lnTo>
                    <a:pt x="3679906" y="3345365"/>
                  </a:lnTo>
                  <a:lnTo>
                    <a:pt x="3512636" y="3345365"/>
                  </a:lnTo>
                  <a:lnTo>
                    <a:pt x="3512636" y="3512636"/>
                  </a:lnTo>
                  <a:lnTo>
                    <a:pt x="3679906" y="3512636"/>
                  </a:lnTo>
                  <a:close/>
                  <a:moveTo>
                    <a:pt x="3345365" y="4348977"/>
                  </a:moveTo>
                  <a:lnTo>
                    <a:pt x="3512636" y="4348977"/>
                  </a:lnTo>
                  <a:lnTo>
                    <a:pt x="3679906" y="4348977"/>
                  </a:lnTo>
                  <a:lnTo>
                    <a:pt x="3679906" y="4181706"/>
                  </a:lnTo>
                  <a:lnTo>
                    <a:pt x="3512636" y="4181706"/>
                  </a:lnTo>
                  <a:lnTo>
                    <a:pt x="3345365" y="4181706"/>
                  </a:lnTo>
                  <a:lnTo>
                    <a:pt x="3345365" y="4348977"/>
                  </a:lnTo>
                  <a:close/>
                  <a:moveTo>
                    <a:pt x="3178107" y="3345365"/>
                  </a:moveTo>
                  <a:lnTo>
                    <a:pt x="3010836" y="3345365"/>
                  </a:lnTo>
                  <a:lnTo>
                    <a:pt x="3010836" y="3512636"/>
                  </a:lnTo>
                  <a:lnTo>
                    <a:pt x="3178107" y="3512636"/>
                  </a:lnTo>
                  <a:lnTo>
                    <a:pt x="3178107" y="3345365"/>
                  </a:lnTo>
                  <a:close/>
                  <a:moveTo>
                    <a:pt x="1505411" y="3178107"/>
                  </a:moveTo>
                  <a:lnTo>
                    <a:pt x="1505411" y="3010836"/>
                  </a:lnTo>
                  <a:lnTo>
                    <a:pt x="1338154" y="3010836"/>
                  </a:lnTo>
                  <a:lnTo>
                    <a:pt x="1338154" y="3178107"/>
                  </a:lnTo>
                  <a:lnTo>
                    <a:pt x="1505411" y="3178107"/>
                  </a:lnTo>
                  <a:close/>
                  <a:moveTo>
                    <a:pt x="334542" y="334542"/>
                  </a:moveTo>
                  <a:lnTo>
                    <a:pt x="334542" y="836341"/>
                  </a:lnTo>
                  <a:lnTo>
                    <a:pt x="836341" y="836341"/>
                  </a:lnTo>
                  <a:lnTo>
                    <a:pt x="836341" y="334542"/>
                  </a:lnTo>
                  <a:lnTo>
                    <a:pt x="334542" y="334542"/>
                  </a:lnTo>
                  <a:close/>
                  <a:moveTo>
                    <a:pt x="4683519" y="334542"/>
                  </a:moveTo>
                  <a:lnTo>
                    <a:pt x="4683519" y="836341"/>
                  </a:lnTo>
                  <a:lnTo>
                    <a:pt x="5185318" y="836341"/>
                  </a:lnTo>
                  <a:lnTo>
                    <a:pt x="5185318" y="334542"/>
                  </a:lnTo>
                  <a:lnTo>
                    <a:pt x="4683519" y="334542"/>
                  </a:lnTo>
                  <a:close/>
                  <a:moveTo>
                    <a:pt x="1839953" y="501813"/>
                  </a:moveTo>
                  <a:lnTo>
                    <a:pt x="2007224" y="501813"/>
                  </a:lnTo>
                  <a:lnTo>
                    <a:pt x="2007224" y="669070"/>
                  </a:lnTo>
                  <a:lnTo>
                    <a:pt x="1839953" y="669070"/>
                  </a:lnTo>
                  <a:lnTo>
                    <a:pt x="1839953" y="501813"/>
                  </a:lnTo>
                  <a:close/>
                  <a:moveTo>
                    <a:pt x="1672682" y="1003612"/>
                  </a:moveTo>
                  <a:lnTo>
                    <a:pt x="1672682" y="1170883"/>
                  </a:lnTo>
                  <a:lnTo>
                    <a:pt x="1672682" y="1338154"/>
                  </a:lnTo>
                  <a:lnTo>
                    <a:pt x="1839953" y="1338154"/>
                  </a:lnTo>
                  <a:lnTo>
                    <a:pt x="1839953" y="1170883"/>
                  </a:lnTo>
                  <a:lnTo>
                    <a:pt x="1839953" y="1003612"/>
                  </a:lnTo>
                  <a:lnTo>
                    <a:pt x="1672682" y="1003612"/>
                  </a:lnTo>
                  <a:close/>
                  <a:moveTo>
                    <a:pt x="2843565" y="1338154"/>
                  </a:moveTo>
                  <a:lnTo>
                    <a:pt x="3010836" y="1338154"/>
                  </a:lnTo>
                  <a:lnTo>
                    <a:pt x="3010836" y="1505411"/>
                  </a:lnTo>
                  <a:lnTo>
                    <a:pt x="3178107" y="1505411"/>
                  </a:lnTo>
                  <a:lnTo>
                    <a:pt x="3178107" y="1672682"/>
                  </a:lnTo>
                  <a:lnTo>
                    <a:pt x="3178107" y="1839953"/>
                  </a:lnTo>
                  <a:lnTo>
                    <a:pt x="3010836" y="1839953"/>
                  </a:lnTo>
                  <a:lnTo>
                    <a:pt x="3010836" y="1672682"/>
                  </a:lnTo>
                  <a:lnTo>
                    <a:pt x="3010836" y="1505411"/>
                  </a:lnTo>
                  <a:lnTo>
                    <a:pt x="2843565" y="1505411"/>
                  </a:lnTo>
                  <a:lnTo>
                    <a:pt x="2843565" y="1338154"/>
                  </a:lnTo>
                  <a:close/>
                  <a:moveTo>
                    <a:pt x="4181706" y="1338154"/>
                  </a:moveTo>
                  <a:lnTo>
                    <a:pt x="4181706" y="1505411"/>
                  </a:lnTo>
                  <a:lnTo>
                    <a:pt x="4348977" y="1505411"/>
                  </a:lnTo>
                  <a:lnTo>
                    <a:pt x="4516248" y="1505411"/>
                  </a:lnTo>
                  <a:lnTo>
                    <a:pt x="4516248" y="1338154"/>
                  </a:lnTo>
                  <a:lnTo>
                    <a:pt x="4348977" y="1338154"/>
                  </a:lnTo>
                  <a:lnTo>
                    <a:pt x="4181706" y="1338154"/>
                  </a:lnTo>
                  <a:close/>
                  <a:moveTo>
                    <a:pt x="4850790" y="1338154"/>
                  </a:moveTo>
                  <a:lnTo>
                    <a:pt x="4850790" y="1505411"/>
                  </a:lnTo>
                  <a:lnTo>
                    <a:pt x="4850790" y="1672682"/>
                  </a:lnTo>
                  <a:lnTo>
                    <a:pt x="5018047" y="1672682"/>
                  </a:lnTo>
                  <a:lnTo>
                    <a:pt x="5185318" y="1672682"/>
                  </a:lnTo>
                  <a:lnTo>
                    <a:pt x="5352589" y="1672682"/>
                  </a:lnTo>
                  <a:lnTo>
                    <a:pt x="5519860" y="1672682"/>
                  </a:lnTo>
                  <a:lnTo>
                    <a:pt x="5519860" y="1505411"/>
                  </a:lnTo>
                  <a:lnTo>
                    <a:pt x="5352589" y="1505411"/>
                  </a:lnTo>
                  <a:lnTo>
                    <a:pt x="5352589" y="1338154"/>
                  </a:lnTo>
                  <a:lnTo>
                    <a:pt x="5185318" y="1338154"/>
                  </a:lnTo>
                  <a:lnTo>
                    <a:pt x="5018047" y="1338154"/>
                  </a:lnTo>
                  <a:lnTo>
                    <a:pt x="4850790" y="1338154"/>
                  </a:lnTo>
                  <a:close/>
                  <a:moveTo>
                    <a:pt x="4850790" y="1672682"/>
                  </a:moveTo>
                  <a:lnTo>
                    <a:pt x="4683519" y="1672682"/>
                  </a:lnTo>
                  <a:lnTo>
                    <a:pt x="4683519" y="1839953"/>
                  </a:lnTo>
                  <a:lnTo>
                    <a:pt x="4850790" y="1839953"/>
                  </a:lnTo>
                  <a:lnTo>
                    <a:pt x="4850790" y="1672682"/>
                  </a:lnTo>
                  <a:close/>
                  <a:moveTo>
                    <a:pt x="1003612" y="3010836"/>
                  </a:moveTo>
                  <a:lnTo>
                    <a:pt x="1003612" y="3178107"/>
                  </a:lnTo>
                  <a:lnTo>
                    <a:pt x="1170883" y="3178107"/>
                  </a:lnTo>
                  <a:lnTo>
                    <a:pt x="1170883" y="3010836"/>
                  </a:lnTo>
                  <a:lnTo>
                    <a:pt x="1003612" y="3010836"/>
                  </a:lnTo>
                  <a:close/>
                  <a:moveTo>
                    <a:pt x="4181706" y="4181706"/>
                  </a:moveTo>
                  <a:lnTo>
                    <a:pt x="4348977" y="4181706"/>
                  </a:lnTo>
                  <a:lnTo>
                    <a:pt x="4516248" y="4181706"/>
                  </a:lnTo>
                  <a:lnTo>
                    <a:pt x="4683519" y="4181706"/>
                  </a:lnTo>
                  <a:lnTo>
                    <a:pt x="4683519" y="4348977"/>
                  </a:lnTo>
                  <a:lnTo>
                    <a:pt x="4683519" y="4516248"/>
                  </a:lnTo>
                  <a:lnTo>
                    <a:pt x="4683519" y="4683519"/>
                  </a:lnTo>
                  <a:lnTo>
                    <a:pt x="4516248" y="4683519"/>
                  </a:lnTo>
                  <a:lnTo>
                    <a:pt x="4348977" y="4683519"/>
                  </a:lnTo>
                  <a:lnTo>
                    <a:pt x="4181706" y="4683519"/>
                  </a:lnTo>
                  <a:lnTo>
                    <a:pt x="4181706" y="4516248"/>
                  </a:lnTo>
                  <a:lnTo>
                    <a:pt x="4181706" y="4348977"/>
                  </a:lnTo>
                  <a:lnTo>
                    <a:pt x="4181706" y="4181706"/>
                  </a:lnTo>
                  <a:close/>
                  <a:moveTo>
                    <a:pt x="4348977" y="4348977"/>
                  </a:moveTo>
                  <a:lnTo>
                    <a:pt x="4348977" y="4516248"/>
                  </a:lnTo>
                  <a:lnTo>
                    <a:pt x="4516248" y="4516248"/>
                  </a:lnTo>
                  <a:lnTo>
                    <a:pt x="4516248" y="4348977"/>
                  </a:lnTo>
                  <a:lnTo>
                    <a:pt x="4348977" y="4348977"/>
                  </a:lnTo>
                  <a:close/>
                  <a:moveTo>
                    <a:pt x="334542" y="4683519"/>
                  </a:moveTo>
                  <a:lnTo>
                    <a:pt x="334542" y="5185318"/>
                  </a:lnTo>
                  <a:lnTo>
                    <a:pt x="836341" y="5185318"/>
                  </a:lnTo>
                  <a:lnTo>
                    <a:pt x="836341" y="4683519"/>
                  </a:lnTo>
                  <a:lnTo>
                    <a:pt x="334542" y="4683519"/>
                  </a:lnTo>
                  <a:close/>
                  <a:moveTo>
                    <a:pt x="3010836" y="4850790"/>
                  </a:moveTo>
                  <a:lnTo>
                    <a:pt x="3010836" y="5018047"/>
                  </a:lnTo>
                  <a:lnTo>
                    <a:pt x="3178107" y="5018047"/>
                  </a:lnTo>
                  <a:lnTo>
                    <a:pt x="3178107" y="4850790"/>
                  </a:lnTo>
                  <a:lnTo>
                    <a:pt x="3010836" y="4850790"/>
                  </a:lnTo>
                  <a:close/>
                  <a:moveTo>
                    <a:pt x="3178107" y="5018047"/>
                  </a:moveTo>
                  <a:lnTo>
                    <a:pt x="3178107" y="5185318"/>
                  </a:lnTo>
                  <a:lnTo>
                    <a:pt x="3345365" y="5185318"/>
                  </a:lnTo>
                  <a:lnTo>
                    <a:pt x="3345365" y="5018047"/>
                  </a:lnTo>
                  <a:lnTo>
                    <a:pt x="3178107" y="5018047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4CAFDF-6C96-F2B4-369F-CC55E6DCA9DA}"/>
                </a:ext>
              </a:extLst>
            </p:cNvPr>
            <p:cNvSpPr/>
            <p:nvPr/>
          </p:nvSpPr>
          <p:spPr>
            <a:xfrm>
              <a:off x="3336073" y="669073"/>
              <a:ext cx="1170878" cy="1170878"/>
            </a:xfrm>
            <a:custGeom>
              <a:avLst/>
              <a:gdLst>
                <a:gd name="connsiteX0" fmla="*/ 0 w 1170878"/>
                <a:gd name="connsiteY0" fmla="*/ 0 h 1170878"/>
                <a:gd name="connsiteX1" fmla="*/ 1170878 w 1170878"/>
                <a:gd name="connsiteY1" fmla="*/ 0 h 1170878"/>
                <a:gd name="connsiteX2" fmla="*/ 1170878 w 1170878"/>
                <a:gd name="connsiteY2" fmla="*/ 1170878 h 1170878"/>
                <a:gd name="connsiteX3" fmla="*/ 0 w 1170878"/>
                <a:gd name="connsiteY3" fmla="*/ 1170878 h 1170878"/>
                <a:gd name="connsiteX4" fmla="*/ 167268 w 1170878"/>
                <a:gd name="connsiteY4" fmla="*/ 167268 h 1170878"/>
                <a:gd name="connsiteX5" fmla="*/ 1003610 w 1170878"/>
                <a:gd name="connsiteY5" fmla="*/ 167268 h 1170878"/>
                <a:gd name="connsiteX6" fmla="*/ 1003610 w 1170878"/>
                <a:gd name="connsiteY6" fmla="*/ 1003610 h 1170878"/>
                <a:gd name="connsiteX7" fmla="*/ 167268 w 1170878"/>
                <a:gd name="connsiteY7" fmla="*/ 1003610 h 117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8" h="1170878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B3BBC61-9024-F181-0038-E5439D949D1E}"/>
                </a:ext>
              </a:extLst>
            </p:cNvPr>
            <p:cNvSpPr/>
            <p:nvPr/>
          </p:nvSpPr>
          <p:spPr>
            <a:xfrm>
              <a:off x="7685048" y="669073"/>
              <a:ext cx="1170877" cy="1170878"/>
            </a:xfrm>
            <a:custGeom>
              <a:avLst/>
              <a:gdLst>
                <a:gd name="connsiteX0" fmla="*/ 0 w 1170877"/>
                <a:gd name="connsiteY0" fmla="*/ 0 h 1170878"/>
                <a:gd name="connsiteX1" fmla="*/ 1170878 w 1170877"/>
                <a:gd name="connsiteY1" fmla="*/ 0 h 1170878"/>
                <a:gd name="connsiteX2" fmla="*/ 1170878 w 1170877"/>
                <a:gd name="connsiteY2" fmla="*/ 1170878 h 1170878"/>
                <a:gd name="connsiteX3" fmla="*/ 0 w 1170877"/>
                <a:gd name="connsiteY3" fmla="*/ 1170878 h 1170878"/>
                <a:gd name="connsiteX4" fmla="*/ 167268 w 1170877"/>
                <a:gd name="connsiteY4" fmla="*/ 167268 h 1170878"/>
                <a:gd name="connsiteX5" fmla="*/ 1003610 w 1170877"/>
                <a:gd name="connsiteY5" fmla="*/ 167268 h 1170878"/>
                <a:gd name="connsiteX6" fmla="*/ 1003610 w 1170877"/>
                <a:gd name="connsiteY6" fmla="*/ 1003610 h 1170878"/>
                <a:gd name="connsiteX7" fmla="*/ 167268 w 1170877"/>
                <a:gd name="connsiteY7" fmla="*/ 1003610 h 117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7" h="1170878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DBF9156-2681-809A-F89C-40BCD6656F4D}"/>
                </a:ext>
              </a:extLst>
            </p:cNvPr>
            <p:cNvSpPr/>
            <p:nvPr/>
          </p:nvSpPr>
          <p:spPr>
            <a:xfrm>
              <a:off x="3336073" y="5018048"/>
              <a:ext cx="1170878" cy="1170877"/>
            </a:xfrm>
            <a:custGeom>
              <a:avLst/>
              <a:gdLst>
                <a:gd name="connsiteX0" fmla="*/ 0 w 1170878"/>
                <a:gd name="connsiteY0" fmla="*/ 0 h 1170877"/>
                <a:gd name="connsiteX1" fmla="*/ 1170878 w 1170878"/>
                <a:gd name="connsiteY1" fmla="*/ 0 h 1170877"/>
                <a:gd name="connsiteX2" fmla="*/ 1170878 w 1170878"/>
                <a:gd name="connsiteY2" fmla="*/ 1170878 h 1170877"/>
                <a:gd name="connsiteX3" fmla="*/ 0 w 1170878"/>
                <a:gd name="connsiteY3" fmla="*/ 1170878 h 1170877"/>
                <a:gd name="connsiteX4" fmla="*/ 167268 w 1170878"/>
                <a:gd name="connsiteY4" fmla="*/ 167268 h 1170877"/>
                <a:gd name="connsiteX5" fmla="*/ 1003610 w 1170878"/>
                <a:gd name="connsiteY5" fmla="*/ 167268 h 1170877"/>
                <a:gd name="connsiteX6" fmla="*/ 1003610 w 1170878"/>
                <a:gd name="connsiteY6" fmla="*/ 1003610 h 1170877"/>
                <a:gd name="connsiteX7" fmla="*/ 167268 w 1170878"/>
                <a:gd name="connsiteY7" fmla="*/ 1003610 h 117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878" h="1170877">
                  <a:moveTo>
                    <a:pt x="0" y="0"/>
                  </a:moveTo>
                  <a:lnTo>
                    <a:pt x="1170878" y="0"/>
                  </a:lnTo>
                  <a:lnTo>
                    <a:pt x="1170878" y="1170878"/>
                  </a:lnTo>
                  <a:lnTo>
                    <a:pt x="0" y="1170878"/>
                  </a:lnTo>
                  <a:close/>
                  <a:moveTo>
                    <a:pt x="167268" y="167268"/>
                  </a:moveTo>
                  <a:lnTo>
                    <a:pt x="1003610" y="167268"/>
                  </a:lnTo>
                  <a:lnTo>
                    <a:pt x="1003610" y="1003610"/>
                  </a:lnTo>
                  <a:lnTo>
                    <a:pt x="167268" y="1003610"/>
                  </a:lnTo>
                  <a:close/>
                </a:path>
              </a:pathLst>
            </a:custGeom>
            <a:grpFill/>
            <a:ln w="8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961B8CA-DB36-9DEB-A68D-529D80A4F9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89" y="2085647"/>
            <a:ext cx="6686702" cy="4091313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241672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C3402-7684-5EFB-2AC4-8AA49FD8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활용</a:t>
            </a:r>
            <a:r>
              <a:rPr lang="en-US" altLang="ko-KR" dirty="0"/>
              <a:t> (WPF)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553447-696D-BE3D-46F9-EF0AD1CC10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FA61A9-A7C1-11BB-251E-0B78692BE326}"/>
              </a:ext>
            </a:extLst>
          </p:cNvPr>
          <p:cNvSpPr/>
          <p:nvPr/>
        </p:nvSpPr>
        <p:spPr>
          <a:xfrm>
            <a:off x="603190" y="1486966"/>
            <a:ext cx="9321646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latin typeface="Poppins" pitchFamily="2" charset="7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CC2A065D-3816-CCCC-2F63-8A7CDA687CAD}"/>
              </a:ext>
            </a:extLst>
          </p:cNvPr>
          <p:cNvSpPr txBox="1">
            <a:spLocks/>
          </p:cNvSpPr>
          <p:nvPr/>
        </p:nvSpPr>
        <p:spPr>
          <a:xfrm>
            <a:off x="728828" y="1612578"/>
            <a:ext cx="9062443" cy="4438771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ctr">
            <a:normAutofit fontScale="77500" lnSpcReduction="20000"/>
          </a:bodyPr>
          <a:lstStyle>
            <a:lvl1pPr marL="0" indent="0" algn="l" defTabSz="457109" rtl="0" eaLnBrk="1" latinLnBrk="1" hangingPunct="1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"{x:Type vgtt:DropTrace}"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"0.4"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UIElement.CacheMode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BitmapCache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UIElement.CacheMode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DataContext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MovingPath, Converter={StaticResource TraceConverter}}"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Data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"{Binding}"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Fill, ElementName=path}"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"path"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Path, Converter={StaticResource PieceConverter}}"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Path.Fill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SolidColorBrush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Tetromino, Converter={StaticResource ColorConverter}}"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Path.Fill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Grid.Triggers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EventTrigger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RoutedEvent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"Loaded"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BeginStoryboard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Storyboard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DoubleAnimation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Storyboard.TargetProperty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"Opacity"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Storyboard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BeginStoryboard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EventTrigger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Grid.Triggers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DataTemplate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48" name="tetris_animation">
            <a:hlinkClick r:id="" action="ppaction://media"/>
            <a:extLst>
              <a:ext uri="{FF2B5EF4-FFF2-40B4-BE49-F238E27FC236}">
                <a16:creationId xmlns:a16="http://schemas.microsoft.com/office/drawing/2014/main" id="{1F86C29D-A0AC-2D06-4D87-BE43B9F12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7759" y="1486965"/>
            <a:ext cx="1481051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9A9633-D9A9-B623-91BF-FE619111DF40}"/>
              </a:ext>
            </a:extLst>
          </p:cNvPr>
          <p:cNvSpPr/>
          <p:nvPr/>
        </p:nvSpPr>
        <p:spPr>
          <a:xfrm>
            <a:off x="2076949" y="4425023"/>
            <a:ext cx="6317037" cy="835346"/>
          </a:xfrm>
          <a:prstGeom prst="roundRect">
            <a:avLst>
              <a:gd name="adj" fmla="val 559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3AA3F-B02D-AC86-6F76-9F0FF4CAFB47}"/>
              </a:ext>
            </a:extLst>
          </p:cNvPr>
          <p:cNvSpPr/>
          <p:nvPr/>
        </p:nvSpPr>
        <p:spPr>
          <a:xfrm>
            <a:off x="9246740" y="1612578"/>
            <a:ext cx="544531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XAML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4B2E2D1-7769-691C-C971-805F760A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53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" fill="hold"/>
                                        <p:tgtEl>
                                          <p:spTgt spid="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48"/>
                </p:tgtEl>
              </p:cMediaNode>
            </p:video>
            <p:video>
              <p:cMediaNode vol="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34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95F4E-97D1-E40D-0FB3-D2A69A6A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33B6E-EB92-C7A1-934E-35645EE3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활용 </a:t>
            </a:r>
            <a:r>
              <a:rPr lang="en-US" altLang="ko-KR" dirty="0"/>
              <a:t>(Blazor + SMIL)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A8554B-3577-A878-386E-160FBB75D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8907C41B-60FE-CE80-AE2F-0E092C69831B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0" name="녹화_2025_11_24_20_01_30_411">
            <a:hlinkClick r:id="" action="ppaction://media"/>
            <a:extLst>
              <a:ext uri="{FF2B5EF4-FFF2-40B4-BE49-F238E27FC236}">
                <a16:creationId xmlns:a16="http://schemas.microsoft.com/office/drawing/2014/main" id="{654F9E94-E0EB-7FB7-6786-ACC862326D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71" end="2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7758" y="1486965"/>
            <a:ext cx="1481051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3CE039-17DB-51E4-9D61-D7282EF5D8BB}"/>
              </a:ext>
            </a:extLst>
          </p:cNvPr>
          <p:cNvSpPr/>
          <p:nvPr/>
        </p:nvSpPr>
        <p:spPr>
          <a:xfrm>
            <a:off x="603190" y="1486966"/>
            <a:ext cx="9321646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latin typeface="Poppins" pitchFamily="2" charset="7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CF7CBF-B49B-71C4-FA7D-436631A49D59}"/>
              </a:ext>
            </a:extLst>
          </p:cNvPr>
          <p:cNvSpPr txBox="1">
            <a:spLocks/>
          </p:cNvSpPr>
          <p:nvPr/>
        </p:nvSpPr>
        <p:spPr>
          <a:xfrm>
            <a:off x="728828" y="1612578"/>
            <a:ext cx="9062443" cy="4438771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ctr">
            <a:normAutofit/>
          </a:bodyPr>
          <a:lstStyle>
            <a:lvl1pPr marL="0" indent="0" algn="l" defTabSz="457109" rtl="0" eaLnBrk="1" latinLnBrk="1" hangingPunct="1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@using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Vegraris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Tracing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@inject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PieceDrawingFactory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PieceDrawingFactory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@inject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ColorConverter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ColorConverter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filter="url(#blur)" style="color: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ColorConverter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);opacity:0.3; 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attributeName="opacity" to="0.0" dur="1s" fill="freeze" repeatCount="1"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id="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$"dtm_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GetHashCode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d="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PieceDrawingFactory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MovingPath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)" style="fill:url(#dropTraceOpMask);"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d="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PieceDrawingFactory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MovingPath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)“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style="fill:currentColor; mask:url(#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$"dtm_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GetHashCode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)"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d="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PieceDrawingFactory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)" style="fill:currentColor;"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@code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DropTrace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62F6327-51BA-C3AE-28E7-4B758F50E36A}"/>
              </a:ext>
            </a:extLst>
          </p:cNvPr>
          <p:cNvSpPr/>
          <p:nvPr/>
        </p:nvSpPr>
        <p:spPr>
          <a:xfrm>
            <a:off x="1748176" y="3140753"/>
            <a:ext cx="6440327" cy="198348"/>
          </a:xfrm>
          <a:prstGeom prst="roundRect">
            <a:avLst>
              <a:gd name="adj" fmla="val 559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18A7E7-E862-FA1F-EE02-C145EDE94E22}"/>
              </a:ext>
            </a:extLst>
          </p:cNvPr>
          <p:cNvSpPr/>
          <p:nvPr/>
        </p:nvSpPr>
        <p:spPr>
          <a:xfrm>
            <a:off x="9164548" y="1612578"/>
            <a:ext cx="626723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Razor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56671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F23BFC-6E4B-B987-2FD4-2FC1E115D47A}"/>
              </a:ext>
            </a:extLst>
          </p:cNvPr>
          <p:cNvSpPr/>
          <p:nvPr/>
        </p:nvSpPr>
        <p:spPr>
          <a:xfrm>
            <a:off x="603190" y="1486966"/>
            <a:ext cx="8458617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latin typeface="Poppins" pitchFamily="2" charset="7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2D7A8817-0665-D7C1-EE78-934DC19BAD1B}"/>
              </a:ext>
            </a:extLst>
          </p:cNvPr>
          <p:cNvSpPr txBox="1">
            <a:spLocks/>
          </p:cNvSpPr>
          <p:nvPr/>
        </p:nvSpPr>
        <p:spPr>
          <a:xfrm>
            <a:off x="728829" y="1612578"/>
            <a:ext cx="8199414" cy="4438771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t">
            <a:normAutofit/>
          </a:bodyPr>
          <a:lstStyle>
            <a:lvl1pPr marL="0" indent="0" algn="l" defTabSz="457109" rtl="0" eaLnBrk="1" latinLnBrk="1" hangingPunct="1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Geometry}"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Fill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"Magenta"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Stroke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"Magenta"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"0.3"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UIElement.Effect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BlurEffect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UIElement.Effect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Geometry}"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Stroke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"White"</a:t>
            </a: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StrokeThickness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"0.7"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endParaRPr lang="en-US" altLang="ko-KR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67E97F-D686-A39B-2BB3-349285D1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네온 사인 테마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DFCC01-CF37-812A-15A3-9917A40A6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47" name="그림 346" descr="스크린샷, 다채로움, 사각형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F29FE8-174C-9638-F45C-6FFFD7BF1D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482" y="1486965"/>
            <a:ext cx="2385328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8ED306A-B954-333D-8C2A-0E42DDEE86FC}"/>
              </a:ext>
            </a:extLst>
          </p:cNvPr>
          <p:cNvSpPr/>
          <p:nvPr/>
        </p:nvSpPr>
        <p:spPr>
          <a:xfrm rot="5400000">
            <a:off x="947345" y="4262931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97D6FEC-BCA8-215F-313B-DB00BF502CD5}"/>
              </a:ext>
            </a:extLst>
          </p:cNvPr>
          <p:cNvSpPr/>
          <p:nvPr/>
        </p:nvSpPr>
        <p:spPr>
          <a:xfrm rot="5400000">
            <a:off x="4188578" y="3433151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solidFill>
            <a:srgbClr val="FF00FF"/>
          </a:solidFill>
          <a:ln w="127000" cap="flat" cmpd="sng" algn="ctr">
            <a:solidFill>
              <a:srgbClr val="FF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BCAE45B-AF26-E669-6CB4-972A774FAB53}"/>
              </a:ext>
            </a:extLst>
          </p:cNvPr>
          <p:cNvSpPr/>
          <p:nvPr/>
        </p:nvSpPr>
        <p:spPr>
          <a:xfrm rot="5400000">
            <a:off x="7697655" y="4293753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solidFill>
            <a:srgbClr val="FF00FF">
              <a:alpha val="1000"/>
            </a:srgbClr>
          </a:solidFill>
          <a:ln w="19050" cap="flat" cmpd="sng" algn="ctr">
            <a:noFill/>
            <a:prstDash val="solid"/>
            <a:miter lim="800000"/>
          </a:ln>
          <a:effectLst>
            <a:glow rad="127000">
              <a:schemeClr val="accent3">
                <a:satMod val="175000"/>
                <a:alpha val="30000"/>
              </a:schemeClr>
            </a:glow>
          </a:effectLst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5F78C81-34B9-327B-3039-FC7ADD1443A8}"/>
              </a:ext>
            </a:extLst>
          </p:cNvPr>
          <p:cNvSpPr/>
          <p:nvPr/>
        </p:nvSpPr>
        <p:spPr>
          <a:xfrm rot="5400000">
            <a:off x="7697656" y="4293752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noFill/>
          <a:ln w="19050" cap="flat" cmpd="sng" algn="ctr">
            <a:solidFill>
              <a:schemeClr val="bg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F30AB99-6C49-E66B-36AA-3A4BC34AF3BE}"/>
              </a:ext>
            </a:extLst>
          </p:cNvPr>
          <p:cNvSpPr/>
          <p:nvPr/>
        </p:nvSpPr>
        <p:spPr>
          <a:xfrm rot="5400000">
            <a:off x="2718858" y="3433151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solidFill>
            <a:srgbClr val="FF00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E006ADE-A9D2-E9A8-D1B7-B61B24958E11}"/>
              </a:ext>
            </a:extLst>
          </p:cNvPr>
          <p:cNvSpPr/>
          <p:nvPr/>
        </p:nvSpPr>
        <p:spPr>
          <a:xfrm rot="5400000">
            <a:off x="5764645" y="3433151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solidFill>
            <a:srgbClr val="FF00FF">
              <a:alpha val="1000"/>
            </a:srgbClr>
          </a:solidFill>
          <a:ln w="19050" cap="flat" cmpd="sng" algn="ctr">
            <a:noFill/>
            <a:prstDash val="solid"/>
            <a:miter lim="800000"/>
          </a:ln>
          <a:effectLst>
            <a:glow rad="127000">
              <a:schemeClr val="accent3">
                <a:satMod val="175000"/>
                <a:alpha val="30000"/>
              </a:schemeClr>
            </a:glow>
          </a:effectLst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0CAB25DD-7F5C-D140-061A-A65DDB578D28}"/>
              </a:ext>
            </a:extLst>
          </p:cNvPr>
          <p:cNvSpPr/>
          <p:nvPr/>
        </p:nvSpPr>
        <p:spPr>
          <a:xfrm rot="5400000">
            <a:off x="4159414" y="4913453"/>
            <a:ext cx="1053625" cy="689213"/>
          </a:xfrm>
          <a:custGeom>
            <a:avLst/>
            <a:gdLst>
              <a:gd name="connsiteX0" fmla="*/ 0 w 2952750"/>
              <a:gd name="connsiteY0" fmla="*/ 1022350 h 1917700"/>
              <a:gd name="connsiteX1" fmla="*/ 1022350 w 2952750"/>
              <a:gd name="connsiteY1" fmla="*/ 1028700 h 1917700"/>
              <a:gd name="connsiteX2" fmla="*/ 1022350 w 2952750"/>
              <a:gd name="connsiteY2" fmla="*/ 0 h 1917700"/>
              <a:gd name="connsiteX3" fmla="*/ 1917700 w 2952750"/>
              <a:gd name="connsiteY3" fmla="*/ 6350 h 1917700"/>
              <a:gd name="connsiteX4" fmla="*/ 1917700 w 2952750"/>
              <a:gd name="connsiteY4" fmla="*/ 1028700 h 1917700"/>
              <a:gd name="connsiteX5" fmla="*/ 2946400 w 2952750"/>
              <a:gd name="connsiteY5" fmla="*/ 1022350 h 1917700"/>
              <a:gd name="connsiteX6" fmla="*/ 2952750 w 2952750"/>
              <a:gd name="connsiteY6" fmla="*/ 1917700 h 1917700"/>
              <a:gd name="connsiteX7" fmla="*/ 6350 w 2952750"/>
              <a:gd name="connsiteY7" fmla="*/ 1911350 h 1917700"/>
              <a:gd name="connsiteX8" fmla="*/ 0 w 2952750"/>
              <a:gd name="connsiteY8" fmla="*/ 1022350 h 1917700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17700 w 2952750"/>
              <a:gd name="connsiteY3" fmla="*/ 15875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1875 h 1927225"/>
              <a:gd name="connsiteX1" fmla="*/ 1022350 w 2952750"/>
              <a:gd name="connsiteY1" fmla="*/ 1038225 h 1927225"/>
              <a:gd name="connsiteX2" fmla="*/ 1022350 w 2952750"/>
              <a:gd name="connsiteY2" fmla="*/ 0 h 1927225"/>
              <a:gd name="connsiteX3" fmla="*/ 1924050 w 2952750"/>
              <a:gd name="connsiteY3" fmla="*/ 6350 h 1927225"/>
              <a:gd name="connsiteX4" fmla="*/ 1917700 w 2952750"/>
              <a:gd name="connsiteY4" fmla="*/ 1038225 h 1927225"/>
              <a:gd name="connsiteX5" fmla="*/ 2946400 w 2952750"/>
              <a:gd name="connsiteY5" fmla="*/ 103187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31875 h 1927225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17700 w 2952750"/>
              <a:gd name="connsiteY4" fmla="*/ 104140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414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35050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35050 h 1930400"/>
              <a:gd name="connsiteX0" fmla="*/ 0 w 2952750"/>
              <a:gd name="connsiteY0" fmla="*/ 1025525 h 1930400"/>
              <a:gd name="connsiteX1" fmla="*/ 1022350 w 2952750"/>
              <a:gd name="connsiteY1" fmla="*/ 1028700 h 1930400"/>
              <a:gd name="connsiteX2" fmla="*/ 1022350 w 2952750"/>
              <a:gd name="connsiteY2" fmla="*/ 3175 h 1930400"/>
              <a:gd name="connsiteX3" fmla="*/ 1917700 w 2952750"/>
              <a:gd name="connsiteY3" fmla="*/ 0 h 1930400"/>
              <a:gd name="connsiteX4" fmla="*/ 1924050 w 2952750"/>
              <a:gd name="connsiteY4" fmla="*/ 1035050 h 1930400"/>
              <a:gd name="connsiteX5" fmla="*/ 2946400 w 2952750"/>
              <a:gd name="connsiteY5" fmla="*/ 1035050 h 1930400"/>
              <a:gd name="connsiteX6" fmla="*/ 2952750 w 2952750"/>
              <a:gd name="connsiteY6" fmla="*/ 1930400 h 1930400"/>
              <a:gd name="connsiteX7" fmla="*/ 6350 w 2952750"/>
              <a:gd name="connsiteY7" fmla="*/ 1924050 h 1930400"/>
              <a:gd name="connsiteX8" fmla="*/ 0 w 2952750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24050 w 2956309"/>
              <a:gd name="connsiteY4" fmla="*/ 103505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5525 h 1930400"/>
              <a:gd name="connsiteX1" fmla="*/ 1022350 w 2956309"/>
              <a:gd name="connsiteY1" fmla="*/ 1028700 h 1930400"/>
              <a:gd name="connsiteX2" fmla="*/ 1022350 w 2956309"/>
              <a:gd name="connsiteY2" fmla="*/ 3175 h 1930400"/>
              <a:gd name="connsiteX3" fmla="*/ 1917700 w 2956309"/>
              <a:gd name="connsiteY3" fmla="*/ 0 h 1930400"/>
              <a:gd name="connsiteX4" fmla="*/ 1936750 w 2956309"/>
              <a:gd name="connsiteY4" fmla="*/ 1028700 h 1930400"/>
              <a:gd name="connsiteX5" fmla="*/ 2955925 w 2956309"/>
              <a:gd name="connsiteY5" fmla="*/ 1028700 h 1930400"/>
              <a:gd name="connsiteX6" fmla="*/ 2952750 w 2956309"/>
              <a:gd name="connsiteY6" fmla="*/ 1930400 h 1930400"/>
              <a:gd name="connsiteX7" fmla="*/ 6350 w 2956309"/>
              <a:gd name="connsiteY7" fmla="*/ 1924050 h 1930400"/>
              <a:gd name="connsiteX8" fmla="*/ 0 w 2956309"/>
              <a:gd name="connsiteY8" fmla="*/ 1025525 h 1930400"/>
              <a:gd name="connsiteX0" fmla="*/ 0 w 2956309"/>
              <a:gd name="connsiteY0" fmla="*/ 1028700 h 1933575"/>
              <a:gd name="connsiteX1" fmla="*/ 1022350 w 2956309"/>
              <a:gd name="connsiteY1" fmla="*/ 1031875 h 1933575"/>
              <a:gd name="connsiteX2" fmla="*/ 1022350 w 2956309"/>
              <a:gd name="connsiteY2" fmla="*/ 6350 h 1933575"/>
              <a:gd name="connsiteX3" fmla="*/ 1927225 w 2956309"/>
              <a:gd name="connsiteY3" fmla="*/ 0 h 1933575"/>
              <a:gd name="connsiteX4" fmla="*/ 1936750 w 2956309"/>
              <a:gd name="connsiteY4" fmla="*/ 1031875 h 1933575"/>
              <a:gd name="connsiteX5" fmla="*/ 2955925 w 2956309"/>
              <a:gd name="connsiteY5" fmla="*/ 1031875 h 1933575"/>
              <a:gd name="connsiteX6" fmla="*/ 2952750 w 2956309"/>
              <a:gd name="connsiteY6" fmla="*/ 1933575 h 1933575"/>
              <a:gd name="connsiteX7" fmla="*/ 6350 w 2956309"/>
              <a:gd name="connsiteY7" fmla="*/ 1927225 h 1933575"/>
              <a:gd name="connsiteX8" fmla="*/ 0 w 2956309"/>
              <a:gd name="connsiteY8" fmla="*/ 1028700 h 193357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367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1770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72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52625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6309"/>
              <a:gd name="connsiteY0" fmla="*/ 1022350 h 1927225"/>
              <a:gd name="connsiteX1" fmla="*/ 1022350 w 2956309"/>
              <a:gd name="connsiteY1" fmla="*/ 1025525 h 1927225"/>
              <a:gd name="connsiteX2" fmla="*/ 1022350 w 2956309"/>
              <a:gd name="connsiteY2" fmla="*/ 0 h 1927225"/>
              <a:gd name="connsiteX3" fmla="*/ 1927225 w 2956309"/>
              <a:gd name="connsiteY3" fmla="*/ 0 h 1927225"/>
              <a:gd name="connsiteX4" fmla="*/ 1924050 w 2956309"/>
              <a:gd name="connsiteY4" fmla="*/ 1025525 h 1927225"/>
              <a:gd name="connsiteX5" fmla="*/ 2955925 w 2956309"/>
              <a:gd name="connsiteY5" fmla="*/ 1025525 h 1927225"/>
              <a:gd name="connsiteX6" fmla="*/ 2952750 w 2956309"/>
              <a:gd name="connsiteY6" fmla="*/ 1927225 h 1927225"/>
              <a:gd name="connsiteX7" fmla="*/ 6350 w 2956309"/>
              <a:gd name="connsiteY7" fmla="*/ 1920875 h 1927225"/>
              <a:gd name="connsiteX8" fmla="*/ 0 w 2956309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6400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0 w 2962497"/>
              <a:gd name="connsiteY0" fmla="*/ 1022350 h 1927225"/>
              <a:gd name="connsiteX1" fmla="*/ 1022350 w 2962497"/>
              <a:gd name="connsiteY1" fmla="*/ 1025525 h 1927225"/>
              <a:gd name="connsiteX2" fmla="*/ 1022350 w 2962497"/>
              <a:gd name="connsiteY2" fmla="*/ 0 h 1927225"/>
              <a:gd name="connsiteX3" fmla="*/ 1927225 w 2962497"/>
              <a:gd name="connsiteY3" fmla="*/ 0 h 1927225"/>
              <a:gd name="connsiteX4" fmla="*/ 1924050 w 2962497"/>
              <a:gd name="connsiteY4" fmla="*/ 1025525 h 1927225"/>
              <a:gd name="connsiteX5" fmla="*/ 2962275 w 2962497"/>
              <a:gd name="connsiteY5" fmla="*/ 1025525 h 1927225"/>
              <a:gd name="connsiteX6" fmla="*/ 2952750 w 2962497"/>
              <a:gd name="connsiteY6" fmla="*/ 1927225 h 1927225"/>
              <a:gd name="connsiteX7" fmla="*/ 6350 w 2962497"/>
              <a:gd name="connsiteY7" fmla="*/ 1920875 h 1927225"/>
              <a:gd name="connsiteX8" fmla="*/ 0 w 2962497"/>
              <a:gd name="connsiteY8" fmla="*/ 1022350 h 1927225"/>
              <a:gd name="connsiteX0" fmla="*/ 0 w 2952750"/>
              <a:gd name="connsiteY0" fmla="*/ 1022350 h 1927225"/>
              <a:gd name="connsiteX1" fmla="*/ 1022350 w 2952750"/>
              <a:gd name="connsiteY1" fmla="*/ 1025525 h 1927225"/>
              <a:gd name="connsiteX2" fmla="*/ 1022350 w 2952750"/>
              <a:gd name="connsiteY2" fmla="*/ 0 h 1927225"/>
              <a:gd name="connsiteX3" fmla="*/ 1927225 w 2952750"/>
              <a:gd name="connsiteY3" fmla="*/ 0 h 1927225"/>
              <a:gd name="connsiteX4" fmla="*/ 1924050 w 2952750"/>
              <a:gd name="connsiteY4" fmla="*/ 1025525 h 1927225"/>
              <a:gd name="connsiteX5" fmla="*/ 2949575 w 2952750"/>
              <a:gd name="connsiteY5" fmla="*/ 1025525 h 1927225"/>
              <a:gd name="connsiteX6" fmla="*/ 2952750 w 2952750"/>
              <a:gd name="connsiteY6" fmla="*/ 1927225 h 1927225"/>
              <a:gd name="connsiteX7" fmla="*/ 6350 w 2952750"/>
              <a:gd name="connsiteY7" fmla="*/ 1920875 h 1927225"/>
              <a:gd name="connsiteX8" fmla="*/ 0 w 2952750"/>
              <a:gd name="connsiteY8" fmla="*/ 1022350 h 1927225"/>
              <a:gd name="connsiteX0" fmla="*/ 611 w 2953361"/>
              <a:gd name="connsiteY0" fmla="*/ 1022350 h 1927225"/>
              <a:gd name="connsiteX1" fmla="*/ 1022961 w 2953361"/>
              <a:gd name="connsiteY1" fmla="*/ 1025525 h 1927225"/>
              <a:gd name="connsiteX2" fmla="*/ 1022961 w 2953361"/>
              <a:gd name="connsiteY2" fmla="*/ 0 h 1927225"/>
              <a:gd name="connsiteX3" fmla="*/ 1927836 w 2953361"/>
              <a:gd name="connsiteY3" fmla="*/ 0 h 1927225"/>
              <a:gd name="connsiteX4" fmla="*/ 1924661 w 2953361"/>
              <a:gd name="connsiteY4" fmla="*/ 1025525 h 1927225"/>
              <a:gd name="connsiteX5" fmla="*/ 2950186 w 2953361"/>
              <a:gd name="connsiteY5" fmla="*/ 1025525 h 1927225"/>
              <a:gd name="connsiteX6" fmla="*/ 2953361 w 2953361"/>
              <a:gd name="connsiteY6" fmla="*/ 1927225 h 1927225"/>
              <a:gd name="connsiteX7" fmla="*/ 611 w 2953361"/>
              <a:gd name="connsiteY7" fmla="*/ 1924050 h 1927225"/>
              <a:gd name="connsiteX8" fmla="*/ 611 w 2953361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3175 w 2955925"/>
              <a:gd name="connsiteY7" fmla="*/ 1924050 h 1927225"/>
              <a:gd name="connsiteX8" fmla="*/ 0 w 2955925"/>
              <a:gd name="connsiteY8" fmla="*/ 1022350 h 1927225"/>
              <a:gd name="connsiteX0" fmla="*/ 0 w 2955925"/>
              <a:gd name="connsiteY0" fmla="*/ 1022350 h 1927225"/>
              <a:gd name="connsiteX1" fmla="*/ 1025525 w 2955925"/>
              <a:gd name="connsiteY1" fmla="*/ 1025525 h 1927225"/>
              <a:gd name="connsiteX2" fmla="*/ 1025525 w 2955925"/>
              <a:gd name="connsiteY2" fmla="*/ 0 h 1927225"/>
              <a:gd name="connsiteX3" fmla="*/ 1930400 w 2955925"/>
              <a:gd name="connsiteY3" fmla="*/ 0 h 1927225"/>
              <a:gd name="connsiteX4" fmla="*/ 1927225 w 2955925"/>
              <a:gd name="connsiteY4" fmla="*/ 1025525 h 1927225"/>
              <a:gd name="connsiteX5" fmla="*/ 2952750 w 2955925"/>
              <a:gd name="connsiteY5" fmla="*/ 1025525 h 1927225"/>
              <a:gd name="connsiteX6" fmla="*/ 2955925 w 2955925"/>
              <a:gd name="connsiteY6" fmla="*/ 1927225 h 1927225"/>
              <a:gd name="connsiteX7" fmla="*/ 6350 w 2955925"/>
              <a:gd name="connsiteY7" fmla="*/ 1927225 h 1927225"/>
              <a:gd name="connsiteX8" fmla="*/ 0 w 2955925"/>
              <a:gd name="connsiteY8" fmla="*/ 1022350 h 1927225"/>
              <a:gd name="connsiteX0" fmla="*/ 142897 w 3098822"/>
              <a:gd name="connsiteY0" fmla="*/ 1022350 h 1930400"/>
              <a:gd name="connsiteX1" fmla="*/ 1168422 w 3098822"/>
              <a:gd name="connsiteY1" fmla="*/ 1025525 h 1930400"/>
              <a:gd name="connsiteX2" fmla="*/ 1168422 w 3098822"/>
              <a:gd name="connsiteY2" fmla="*/ 0 h 1930400"/>
              <a:gd name="connsiteX3" fmla="*/ 2073297 w 3098822"/>
              <a:gd name="connsiteY3" fmla="*/ 0 h 1930400"/>
              <a:gd name="connsiteX4" fmla="*/ 2070122 w 3098822"/>
              <a:gd name="connsiteY4" fmla="*/ 1025525 h 1930400"/>
              <a:gd name="connsiteX5" fmla="*/ 3095647 w 3098822"/>
              <a:gd name="connsiteY5" fmla="*/ 1025525 h 1930400"/>
              <a:gd name="connsiteX6" fmla="*/ 3098822 w 3098822"/>
              <a:gd name="connsiteY6" fmla="*/ 1927225 h 1930400"/>
              <a:gd name="connsiteX7" fmla="*/ 22 w 3098822"/>
              <a:gd name="connsiteY7" fmla="*/ 1930400 h 1930400"/>
              <a:gd name="connsiteX8" fmla="*/ 142897 w 3098822"/>
              <a:gd name="connsiteY8" fmla="*/ 1022350 h 1930400"/>
              <a:gd name="connsiteX0" fmla="*/ 0 w 2955925"/>
              <a:gd name="connsiteY0" fmla="*/ 1022350 h 1933575"/>
              <a:gd name="connsiteX1" fmla="*/ 1025525 w 2955925"/>
              <a:gd name="connsiteY1" fmla="*/ 1025525 h 1933575"/>
              <a:gd name="connsiteX2" fmla="*/ 1025525 w 2955925"/>
              <a:gd name="connsiteY2" fmla="*/ 0 h 1933575"/>
              <a:gd name="connsiteX3" fmla="*/ 1930400 w 2955925"/>
              <a:gd name="connsiteY3" fmla="*/ 0 h 1933575"/>
              <a:gd name="connsiteX4" fmla="*/ 1927225 w 2955925"/>
              <a:gd name="connsiteY4" fmla="*/ 1025525 h 1933575"/>
              <a:gd name="connsiteX5" fmla="*/ 2952750 w 2955925"/>
              <a:gd name="connsiteY5" fmla="*/ 1025525 h 1933575"/>
              <a:gd name="connsiteX6" fmla="*/ 2955925 w 2955925"/>
              <a:gd name="connsiteY6" fmla="*/ 1927225 h 1933575"/>
              <a:gd name="connsiteX7" fmla="*/ 3175 w 2955925"/>
              <a:gd name="connsiteY7" fmla="*/ 1933575 h 1933575"/>
              <a:gd name="connsiteX8" fmla="*/ 0 w 2955925"/>
              <a:gd name="connsiteY8" fmla="*/ 102235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925" h="1933575">
                <a:moveTo>
                  <a:pt x="0" y="1022350"/>
                </a:moveTo>
                <a:lnTo>
                  <a:pt x="1025525" y="1025525"/>
                </a:lnTo>
                <a:lnTo>
                  <a:pt x="1025525" y="0"/>
                </a:lnTo>
                <a:lnTo>
                  <a:pt x="1930400" y="0"/>
                </a:lnTo>
                <a:cubicBezTo>
                  <a:pt x="1928283" y="343958"/>
                  <a:pt x="1929342" y="681567"/>
                  <a:pt x="1927225" y="1025525"/>
                </a:cubicBezTo>
                <a:lnTo>
                  <a:pt x="2952750" y="1025525"/>
                </a:lnTo>
                <a:cubicBezTo>
                  <a:pt x="2954867" y="1323975"/>
                  <a:pt x="2953808" y="1628775"/>
                  <a:pt x="2955925" y="1927225"/>
                </a:cubicBezTo>
                <a:lnTo>
                  <a:pt x="3175" y="1933575"/>
                </a:lnTo>
                <a:cubicBezTo>
                  <a:pt x="1058" y="1637242"/>
                  <a:pt x="2117" y="1318683"/>
                  <a:pt x="0" y="1022350"/>
                </a:cubicBezTo>
                <a:close/>
              </a:path>
            </a:pathLst>
          </a:custGeom>
          <a:noFill/>
          <a:ln w="19050" cap="flat" cmpd="sng" algn="ctr">
            <a:solidFill>
              <a:schemeClr val="bg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sz="1400" kern="0" dirty="0">
              <a:solidFill>
                <a:srgbClr val="E8E8E8">
                  <a:lumMod val="25000"/>
                </a:srgbClr>
              </a:solidFill>
              <a:latin typeface="Aptos" panose="02110004020202020204"/>
              <a:ea typeface="맑은 고딕" panose="020B0503020000020004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AA70D9C-57FA-A0A6-C87B-B21E935295A2}"/>
              </a:ext>
            </a:extLst>
          </p:cNvPr>
          <p:cNvCxnSpPr>
            <a:cxnSpLocks/>
          </p:cNvCxnSpPr>
          <p:nvPr/>
        </p:nvCxnSpPr>
        <p:spPr>
          <a:xfrm flipV="1">
            <a:off x="1944403" y="3780889"/>
            <a:ext cx="778517" cy="6453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3753EF-2EB0-4044-010E-0BE0C8F8A663}"/>
              </a:ext>
            </a:extLst>
          </p:cNvPr>
          <p:cNvCxnSpPr>
            <a:cxnSpLocks/>
          </p:cNvCxnSpPr>
          <p:nvPr/>
        </p:nvCxnSpPr>
        <p:spPr>
          <a:xfrm>
            <a:off x="1944403" y="4792620"/>
            <a:ext cx="2255542" cy="4654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ED2FF2E-7621-4436-5947-888FD08D7C12}"/>
              </a:ext>
            </a:extLst>
          </p:cNvPr>
          <p:cNvCxnSpPr>
            <a:cxnSpLocks/>
          </p:cNvCxnSpPr>
          <p:nvPr/>
        </p:nvCxnSpPr>
        <p:spPr>
          <a:xfrm flipV="1">
            <a:off x="5260601" y="4808305"/>
            <a:ext cx="2493621" cy="4319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0E3DBA2-A092-427E-577E-962EB3177EC4}"/>
              </a:ext>
            </a:extLst>
          </p:cNvPr>
          <p:cNvCxnSpPr>
            <a:cxnSpLocks/>
          </p:cNvCxnSpPr>
          <p:nvPr/>
        </p:nvCxnSpPr>
        <p:spPr>
          <a:xfrm>
            <a:off x="3715916" y="3777757"/>
            <a:ext cx="4840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41F407-3FBA-7D89-AF8B-7082DB07B0C5}"/>
              </a:ext>
            </a:extLst>
          </p:cNvPr>
          <p:cNvCxnSpPr>
            <a:cxnSpLocks/>
          </p:cNvCxnSpPr>
          <p:nvPr/>
        </p:nvCxnSpPr>
        <p:spPr>
          <a:xfrm>
            <a:off x="5260601" y="3777757"/>
            <a:ext cx="48402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0FED21-351C-4434-6B12-177CE70DBE51}"/>
              </a:ext>
            </a:extLst>
          </p:cNvPr>
          <p:cNvCxnSpPr>
            <a:cxnSpLocks/>
          </p:cNvCxnSpPr>
          <p:nvPr/>
        </p:nvCxnSpPr>
        <p:spPr>
          <a:xfrm>
            <a:off x="6822273" y="3777757"/>
            <a:ext cx="931949" cy="6484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108C7A-C279-D7D3-3685-A099DC0951DE}"/>
              </a:ext>
            </a:extLst>
          </p:cNvPr>
          <p:cNvSpPr/>
          <p:nvPr/>
        </p:nvSpPr>
        <p:spPr>
          <a:xfrm>
            <a:off x="8383712" y="1612578"/>
            <a:ext cx="544531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XAML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D422AAF-F737-3FF9-2002-EF74DE23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11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D9C30-C1D6-27BA-407A-69DCD36E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SVG</a:t>
            </a:r>
            <a:r>
              <a:rPr lang="ko-KR" altLang="en-US" dirty="0"/>
              <a:t> 필터를 이용한 네온 사인 테트로미노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0C19A8-4EB2-EA52-B7B1-E6A47AEAB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B4D5AF70-3F63-F654-9271-59A7B5B82A15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3EB237-EBE1-D1F3-EB06-0CE24F9ABB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69EAF8-B59B-9772-815E-9B67A6DF51F1}"/>
              </a:ext>
            </a:extLst>
          </p:cNvPr>
          <p:cNvSpPr/>
          <p:nvPr/>
        </p:nvSpPr>
        <p:spPr>
          <a:xfrm>
            <a:off x="5857840" y="2514029"/>
            <a:ext cx="3162335" cy="120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001790-3B22-9E99-EEFB-A1BBF81CC8E5}"/>
              </a:ext>
            </a:extLst>
          </p:cNvPr>
          <p:cNvSpPr/>
          <p:nvPr/>
        </p:nvSpPr>
        <p:spPr>
          <a:xfrm>
            <a:off x="7129463" y="4266118"/>
            <a:ext cx="842962" cy="120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769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FEC67-9C93-49CD-8E49-A5E79C0E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네온 사인 패널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477A02-B691-8213-461B-CC5949B78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50B5074D-3545-3F72-F8BD-9DE9F076B7DD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5F26A6-85EE-D945-BB56-A672EFB896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A9B350E-933F-FC3E-B7F6-D1BD3E41251C}"/>
              </a:ext>
            </a:extLst>
          </p:cNvPr>
          <p:cNvSpPr/>
          <p:nvPr/>
        </p:nvSpPr>
        <p:spPr>
          <a:xfrm>
            <a:off x="8890000" y="3510623"/>
            <a:ext cx="2247380" cy="993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0820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1C665-E33D-6D8F-0294-37DD5973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FE9E9-9647-F6A3-CB15-A641A746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네온 사인 패널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9020AA-544F-24CF-4E78-493AAF1C1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5BF30B2E-EA5F-F0C8-80CD-4037DF030207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AF2803-32B4-8815-07C0-7051CCDE9B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34BC4A-F800-5D06-8699-CC064706D924}"/>
              </a:ext>
            </a:extLst>
          </p:cNvPr>
          <p:cNvSpPr/>
          <p:nvPr/>
        </p:nvSpPr>
        <p:spPr>
          <a:xfrm>
            <a:off x="8890000" y="4132923"/>
            <a:ext cx="2501900" cy="993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7132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F4C8C-6BA9-24BF-5650-027F7157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E8F38F-5D69-4FD2-FEC2-5BB22738C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9BA68E-B5AC-CEFE-B566-AD36231CDE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에너지 관리 시스템의 전력 설비 모니터링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AC720-C381-5698-4645-A271B37E38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7352" y="2301411"/>
            <a:ext cx="3537296" cy="38755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577E8-2CB0-14E0-CD74-1C11E28F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2301411"/>
            <a:ext cx="3537296" cy="387555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10" name="그림 9" descr="야외, 하늘, 건물, 트레일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45EE0F-BB37-5D90-3B31-8402104752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1514" y="2301411"/>
            <a:ext cx="3537295" cy="38755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415575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7FA-6C1F-CAA2-5708-52E879D9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1389D-42B9-AC51-72C3-E83A2B49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네온 사인 패널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E9AA53-7105-DFBE-BB19-D4AEC7206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D7CCFC92-F7C3-2F88-9499-7433436CCEDC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1FF51-1C42-5E32-36E9-8EE4001241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EE7483-BB58-4041-211E-1C27A349DC29}"/>
              </a:ext>
            </a:extLst>
          </p:cNvPr>
          <p:cNvSpPr/>
          <p:nvPr/>
        </p:nvSpPr>
        <p:spPr>
          <a:xfrm>
            <a:off x="8886825" y="4491698"/>
            <a:ext cx="2501900" cy="993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81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B4237-44F4-FD7A-D576-7002084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네온 사인 패널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A378CC-5BA4-0C78-1E4B-9AFA69A78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그래픽 39">
            <a:extLst>
              <a:ext uri="{FF2B5EF4-FFF2-40B4-BE49-F238E27FC236}">
                <a16:creationId xmlns:a16="http://schemas.microsoft.com/office/drawing/2014/main" id="{6A36ACB9-4AC4-B392-B81D-874302065E46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E28527-596B-75FA-6E0C-ECDE80D0E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282848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9FA1D-DBA0-1CD7-5510-78321B5E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Viewbox</a:t>
            </a:r>
            <a:r>
              <a:rPr lang="ko-KR" altLang="en-US" dirty="0"/>
              <a:t>를 이용한 해상도 중립적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660499-863E-34AF-4F05-1310D4BD4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C785789-D810-3CF9-65B0-5EC84AA1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A081A6-46AC-A5FD-8538-5B8EBB384E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696" y="4729913"/>
            <a:ext cx="3318114" cy="1447048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17" name="그림 16" descr="스크린샷, 멀티미디어 소프트웨어, 그래픽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2FD7-005C-FA49-1974-0F62BD878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696" y="1486965"/>
            <a:ext cx="3318114" cy="310610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9DCE627-452D-03C7-6122-25828C9E82B2}"/>
              </a:ext>
            </a:extLst>
          </p:cNvPr>
          <p:cNvSpPr/>
          <p:nvPr/>
        </p:nvSpPr>
        <p:spPr>
          <a:xfrm>
            <a:off x="603190" y="1486966"/>
            <a:ext cx="7523668" cy="4689994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latin typeface="Poppins" pitchFamily="2" charset="77"/>
            </a:endParaRP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73924C09-F85A-2F27-783F-3C47D7071DFB}"/>
              </a:ext>
            </a:extLst>
          </p:cNvPr>
          <p:cNvSpPr txBox="1">
            <a:spLocks/>
          </p:cNvSpPr>
          <p:nvPr/>
        </p:nvSpPr>
        <p:spPr>
          <a:xfrm>
            <a:off x="728828" y="1612578"/>
            <a:ext cx="7278522" cy="4438771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ctr">
            <a:noAutofit/>
          </a:bodyPr>
          <a:lstStyle>
            <a:lvl1pPr marL="0" indent="0" algn="l" defTabSz="457109" rtl="0" eaLnBrk="1" latinLnBrk="1" hangingPunct="1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Window.Background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ImageBrush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ImageSource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"/Images/background.jpg"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"UniformToFill"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Window.Background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StretchDirection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"DownOnly"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TextBlock.FontFamily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"#Recipekorea"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Grid.IsSharedSizeScope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Grid.Resources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Grid.Resources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Grid.ColumnDefinitions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ColumnDefinition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SharedSizeGroup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"SideArea"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ColumnDefinition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ColumnDefinition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SharedSizeGroup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"SideArea"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Grid.ColumnDefinitions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Grid.Column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Game}"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ContentControl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Grid.Column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"{StaticResource GamingAreaBorder}"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ClipToBounds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"{DynamicResource GamingAreaBrush}"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Rectangle.CacheMode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BitmapCache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Rectangle.CacheMode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"{StaticResource HideInPause}"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DataContext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 Game}"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ContentPresenter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"{DynamicResource GamingArea}"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"{Binding}"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ContentControl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Grid.Column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37BA6B-7806-A8A4-21CF-5A858EA1D813}"/>
              </a:ext>
            </a:extLst>
          </p:cNvPr>
          <p:cNvSpPr/>
          <p:nvPr/>
        </p:nvSpPr>
        <p:spPr>
          <a:xfrm>
            <a:off x="1131727" y="2214945"/>
            <a:ext cx="6152652" cy="178934"/>
          </a:xfrm>
          <a:prstGeom prst="roundRect">
            <a:avLst>
              <a:gd name="adj" fmla="val 559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66C852-1F64-E25A-C591-A525153640F2}"/>
              </a:ext>
            </a:extLst>
          </p:cNvPr>
          <p:cNvSpPr/>
          <p:nvPr/>
        </p:nvSpPr>
        <p:spPr>
          <a:xfrm>
            <a:off x="7462819" y="1612578"/>
            <a:ext cx="544531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XAML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10097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FEF23-C8B5-8858-5812-11FCB5F76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B2CF0-30CA-A19F-291D-40DAF40B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인라인</a:t>
            </a:r>
            <a:r>
              <a:rPr lang="en-US" altLang="ko-KR" dirty="0"/>
              <a:t> SVG</a:t>
            </a:r>
            <a:r>
              <a:rPr lang="ko-KR" altLang="en-US" dirty="0"/>
              <a:t>를 이용한 해상도 중립적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7EACC7-579B-0663-CFAB-7CB72CDFB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그래픽 39">
            <a:extLst>
              <a:ext uri="{FF2B5EF4-FFF2-40B4-BE49-F238E27FC236}">
                <a16:creationId xmlns:a16="http://schemas.microsoft.com/office/drawing/2014/main" id="{52AE227C-DE59-D794-5740-7554C117DF8A}"/>
              </a:ext>
            </a:extLst>
          </p:cNvPr>
          <p:cNvSpPr/>
          <p:nvPr/>
        </p:nvSpPr>
        <p:spPr>
          <a:xfrm>
            <a:off x="10685951" y="412572"/>
            <a:ext cx="902859" cy="815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chemeClr val="bg1"/>
          </a:solidFill>
          <a:ln w="285750" cap="flat">
            <a:noFill/>
            <a:prstDash val="solid"/>
            <a:miter/>
          </a:ln>
          <a:effectLst>
            <a:outerShdw blurRad="127000" dir="2700000" algn="tl" rotWithShape="0">
              <a:schemeClr val="accent4">
                <a:lumMod val="50000"/>
              </a:schemeClr>
            </a:outerShdw>
          </a:effectLst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1FC00C-7109-218C-0E26-09C64A2679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85615"/>
            <a:ext cx="10985620" cy="469270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57D640-C989-93C1-F932-FE8BF3F5F905}"/>
              </a:ext>
            </a:extLst>
          </p:cNvPr>
          <p:cNvSpPr/>
          <p:nvPr/>
        </p:nvSpPr>
        <p:spPr>
          <a:xfrm>
            <a:off x="7861300" y="2565400"/>
            <a:ext cx="2663825" cy="120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E06B82-6023-012D-9F4E-AC3AD3FEF8E6}"/>
              </a:ext>
            </a:extLst>
          </p:cNvPr>
          <p:cNvSpPr/>
          <p:nvPr/>
        </p:nvSpPr>
        <p:spPr>
          <a:xfrm>
            <a:off x="7947025" y="2898139"/>
            <a:ext cx="1781175" cy="120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79318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EE5364-8603-6AF0-73F3-95969A4D68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SVG, SMIL </a:t>
            </a:r>
            <a:r>
              <a:rPr lang="ko-KR" altLang="en-US" dirty="0"/>
              <a:t>사용시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BBA94-40D8-DE9A-A39F-8167769634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0492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0ABB-4D6F-F621-961D-A5F4CE78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r>
              <a:rPr lang="ko-KR" altLang="en-US" dirty="0"/>
              <a:t> 성능 향상을 위한 </a:t>
            </a:r>
            <a:r>
              <a:rPr lang="en-US" altLang="ko-KR" dirty="0"/>
              <a:t>use </a:t>
            </a:r>
            <a:r>
              <a:rPr lang="ko-KR" altLang="en-US" dirty="0"/>
              <a:t>태그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FFD749-3C0F-EC71-98F7-3FA83B77A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124A44-AE2E-2907-CD5E-C8DB867EF1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632015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01CC-FD90-C008-6CD2-E38B42CF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C2158-DDE6-F008-0461-69EE3278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r>
              <a:rPr lang="ko-KR" altLang="en-US" dirty="0"/>
              <a:t> 성능 향상을 위한 </a:t>
            </a:r>
            <a:r>
              <a:rPr lang="en-US" altLang="ko-KR" dirty="0"/>
              <a:t>use </a:t>
            </a:r>
            <a:r>
              <a:rPr lang="ko-KR" altLang="en-US" dirty="0"/>
              <a:t>태그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488B84-BA24-D9CF-E4E4-497973C0A4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427913-97E2-E6FB-812C-91AFB4DB35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90" y="1477910"/>
            <a:ext cx="10985620" cy="4699051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766209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17C2-2A3D-DDA4-3B70-03CB255E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CF308-7B9B-6E12-88A9-51FB4A68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Safari</a:t>
            </a:r>
            <a:r>
              <a:rPr lang="ko-KR" altLang="en-US" dirty="0"/>
              <a:t>에서의 </a:t>
            </a:r>
            <a:r>
              <a:rPr lang="ko-KR" altLang="ko-KR" dirty="0"/>
              <a:t>foreignObject</a:t>
            </a:r>
            <a:r>
              <a:rPr lang="en-US" altLang="ko-KR" dirty="0"/>
              <a:t> </a:t>
            </a:r>
            <a:r>
              <a:rPr lang="ko-KR" altLang="en-US" dirty="0"/>
              <a:t>버그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168606-72E1-805E-1C81-4E4CE717B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7967A0-4964-78B6-BD4A-631246423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opacity</a:t>
            </a:r>
          </a:p>
          <a:p>
            <a:r>
              <a:rPr lang="en-US" altLang="ko-KR" dirty="0"/>
              <a:t>position</a:t>
            </a:r>
          </a:p>
          <a:p>
            <a:r>
              <a:rPr lang="en-US" altLang="ko-KR" dirty="0"/>
              <a:t>transform</a:t>
            </a:r>
          </a:p>
          <a:p>
            <a:r>
              <a:rPr lang="en-US" altLang="ko-KR" dirty="0"/>
              <a:t>transition</a:t>
            </a:r>
          </a:p>
          <a:p>
            <a:r>
              <a:rPr lang="en-US" altLang="ko-KR" dirty="0"/>
              <a:t>calc</a:t>
            </a:r>
          </a:p>
          <a:p>
            <a:r>
              <a:rPr lang="en-US" altLang="ko-KR" dirty="0"/>
              <a:t>webkit-transform-style</a:t>
            </a:r>
          </a:p>
          <a:p>
            <a:r>
              <a:rPr lang="en-US" altLang="ko-KR" dirty="0"/>
              <a:t>webkit-backface-visibility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92AAEDB-CF69-4358-3785-822F92330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085" y="2152622"/>
            <a:ext cx="3372171" cy="3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0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1C641-C88A-FB69-7E1B-6412D4EF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Safari</a:t>
            </a:r>
            <a:r>
              <a:rPr lang="ko-KR" altLang="en-US" dirty="0"/>
              <a:t>에서의 </a:t>
            </a:r>
            <a:r>
              <a:rPr lang="en-US" altLang="ko-KR" dirty="0"/>
              <a:t>opacity </a:t>
            </a:r>
            <a:r>
              <a:rPr lang="ko-KR" altLang="en-US" dirty="0"/>
              <a:t>속성 버그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DC7D1-C17D-0C2B-BBF7-01FD09F9C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E7D801-204C-8638-A592-FEED5040DD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1382515"/>
            <a:ext cx="10985620" cy="4794446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972D37-1153-AAA0-E029-44834840078A}"/>
              </a:ext>
            </a:extLst>
          </p:cNvPr>
          <p:cNvSpPr/>
          <p:nvPr/>
        </p:nvSpPr>
        <p:spPr>
          <a:xfrm>
            <a:off x="5169471" y="5810899"/>
            <a:ext cx="1467635" cy="404965"/>
          </a:xfrm>
          <a:prstGeom prst="roundRect">
            <a:avLst>
              <a:gd name="adj" fmla="val 559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FC4512-5AE1-3F49-D78D-686FF35BDD9A}"/>
              </a:ext>
            </a:extLst>
          </p:cNvPr>
          <p:cNvSpPr/>
          <p:nvPr/>
        </p:nvSpPr>
        <p:spPr>
          <a:xfrm>
            <a:off x="8395557" y="1978639"/>
            <a:ext cx="645702" cy="127564"/>
          </a:xfrm>
          <a:prstGeom prst="roundRect">
            <a:avLst>
              <a:gd name="adj" fmla="val 559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63925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E6E0-66BC-738F-9620-9AEA43E1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SMIL</a:t>
            </a:r>
            <a:r>
              <a:rPr lang="ko-KR" altLang="en-US" dirty="0"/>
              <a:t> 타임라인 격리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44196-8706-0491-5CB0-986AC0C76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42F38-809E-3729-D31D-C9198F8B33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SMIL </a:t>
            </a:r>
            <a:r>
              <a:rPr lang="ko-KR" altLang="en-US" dirty="0"/>
              <a:t>애니메이션은 </a:t>
            </a:r>
            <a:r>
              <a:rPr lang="en-US" altLang="ko-KR" dirty="0"/>
              <a:t>svg </a:t>
            </a:r>
            <a:r>
              <a:rPr lang="ko-KR" altLang="en-US" dirty="0"/>
              <a:t>태그 단위로 타임라인 공유</a:t>
            </a:r>
            <a:endParaRPr lang="en-US" altLang="ko-KR" dirty="0"/>
          </a:p>
          <a:p>
            <a:r>
              <a:rPr lang="ko-KR" altLang="en-US" dirty="0"/>
              <a:t>새로운 타임라인을 가지는 요소는 </a:t>
            </a:r>
            <a:r>
              <a:rPr lang="en-US" altLang="ko-KR" dirty="0"/>
              <a:t>svg </a:t>
            </a:r>
            <a:r>
              <a:rPr lang="ko-KR" altLang="en-US" dirty="0"/>
              <a:t>태그로 감싸야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D646F-2F37-18CD-26CB-1D6B72EFFB23}"/>
              </a:ext>
            </a:extLst>
          </p:cNvPr>
          <p:cNvSpPr/>
          <p:nvPr/>
        </p:nvSpPr>
        <p:spPr>
          <a:xfrm>
            <a:off x="603190" y="2804845"/>
            <a:ext cx="10985620" cy="3372115"/>
          </a:xfrm>
          <a:prstGeom prst="roundRect">
            <a:avLst>
              <a:gd name="adj" fmla="val 2542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88000" algn="ctr" defTabSz="457109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latin typeface="Poppins" pitchFamily="2" charset="77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CBFB2167-9F95-EE9A-D932-E066DC10C2C7}"/>
              </a:ext>
            </a:extLst>
          </p:cNvPr>
          <p:cNvSpPr txBox="1">
            <a:spLocks/>
          </p:cNvSpPr>
          <p:nvPr/>
        </p:nvSpPr>
        <p:spPr>
          <a:xfrm>
            <a:off x="728828" y="2928136"/>
            <a:ext cx="10737132" cy="3123214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44000" tIns="108000" rIns="144000" bIns="108000" anchor="ctr">
            <a:noAutofit/>
          </a:bodyPr>
          <a:lstStyle>
            <a:lvl1pPr marL="0" indent="0" algn="l" defTabSz="457109" rtl="0" eaLnBrk="1" latinLnBrk="1" hangingPunct="1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Font typeface="Wingdings" panose="05000000000000000000" pitchFamily="2" charset="2"/>
              <a:buNone/>
              <a:defRPr sz="1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32000" indent="-216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000" indent="-288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180000" algn="l" defTabSz="457109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7049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603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157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2711" indent="-114277" algn="l" defTabSz="45710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@page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viewBox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"0,0,500,500"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 500px;height: 500px; background-color: black;"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@foreach (int i in list)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"freeze"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repeatCount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"indefinite"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 btn-primary"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@onclick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"AddEllipse"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Add Ellipse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@code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AddEllipse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E675C1-361C-86C4-9E41-7E22C62CF0E1}"/>
              </a:ext>
            </a:extLst>
          </p:cNvPr>
          <p:cNvSpPr/>
          <p:nvPr/>
        </p:nvSpPr>
        <p:spPr>
          <a:xfrm>
            <a:off x="10836449" y="2928135"/>
            <a:ext cx="626723" cy="2892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AFAFA">
                <a:lumMod val="50000"/>
              </a:srgbClr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502AA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Razor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59481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PF 기반 에너지 설비 모니터링">
            <a:hlinkClick r:id="" action="ppaction://media"/>
            <a:extLst>
              <a:ext uri="{FF2B5EF4-FFF2-40B4-BE49-F238E27FC236}">
                <a16:creationId xmlns:a16="http://schemas.microsoft.com/office/drawing/2014/main" id="{3CC705F3-B1F4-D307-D765-9CE60FE8D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3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C57E-3EDE-E3C6-B84F-39FCEF35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SMIL</a:t>
            </a:r>
            <a:r>
              <a:rPr lang="ko-KR" altLang="en-US" dirty="0"/>
              <a:t> 타임라인 격리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BA9D3-DD0F-EE5C-5D26-AEB1BB0E5C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녹화_2025_11_25_13_11_40_455">
            <a:hlinkClick r:id="" action="ppaction://media"/>
            <a:extLst>
              <a:ext uri="{FF2B5EF4-FFF2-40B4-BE49-F238E27FC236}">
                <a16:creationId xmlns:a16="http://schemas.microsoft.com/office/drawing/2014/main" id="{EE427964-7C4B-CC6D-C7CC-8B5AFB712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190" y="1486966"/>
            <a:ext cx="5301214" cy="4689994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11" name="녹화_2025_11_25_13_13_09_317">
            <a:hlinkClick r:id="" action="ppaction://media"/>
            <a:extLst>
              <a:ext uri="{FF2B5EF4-FFF2-40B4-BE49-F238E27FC236}">
                <a16:creationId xmlns:a16="http://schemas.microsoft.com/office/drawing/2014/main" id="{EBD6F216-143C-DB6E-D26E-EB403AAFEF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7594" y="1486964"/>
            <a:ext cx="5301215" cy="4689996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2238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224E3-DA53-8FAD-2CBA-10E629F082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향후 개발 방향 및 마무리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B73EBF-8778-9F68-DF0C-4AEB78D594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21345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A59A9-1B2A-1DDD-93E8-3BFD3AB62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2" name="windfarmsimul">
            <a:hlinkClick r:id="" action="ppaction://media"/>
            <a:extLst>
              <a:ext uri="{FF2B5EF4-FFF2-40B4-BE49-F238E27FC236}">
                <a16:creationId xmlns:a16="http://schemas.microsoft.com/office/drawing/2014/main" id="{6C4A29AD-A0EE-BA47-E078-49C3CE2E3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857" y="595902"/>
            <a:ext cx="11632286" cy="5666196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73539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B8073-A2C8-03DD-D9FD-08E464F3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WPF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대체 방안 모색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C9D295-9D87-1E2D-EADC-09D174AFC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762135-0670-78CF-E4B3-936A65F16D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altLang="ko-KR" dirty="0"/>
              <a:t>ModelVisual3D</a:t>
            </a:r>
            <a:r>
              <a:rPr lang="ko-KR" altLang="en-US" dirty="0"/>
              <a:t>의 </a:t>
            </a:r>
            <a:r>
              <a:rPr lang="en-US" altLang="ko-KR" dirty="0"/>
              <a:t>Children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계층 기반 모델 관리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Transform3D</a:t>
            </a:r>
          </a:p>
          <a:p>
            <a:pPr lvl="1"/>
            <a:r>
              <a:rPr lang="en-US" altLang="ko-KR" dirty="0"/>
              <a:t>Transform3DGroup</a:t>
            </a:r>
            <a:r>
              <a:rPr lang="ko-KR" altLang="en-US" dirty="0"/>
              <a:t> 기반</a:t>
            </a:r>
            <a:r>
              <a:rPr lang="en-US" altLang="ko-KR" dirty="0"/>
              <a:t> </a:t>
            </a:r>
            <a:r>
              <a:rPr lang="ko-KR" altLang="en-US" dirty="0"/>
              <a:t>다중 변환 조합</a:t>
            </a:r>
            <a:endParaRPr lang="en-US" altLang="ko-KR" dirty="0"/>
          </a:p>
          <a:p>
            <a:pPr lvl="1"/>
            <a:r>
              <a:rPr lang="ko-KR" altLang="en-US" dirty="0"/>
              <a:t>속성 기반 애니메이션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2D Visual </a:t>
            </a:r>
            <a:r>
              <a:rPr lang="ko-KR" altLang="en-US" dirty="0"/>
              <a:t>요소를 택스처로 사용 가능</a:t>
            </a:r>
            <a:endParaRPr lang="en-US" altLang="ko-KR" dirty="0"/>
          </a:p>
          <a:p>
            <a:pPr lvl="1"/>
            <a:r>
              <a:rPr lang="ko-KR" altLang="en-US" dirty="0"/>
              <a:t>동적 텍스처 애니메이션 가능</a:t>
            </a:r>
          </a:p>
        </p:txBody>
      </p:sp>
      <p:pic>
        <p:nvPicPr>
          <p:cNvPr id="8" name="그림 7" descr="텍스트, 스크린샷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333796-5B1A-D283-5A27-7CF6D8DDF8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578" y="1643866"/>
            <a:ext cx="3716231" cy="3000053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2907243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990EFA-D3BE-D5E4-6B97-B990701789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2" name="terrain">
            <a:hlinkClick r:id="" action="ppaction://media"/>
            <a:extLst>
              <a:ext uri="{FF2B5EF4-FFF2-40B4-BE49-F238E27FC236}">
                <a16:creationId xmlns:a16="http://schemas.microsoft.com/office/drawing/2014/main" id="{83E8F85D-C67C-6657-CDF2-01935FDC6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583" y="554915"/>
            <a:ext cx="9312834" cy="574817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121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0DA4B-F6B1-5A62-43CA-23E589AF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 방안 후보</a:t>
            </a:r>
            <a:r>
              <a:rPr lang="en-US" altLang="ko-KR" dirty="0"/>
              <a:t>: Blazor3D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249F9-DAF8-726F-28E8-1D5E27AD1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B959D-9944-8B63-28AA-3E20D9CF39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r>
              <a:rPr lang="en-US" altLang="ko-KR" dirty="0"/>
              <a:t>ThreeJS</a:t>
            </a:r>
            <a:r>
              <a:rPr lang="ko-KR" altLang="en-US" dirty="0"/>
              <a:t>를 </a:t>
            </a:r>
            <a:r>
              <a:rPr lang="en-US" altLang="ko-KR" dirty="0"/>
              <a:t>Blazor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래핑</a:t>
            </a:r>
            <a:endParaRPr lang="en-US" altLang="ko-KR" dirty="0"/>
          </a:p>
          <a:p>
            <a:r>
              <a:rPr lang="en-US" altLang="ko-KR" dirty="0"/>
              <a:t>obj, fbx, gltf</a:t>
            </a:r>
            <a:r>
              <a:rPr lang="ko-KR" altLang="en-US" dirty="0"/>
              <a:t> 등의 모델 파일 로딩 기능 제공</a:t>
            </a:r>
            <a:endParaRPr lang="en-US" altLang="ko-KR" dirty="0"/>
          </a:p>
          <a:p>
            <a:r>
              <a:rPr lang="ko-KR" altLang="en-US" dirty="0"/>
              <a:t>모델 </a:t>
            </a:r>
            <a:r>
              <a:rPr lang="en-US" altLang="ko-KR" dirty="0"/>
              <a:t>Group </a:t>
            </a:r>
            <a:r>
              <a:rPr lang="ko-KR" altLang="en-US" dirty="0"/>
              <a:t>지원</a:t>
            </a:r>
            <a:r>
              <a:rPr lang="en-US" altLang="ko-KR" dirty="0"/>
              <a:t>, </a:t>
            </a:r>
            <a:r>
              <a:rPr lang="ko-KR" altLang="en-US" dirty="0"/>
              <a:t>계층 기반 모델 관리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다중 변환 조합 불가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???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SVG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애니메이션을 텍스처로 사용할 수 있을까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6182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D6C7B-B844-89C9-BDF8-44950BF3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마무리하며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CC792-BCC5-076C-DE46-879E32053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AE564C8B-3972-68CD-A358-7208A391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2298" y="3111315"/>
            <a:ext cx="1430456" cy="143045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F31688E-D3C6-C113-5E92-6263BD07C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2298" y="1486966"/>
            <a:ext cx="1430456" cy="143045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6ACE6C2C-CC44-1EE7-E79C-B3DE9A8E3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6242" y="4694393"/>
            <a:ext cx="1482568" cy="148256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2FFDBF5-B1B5-0B0F-AE02-C5A24248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246" y="2349878"/>
            <a:ext cx="2938132" cy="2953330"/>
          </a:xfrm>
          <a:prstGeom prst="roundRect">
            <a:avLst>
              <a:gd name="adj" fmla="val 20514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BCD1773-A9C5-C6E9-C695-B0970C467242}"/>
              </a:ext>
            </a:extLst>
          </p:cNvPr>
          <p:cNvSpPr txBox="1">
            <a:spLocks/>
          </p:cNvSpPr>
          <p:nvPr/>
        </p:nvSpPr>
        <p:spPr>
          <a:xfrm>
            <a:off x="3567377" y="2917423"/>
            <a:ext cx="2847122" cy="1818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109" rtl="0" eaLnBrk="1" latinLnBrk="1" hangingPunct="1">
              <a:spcBef>
                <a:spcPct val="0"/>
              </a:spcBef>
              <a:buNone/>
              <a:defRPr lang="ko-KR" altLang="en-US" sz="4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/>
              <a:t>vs.</a:t>
            </a:r>
            <a:endParaRPr lang="ko-KR" altLang="en-US" sz="60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4D480C-41B6-413E-CD43-748DA3B70364}"/>
              </a:ext>
            </a:extLst>
          </p:cNvPr>
          <p:cNvSpPr/>
          <p:nvPr/>
        </p:nvSpPr>
        <p:spPr>
          <a:xfrm>
            <a:off x="6414499" y="2349878"/>
            <a:ext cx="2953330" cy="2953330"/>
          </a:xfrm>
          <a:prstGeom prst="roundRect">
            <a:avLst>
              <a:gd name="adj" fmla="val 185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그래픽 39">
            <a:extLst>
              <a:ext uri="{FF2B5EF4-FFF2-40B4-BE49-F238E27FC236}">
                <a16:creationId xmlns:a16="http://schemas.microsoft.com/office/drawing/2014/main" id="{1626A51E-32F6-E8E7-9838-FA5074A55798}"/>
              </a:ext>
            </a:extLst>
          </p:cNvPr>
          <p:cNvSpPr/>
          <p:nvPr/>
        </p:nvSpPr>
        <p:spPr>
          <a:xfrm>
            <a:off x="6746525" y="2792054"/>
            <a:ext cx="2289278" cy="2068977"/>
          </a:xfrm>
          <a:custGeom>
            <a:avLst/>
            <a:gdLst>
              <a:gd name="connsiteX0" fmla="*/ 6810569 w 6857996"/>
              <a:gd name="connsiteY0" fmla="*/ 1984889 h 6198051"/>
              <a:gd name="connsiteX1" fmla="*/ 2912081 w 6857996"/>
              <a:gd name="connsiteY1" fmla="*/ 5333879 h 6198051"/>
              <a:gd name="connsiteX2" fmla="*/ 2342296 w 6857996"/>
              <a:gd name="connsiteY2" fmla="*/ 5299588 h 6198051"/>
              <a:gd name="connsiteX3" fmla="*/ 890114 w 6857996"/>
              <a:gd name="connsiteY3" fmla="*/ 3653383 h 6198051"/>
              <a:gd name="connsiteX4" fmla="*/ 2592192 w 6857996"/>
              <a:gd name="connsiteY4" fmla="*/ 1964204 h 6198051"/>
              <a:gd name="connsiteX5" fmla="*/ 4281109 w 6857996"/>
              <a:gd name="connsiteY5" fmla="*/ 3629379 h 6198051"/>
              <a:gd name="connsiteX6" fmla="*/ 3916207 w 6857996"/>
              <a:gd name="connsiteY6" fmla="*/ 4164018 h 6198051"/>
              <a:gd name="connsiteX7" fmla="*/ 3523586 w 6857996"/>
              <a:gd name="connsiteY7" fmla="*/ 3716248 h 6198051"/>
              <a:gd name="connsiteX8" fmla="*/ 3523586 w 6857996"/>
              <a:gd name="connsiteY8" fmla="*/ 3001873 h 6198051"/>
              <a:gd name="connsiteX9" fmla="*/ 3089246 w 6857996"/>
              <a:gd name="connsiteY9" fmla="*/ 2563818 h 6198051"/>
              <a:gd name="connsiteX10" fmla="*/ 2490314 w 6857996"/>
              <a:gd name="connsiteY10" fmla="*/ 2563818 h 6198051"/>
              <a:gd name="connsiteX11" fmla="*/ 1441066 w 6857996"/>
              <a:gd name="connsiteY11" fmla="*/ 3599357 h 6198051"/>
              <a:gd name="connsiteX12" fmla="*/ 2476605 w 6857996"/>
              <a:gd name="connsiteY12" fmla="*/ 4648605 h 6198051"/>
              <a:gd name="connsiteX13" fmla="*/ 3260410 w 6857996"/>
              <a:gd name="connsiteY13" fmla="*/ 4301178 h 6198051"/>
              <a:gd name="connsiteX14" fmla="*/ 3281270 w 6857996"/>
              <a:gd name="connsiteY14" fmla="*/ 4269746 h 6198051"/>
              <a:gd name="connsiteX15" fmla="*/ 3302416 w 6857996"/>
              <a:gd name="connsiteY15" fmla="*/ 4304322 h 6198051"/>
              <a:gd name="connsiteX16" fmla="*/ 3931066 w 6857996"/>
              <a:gd name="connsiteY16" fmla="*/ 4603788 h 6198051"/>
              <a:gd name="connsiteX17" fmla="*/ 4701162 w 6857996"/>
              <a:gd name="connsiteY17" fmla="*/ 3735108 h 6198051"/>
              <a:gd name="connsiteX18" fmla="*/ 4639155 w 6857996"/>
              <a:gd name="connsiteY18" fmla="*/ 3182753 h 6198051"/>
              <a:gd name="connsiteX19" fmla="*/ 2123416 w 6857996"/>
              <a:gd name="connsiteY19" fmla="*/ 1563070 h 6198051"/>
              <a:gd name="connsiteX20" fmla="*/ 455774 w 6857996"/>
              <a:gd name="connsiteY20" fmla="*/ 3640810 h 6198051"/>
              <a:gd name="connsiteX21" fmla="*/ 2544035 w 6857996"/>
              <a:gd name="connsiteY21" fmla="*/ 5756789 h 6198051"/>
              <a:gd name="connsiteX22" fmla="*/ 2877505 w 6857996"/>
              <a:gd name="connsiteY22" fmla="*/ 5766790 h 6198051"/>
              <a:gd name="connsiteX23" fmla="*/ 5299237 w 6857996"/>
              <a:gd name="connsiteY23" fmla="*/ 5044414 h 6198051"/>
              <a:gd name="connsiteX24" fmla="*/ 5312953 w 6857996"/>
              <a:gd name="connsiteY24" fmla="*/ 5061845 h 6198051"/>
              <a:gd name="connsiteX25" fmla="*/ 2544035 w 6857996"/>
              <a:gd name="connsiteY25" fmla="*/ 6194272 h 6198051"/>
              <a:gd name="connsiteX26" fmla="*/ 413 w 6857996"/>
              <a:gd name="connsiteY26" fmla="*/ 3741524 h 6198051"/>
              <a:gd name="connsiteX27" fmla="*/ 860 w 6857996"/>
              <a:gd name="connsiteY27" fmla="*/ 3630523 h 6198051"/>
              <a:gd name="connsiteX28" fmla="*/ 1039562 w 6857996"/>
              <a:gd name="connsiteY28" fmla="*/ 1559692 h 6198051"/>
              <a:gd name="connsiteX29" fmla="*/ 2533748 w 6857996"/>
              <a:gd name="connsiteY29" fmla="*/ 1066488 h 6198051"/>
              <a:gd name="connsiteX30" fmla="*/ 3337563 w 6857996"/>
              <a:gd name="connsiteY30" fmla="*/ 1066488 h 6198051"/>
              <a:gd name="connsiteX31" fmla="*/ 5006058 w 6857996"/>
              <a:gd name="connsiteY31" fmla="*/ 329825 h 6198051"/>
              <a:gd name="connsiteX32" fmla="*/ 5022917 w 6857996"/>
              <a:gd name="connsiteY32" fmla="*/ 320109 h 6198051"/>
              <a:gd name="connsiteX33" fmla="*/ 5057207 w 6857996"/>
              <a:gd name="connsiteY33" fmla="*/ 335254 h 6198051"/>
              <a:gd name="connsiteX34" fmla="*/ 5061493 w 6857996"/>
              <a:gd name="connsiteY34" fmla="*/ 354399 h 6198051"/>
              <a:gd name="connsiteX35" fmla="*/ 4710878 w 6857996"/>
              <a:gd name="connsiteY35" fmla="*/ 1368526 h 6198051"/>
              <a:gd name="connsiteX36" fmla="*/ 4706878 w 6857996"/>
              <a:gd name="connsiteY36" fmla="*/ 1385671 h 6198051"/>
              <a:gd name="connsiteX37" fmla="*/ 4727737 w 6857996"/>
              <a:gd name="connsiteY37" fmla="*/ 1412817 h 6198051"/>
              <a:gd name="connsiteX38" fmla="*/ 4745454 w 6857996"/>
              <a:gd name="connsiteY38" fmla="*/ 1413960 h 6198051"/>
              <a:gd name="connsiteX39" fmla="*/ 6435094 w 6857996"/>
              <a:gd name="connsiteY39" fmla="*/ 20643 h 6198051"/>
              <a:gd name="connsiteX40" fmla="*/ 6450810 w 6857996"/>
              <a:gd name="connsiteY40" fmla="*/ 5498 h 6198051"/>
              <a:gd name="connsiteX41" fmla="*/ 6492815 w 6857996"/>
              <a:gd name="connsiteY41" fmla="*/ 5498 h 6198051"/>
              <a:gd name="connsiteX42" fmla="*/ 6508246 w 6857996"/>
              <a:gd name="connsiteY42" fmla="*/ 20643 h 6198051"/>
              <a:gd name="connsiteX43" fmla="*/ 6810570 w 6857996"/>
              <a:gd name="connsiteY43" fmla="*/ 1984603 h 6198051"/>
              <a:gd name="connsiteX44" fmla="*/ 2541749 w 6857996"/>
              <a:gd name="connsiteY44" fmla="*/ 2992729 h 6198051"/>
              <a:gd name="connsiteX45" fmla="*/ 1916528 w 6857996"/>
              <a:gd name="connsiteY45" fmla="*/ 3617950 h 6198051"/>
              <a:gd name="connsiteX46" fmla="*/ 2541749 w 6857996"/>
              <a:gd name="connsiteY46" fmla="*/ 4243171 h 6198051"/>
              <a:gd name="connsiteX47" fmla="*/ 3166970 w 6857996"/>
              <a:gd name="connsiteY47" fmla="*/ 3617950 h 6198051"/>
              <a:gd name="connsiteX48" fmla="*/ 3166970 w 6857996"/>
              <a:gd name="connsiteY48" fmla="*/ 3034449 h 6198051"/>
              <a:gd name="connsiteX49" fmla="*/ 3124108 w 6857996"/>
              <a:gd name="connsiteY49" fmla="*/ 2991586 h 61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7996" h="6198051">
                <a:moveTo>
                  <a:pt x="6810569" y="1984889"/>
                </a:moveTo>
                <a:cubicBezTo>
                  <a:pt x="6504399" y="3904083"/>
                  <a:pt x="4855498" y="5320569"/>
                  <a:pt x="2912081" y="5333879"/>
                </a:cubicBezTo>
                <a:cubicBezTo>
                  <a:pt x="2721486" y="5341296"/>
                  <a:pt x="2530625" y="5329809"/>
                  <a:pt x="2342296" y="5299588"/>
                </a:cubicBezTo>
                <a:cubicBezTo>
                  <a:pt x="1530721" y="5161741"/>
                  <a:pt x="925638" y="4475814"/>
                  <a:pt x="890114" y="3653383"/>
                </a:cubicBezTo>
                <a:cubicBezTo>
                  <a:pt x="893676" y="2716913"/>
                  <a:pt x="1655723" y="1960642"/>
                  <a:pt x="2592192" y="1964204"/>
                </a:cubicBezTo>
                <a:cubicBezTo>
                  <a:pt x="3514282" y="1967712"/>
                  <a:pt x="4264549" y="2707432"/>
                  <a:pt x="4281109" y="3629379"/>
                </a:cubicBezTo>
                <a:cubicBezTo>
                  <a:pt x="4288253" y="3910272"/>
                  <a:pt x="4166524" y="4156874"/>
                  <a:pt x="3916207" y="4164018"/>
                </a:cubicBezTo>
                <a:cubicBezTo>
                  <a:pt x="3648745" y="4164018"/>
                  <a:pt x="3523586" y="3973137"/>
                  <a:pt x="3523586" y="3716248"/>
                </a:cubicBezTo>
                <a:lnTo>
                  <a:pt x="3523586" y="3001873"/>
                </a:lnTo>
                <a:cubicBezTo>
                  <a:pt x="3523907" y="2761257"/>
                  <a:pt x="3329856" y="2565547"/>
                  <a:pt x="3089246" y="2563818"/>
                </a:cubicBezTo>
                <a:lnTo>
                  <a:pt x="2490314" y="2563818"/>
                </a:lnTo>
                <a:cubicBezTo>
                  <a:pt x="1914616" y="2560032"/>
                  <a:pt x="1444852" y="3023659"/>
                  <a:pt x="1441066" y="3599357"/>
                </a:cubicBezTo>
                <a:cubicBezTo>
                  <a:pt x="1437280" y="4175055"/>
                  <a:pt x="1900907" y="4644820"/>
                  <a:pt x="2476605" y="4648605"/>
                </a:cubicBezTo>
                <a:cubicBezTo>
                  <a:pt x="2775610" y="4650572"/>
                  <a:pt x="3061063" y="4524043"/>
                  <a:pt x="3260410" y="4301178"/>
                </a:cubicBezTo>
                <a:lnTo>
                  <a:pt x="3281270" y="4269746"/>
                </a:lnTo>
                <a:lnTo>
                  <a:pt x="3302416" y="4304322"/>
                </a:lnTo>
                <a:cubicBezTo>
                  <a:pt x="3448651" y="4503052"/>
                  <a:pt x="3684606" y="4615452"/>
                  <a:pt x="3931066" y="4603788"/>
                </a:cubicBezTo>
                <a:cubicBezTo>
                  <a:pt x="4380931" y="4571119"/>
                  <a:pt x="4722659" y="4185645"/>
                  <a:pt x="4701162" y="3735108"/>
                </a:cubicBezTo>
                <a:cubicBezTo>
                  <a:pt x="4703290" y="3549140"/>
                  <a:pt x="4682463" y="3363620"/>
                  <a:pt x="4639155" y="3182753"/>
                </a:cubicBezTo>
                <a:cubicBezTo>
                  <a:pt x="4391715" y="2040788"/>
                  <a:pt x="3265381" y="1315631"/>
                  <a:pt x="2123416" y="1563070"/>
                </a:cubicBezTo>
                <a:cubicBezTo>
                  <a:pt x="1146508" y="1774745"/>
                  <a:pt x="451036" y="2641245"/>
                  <a:pt x="455774" y="3640810"/>
                </a:cubicBezTo>
                <a:cubicBezTo>
                  <a:pt x="469550" y="4792952"/>
                  <a:pt x="1392176" y="5727824"/>
                  <a:pt x="2544035" y="5756789"/>
                </a:cubicBezTo>
                <a:cubicBezTo>
                  <a:pt x="2544035" y="5756789"/>
                  <a:pt x="2700912" y="5771076"/>
                  <a:pt x="2877505" y="5766790"/>
                </a:cubicBezTo>
                <a:cubicBezTo>
                  <a:pt x="3737049" y="5761393"/>
                  <a:pt x="4577197" y="5510786"/>
                  <a:pt x="5299237" y="5044414"/>
                </a:cubicBezTo>
                <a:cubicBezTo>
                  <a:pt x="5309524" y="5037271"/>
                  <a:pt x="5319811" y="5051558"/>
                  <a:pt x="5312953" y="5061845"/>
                </a:cubicBezTo>
                <a:cubicBezTo>
                  <a:pt x="4601477" y="5828222"/>
                  <a:pt x="3588646" y="6242448"/>
                  <a:pt x="2544035" y="6194272"/>
                </a:cubicBezTo>
                <a:cubicBezTo>
                  <a:pt x="1164326" y="6219366"/>
                  <a:pt x="25508" y="5121234"/>
                  <a:pt x="413" y="3741524"/>
                </a:cubicBezTo>
                <a:cubicBezTo>
                  <a:pt x="-260" y="3704525"/>
                  <a:pt x="-111" y="3667515"/>
                  <a:pt x="860" y="3630523"/>
                </a:cubicBezTo>
                <a:cubicBezTo>
                  <a:pt x="1196" y="2815079"/>
                  <a:pt x="386168" y="2047571"/>
                  <a:pt x="1039562" y="1559692"/>
                </a:cubicBezTo>
                <a:cubicBezTo>
                  <a:pt x="1472625" y="1240816"/>
                  <a:pt x="1995953" y="1068074"/>
                  <a:pt x="2533748" y="1066488"/>
                </a:cubicBezTo>
                <a:lnTo>
                  <a:pt x="3337563" y="1066488"/>
                </a:lnTo>
                <a:cubicBezTo>
                  <a:pt x="3972473" y="1066009"/>
                  <a:pt x="4577944" y="798685"/>
                  <a:pt x="5006058" y="329825"/>
                </a:cubicBezTo>
                <a:cubicBezTo>
                  <a:pt x="5010508" y="324884"/>
                  <a:pt x="5016411" y="321483"/>
                  <a:pt x="5022917" y="320109"/>
                </a:cubicBezTo>
                <a:cubicBezTo>
                  <a:pt x="5036417" y="317235"/>
                  <a:pt x="5050238" y="323340"/>
                  <a:pt x="5057207" y="335254"/>
                </a:cubicBezTo>
                <a:cubicBezTo>
                  <a:pt x="5060587" y="341037"/>
                  <a:pt x="5062085" y="347727"/>
                  <a:pt x="5061493" y="354399"/>
                </a:cubicBezTo>
                <a:cubicBezTo>
                  <a:pt x="5027455" y="715627"/>
                  <a:pt x="4907215" y="1063410"/>
                  <a:pt x="4710878" y="1368526"/>
                </a:cubicBezTo>
                <a:cubicBezTo>
                  <a:pt x="4707893" y="1373725"/>
                  <a:pt x="4706502" y="1379687"/>
                  <a:pt x="4706878" y="1385671"/>
                </a:cubicBezTo>
                <a:cubicBezTo>
                  <a:pt x="4707861" y="1398045"/>
                  <a:pt x="4716034" y="1408681"/>
                  <a:pt x="4727737" y="1412817"/>
                </a:cubicBezTo>
                <a:cubicBezTo>
                  <a:pt x="4733407" y="1414909"/>
                  <a:pt x="4739563" y="1415306"/>
                  <a:pt x="4745454" y="1413960"/>
                </a:cubicBezTo>
                <a:cubicBezTo>
                  <a:pt x="5497870" y="1243985"/>
                  <a:pt x="6124915" y="726909"/>
                  <a:pt x="6435094" y="20643"/>
                </a:cubicBezTo>
                <a:cubicBezTo>
                  <a:pt x="6438987" y="14363"/>
                  <a:pt x="6444390" y="9157"/>
                  <a:pt x="6450810" y="5498"/>
                </a:cubicBezTo>
                <a:cubicBezTo>
                  <a:pt x="6463852" y="-1833"/>
                  <a:pt x="6479773" y="-1833"/>
                  <a:pt x="6492815" y="5498"/>
                </a:cubicBezTo>
                <a:cubicBezTo>
                  <a:pt x="6499146" y="9175"/>
                  <a:pt x="6504451" y="14383"/>
                  <a:pt x="6508246" y="20643"/>
                </a:cubicBezTo>
                <a:cubicBezTo>
                  <a:pt x="6823223" y="623919"/>
                  <a:pt x="6929533" y="1314528"/>
                  <a:pt x="6810570" y="1984603"/>
                </a:cubicBezTo>
                <a:close/>
                <a:moveTo>
                  <a:pt x="2541749" y="2992729"/>
                </a:moveTo>
                <a:cubicBezTo>
                  <a:pt x="2196449" y="2992729"/>
                  <a:pt x="1916528" y="3272650"/>
                  <a:pt x="1916528" y="3617950"/>
                </a:cubicBezTo>
                <a:cubicBezTo>
                  <a:pt x="1916528" y="3963250"/>
                  <a:pt x="2196449" y="4243171"/>
                  <a:pt x="2541749" y="4243171"/>
                </a:cubicBezTo>
                <a:cubicBezTo>
                  <a:pt x="2887049" y="4243171"/>
                  <a:pt x="3166970" y="3963250"/>
                  <a:pt x="3166970" y="3617950"/>
                </a:cubicBezTo>
                <a:lnTo>
                  <a:pt x="3166970" y="3034449"/>
                </a:lnTo>
                <a:cubicBezTo>
                  <a:pt x="3165824" y="3011268"/>
                  <a:pt x="3147288" y="2992733"/>
                  <a:pt x="3124108" y="2991586"/>
                </a:cubicBezTo>
                <a:close/>
              </a:path>
            </a:pathLst>
          </a:custGeom>
          <a:solidFill>
            <a:srgbClr val="702AF7"/>
          </a:solidFill>
          <a:ln w="1042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8183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3FC186-A841-EA7D-2280-B97A5389470E}"/>
              </a:ext>
            </a:extLst>
          </p:cNvPr>
          <p:cNvSpPr txBox="1"/>
          <p:nvPr/>
        </p:nvSpPr>
        <p:spPr>
          <a:xfrm>
            <a:off x="4089114" y="4397339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But...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967985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D23E-FFB5-6551-6D22-2BC44582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  <a:ea typeface="+mn-ea"/>
              </a:rPr>
              <a:t>– </a:t>
            </a:r>
            <a:r>
              <a:rPr lang="ko-KR" altLang="en-US" sz="2800" dirty="0">
                <a:latin typeface="+mn-ea"/>
                <a:ea typeface="+mn-ea"/>
              </a:rPr>
              <a:t>김준형 </a:t>
            </a:r>
            <a:r>
              <a:rPr lang="en-US" altLang="ko-KR" sz="2800" dirty="0">
                <a:latin typeface="+mn-ea"/>
                <a:ea typeface="+mn-ea"/>
              </a:rPr>
              <a:t>Ph.D.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54238A-3145-50D4-4ACF-6C3F9FD8C2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2375FA-BF38-B2CD-F720-4871095E72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/>
              <a:t>경남 창원의 어느 중소기업에서 </a:t>
            </a:r>
            <a:r>
              <a:rPr lang="en-US" altLang="ko-KR" sz="1600" dirty="0"/>
              <a:t>20</a:t>
            </a:r>
            <a:r>
              <a:rPr lang="ko-KR" altLang="en-US" sz="1600" dirty="0"/>
              <a:t>년 가까이 개발자로 근무 중</a:t>
            </a:r>
          </a:p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/>
              <a:t>에너지 관리 시스템 개발 및 에너지 기술 연구 과제 수행</a:t>
            </a:r>
          </a:p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/>
              <a:t>연구기관 </a:t>
            </a:r>
            <a:r>
              <a:rPr lang="en-US" altLang="ko-KR" sz="1600" dirty="0"/>
              <a:t>SW </a:t>
            </a:r>
            <a:r>
              <a:rPr lang="ko-KR" altLang="en-US" sz="1600" dirty="0"/>
              <a:t>개발 용역 수행 </a:t>
            </a:r>
            <a:r>
              <a:rPr lang="en-US" altLang="ko-KR" sz="1600" dirty="0"/>
              <a:t>(</a:t>
            </a:r>
            <a:r>
              <a:rPr lang="ko-KR" altLang="en-US" sz="1600" dirty="0"/>
              <a:t>한국전기연구원</a:t>
            </a:r>
            <a:r>
              <a:rPr lang="en-US" altLang="ko-KR" sz="1600" dirty="0"/>
              <a:t>, </a:t>
            </a:r>
            <a:r>
              <a:rPr lang="ko-KR" altLang="en-US" sz="1600" dirty="0"/>
              <a:t>한국전자기술연구원 등</a:t>
            </a:r>
            <a:r>
              <a:rPr lang="en-US" altLang="ko-KR" sz="1600" dirty="0"/>
              <a:t>)</a:t>
            </a:r>
          </a:p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/>
              <a:t>Microsoft MVP (2025)</a:t>
            </a:r>
          </a:p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/>
              <a:t>개인 활동</a:t>
            </a:r>
            <a:r>
              <a:rPr lang="en-US" altLang="ko-KR" sz="1600" dirty="0"/>
              <a:t>: Blog, GitHub, LinkedIn, YouTube</a:t>
            </a:r>
          </a:p>
          <a:p>
            <a:pPr marL="180000" indent="-180000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/>
              <a:t>닉네임</a:t>
            </a:r>
            <a:r>
              <a:rPr lang="en-US" altLang="ko-KR" sz="1600" dirty="0"/>
              <a:t>: Vagabond K</a:t>
            </a:r>
          </a:p>
        </p:txBody>
      </p:sp>
      <p:grpSp>
        <p:nvGrpSpPr>
          <p:cNvPr id="596" name="그룹 595">
            <a:extLst>
              <a:ext uri="{FF2B5EF4-FFF2-40B4-BE49-F238E27FC236}">
                <a16:creationId xmlns:a16="http://schemas.microsoft.com/office/drawing/2014/main" id="{7A7F075A-07B5-7E83-402E-350EA67BA32F}"/>
              </a:ext>
            </a:extLst>
          </p:cNvPr>
          <p:cNvGrpSpPr/>
          <p:nvPr/>
        </p:nvGrpSpPr>
        <p:grpSpPr>
          <a:xfrm>
            <a:off x="780696" y="4594099"/>
            <a:ext cx="1623967" cy="1582862"/>
            <a:chOff x="780696" y="4666530"/>
            <a:chExt cx="1623967" cy="158286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697C24A-3F9E-02DB-FB6F-470F5D63F3E6}"/>
                </a:ext>
              </a:extLst>
            </p:cNvPr>
            <p:cNvSpPr/>
            <p:nvPr/>
          </p:nvSpPr>
          <p:spPr>
            <a:xfrm>
              <a:off x="780696" y="4666530"/>
              <a:ext cx="1623967" cy="15828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28600" dir="5400000" algn="tl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EF0A5F6-366F-2376-4B35-5B963A161D81}"/>
                </a:ext>
              </a:extLst>
            </p:cNvPr>
            <p:cNvGrpSpPr/>
            <p:nvPr/>
          </p:nvGrpSpPr>
          <p:grpSpPr>
            <a:xfrm>
              <a:off x="1008111" y="5029974"/>
              <a:ext cx="1169137" cy="855976"/>
              <a:chOff x="3657521" y="3997323"/>
              <a:chExt cx="1162208" cy="850903"/>
            </a:xfrm>
            <a:solidFill>
              <a:schemeClr val="bg1"/>
            </a:solidFill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C4E35B70-7EA8-C2B4-99F3-30742FDF2D5C}"/>
                  </a:ext>
                </a:extLst>
              </p:cNvPr>
              <p:cNvSpPr/>
              <p:nvPr/>
            </p:nvSpPr>
            <p:spPr>
              <a:xfrm>
                <a:off x="3657521" y="4661348"/>
                <a:ext cx="140957" cy="186812"/>
              </a:xfrm>
              <a:custGeom>
                <a:avLst/>
                <a:gdLst>
                  <a:gd name="connsiteX0" fmla="*/ 258798 w 258772"/>
                  <a:gd name="connsiteY0" fmla="*/ 157 h 342953"/>
                  <a:gd name="connsiteX1" fmla="*/ 206657 w 258772"/>
                  <a:gd name="connsiteY1" fmla="*/ 343111 h 342953"/>
                  <a:gd name="connsiteX2" fmla="*/ 56975 w 258772"/>
                  <a:gd name="connsiteY2" fmla="*/ 343111 h 342953"/>
                  <a:gd name="connsiteX3" fmla="*/ 26 w 258772"/>
                  <a:gd name="connsiteY3" fmla="*/ 157 h 342953"/>
                  <a:gd name="connsiteX4" fmla="*/ 106579 w 258772"/>
                  <a:gd name="connsiteY4" fmla="*/ 157 h 342953"/>
                  <a:gd name="connsiteX5" fmla="*/ 129412 w 258772"/>
                  <a:gd name="connsiteY5" fmla="*/ 242287 h 342953"/>
                  <a:gd name="connsiteX6" fmla="*/ 146219 w 258772"/>
                  <a:gd name="connsiteY6" fmla="*/ 66383 h 342953"/>
                  <a:gd name="connsiteX7" fmla="*/ 152245 w 258772"/>
                  <a:gd name="connsiteY7" fmla="*/ 15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772" h="342953">
                    <a:moveTo>
                      <a:pt x="258798" y="157"/>
                    </a:moveTo>
                    <a:lnTo>
                      <a:pt x="206657" y="343111"/>
                    </a:lnTo>
                    <a:lnTo>
                      <a:pt x="56975" y="343111"/>
                    </a:lnTo>
                    <a:lnTo>
                      <a:pt x="26" y="157"/>
                    </a:lnTo>
                    <a:lnTo>
                      <a:pt x="106579" y="157"/>
                    </a:lnTo>
                    <a:cubicBezTo>
                      <a:pt x="115617" y="92245"/>
                      <a:pt x="123228" y="175779"/>
                      <a:pt x="129412" y="242287"/>
                    </a:cubicBezTo>
                    <a:cubicBezTo>
                      <a:pt x="135648" y="175120"/>
                      <a:pt x="141251" y="116481"/>
                      <a:pt x="146219" y="66383"/>
                    </a:cubicBezTo>
                    <a:lnTo>
                      <a:pt x="152245" y="157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73E24F6-FF2C-719C-8E65-1CF757BB26BC}"/>
                  </a:ext>
                </a:extLst>
              </p:cNvPr>
              <p:cNvSpPr/>
              <p:nvPr/>
            </p:nvSpPr>
            <p:spPr>
              <a:xfrm>
                <a:off x="3790114" y="4661348"/>
                <a:ext cx="143721" cy="186812"/>
              </a:xfrm>
              <a:custGeom>
                <a:avLst/>
                <a:gdLst>
                  <a:gd name="connsiteX0" fmla="*/ 204407 w 263846"/>
                  <a:gd name="connsiteY0" fmla="*/ 157 h 342953"/>
                  <a:gd name="connsiteX1" fmla="*/ 263892 w 263846"/>
                  <a:gd name="connsiteY1" fmla="*/ 343111 h 342953"/>
                  <a:gd name="connsiteX2" fmla="*/ 156069 w 263846"/>
                  <a:gd name="connsiteY2" fmla="*/ 343111 h 342953"/>
                  <a:gd name="connsiteX3" fmla="*/ 150811 w 263846"/>
                  <a:gd name="connsiteY3" fmla="*/ 279598 h 342953"/>
                  <a:gd name="connsiteX4" fmla="*/ 113392 w 263846"/>
                  <a:gd name="connsiteY4" fmla="*/ 279598 h 342953"/>
                  <a:gd name="connsiteX5" fmla="*/ 107867 w 263846"/>
                  <a:gd name="connsiteY5" fmla="*/ 343111 h 342953"/>
                  <a:gd name="connsiteX6" fmla="*/ 46 w 263846"/>
                  <a:gd name="connsiteY6" fmla="*/ 343111 h 342953"/>
                  <a:gd name="connsiteX7" fmla="*/ 54724 w 263846"/>
                  <a:gd name="connsiteY7" fmla="*/ 157 h 342953"/>
                  <a:gd name="connsiteX8" fmla="*/ 146689 w 263846"/>
                  <a:gd name="connsiteY8" fmla="*/ 220326 h 342953"/>
                  <a:gd name="connsiteX9" fmla="*/ 132102 w 263846"/>
                  <a:gd name="connsiteY9" fmla="*/ 74917 h 342953"/>
                  <a:gd name="connsiteX10" fmla="*/ 112440 w 263846"/>
                  <a:gd name="connsiteY10" fmla="*/ 220326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2953">
                    <a:moveTo>
                      <a:pt x="204407" y="157"/>
                    </a:moveTo>
                    <a:lnTo>
                      <a:pt x="263892" y="343111"/>
                    </a:lnTo>
                    <a:lnTo>
                      <a:pt x="156069" y="343111"/>
                    </a:lnTo>
                    <a:lnTo>
                      <a:pt x="150811" y="279598"/>
                    </a:lnTo>
                    <a:lnTo>
                      <a:pt x="113392" y="279598"/>
                    </a:lnTo>
                    <a:lnTo>
                      <a:pt x="107867" y="343111"/>
                    </a:lnTo>
                    <a:lnTo>
                      <a:pt x="46" y="343111"/>
                    </a:lnTo>
                    <a:lnTo>
                      <a:pt x="54724" y="157"/>
                    </a:lnTo>
                    <a:close/>
                    <a:moveTo>
                      <a:pt x="146689" y="220326"/>
                    </a:moveTo>
                    <a:cubicBezTo>
                      <a:pt x="142830" y="181776"/>
                      <a:pt x="137968" y="133309"/>
                      <a:pt x="132102" y="74917"/>
                    </a:cubicBezTo>
                    <a:cubicBezTo>
                      <a:pt x="123064" y="141729"/>
                      <a:pt x="116510" y="190204"/>
                      <a:pt x="112440" y="220326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79005006-E235-B784-B957-061AFA6FF5A0}"/>
                  </a:ext>
                </a:extLst>
              </p:cNvPr>
              <p:cNvSpPr/>
              <p:nvPr/>
            </p:nvSpPr>
            <p:spPr>
              <a:xfrm>
                <a:off x="3943582" y="4661348"/>
                <a:ext cx="129901" cy="186841"/>
              </a:xfrm>
              <a:custGeom>
                <a:avLst/>
                <a:gdLst>
                  <a:gd name="connsiteX0" fmla="*/ 238542 w 238475"/>
                  <a:gd name="connsiteY0" fmla="*/ 127179 h 343006"/>
                  <a:gd name="connsiteX1" fmla="*/ 131988 w 238475"/>
                  <a:gd name="connsiteY1" fmla="*/ 127179 h 343006"/>
                  <a:gd name="connsiteX2" fmla="*/ 131988 w 238475"/>
                  <a:gd name="connsiteY2" fmla="*/ 97473 h 343006"/>
                  <a:gd name="connsiteX3" fmla="*/ 129771 w 238475"/>
                  <a:gd name="connsiteY3" fmla="*/ 62279 h 343006"/>
                  <a:gd name="connsiteX4" fmla="*/ 119145 w 238475"/>
                  <a:gd name="connsiteY4" fmla="*/ 55201 h 343006"/>
                  <a:gd name="connsiteX5" fmla="*/ 109235 w 238475"/>
                  <a:gd name="connsiteY5" fmla="*/ 61323 h 343006"/>
                  <a:gd name="connsiteX6" fmla="*/ 106621 w 238475"/>
                  <a:gd name="connsiteY6" fmla="*/ 92840 h 343006"/>
                  <a:gd name="connsiteX7" fmla="*/ 106621 w 238475"/>
                  <a:gd name="connsiteY7" fmla="*/ 251682 h 343006"/>
                  <a:gd name="connsiteX8" fmla="*/ 109475 w 238475"/>
                  <a:gd name="connsiteY8" fmla="*/ 281019 h 343006"/>
                  <a:gd name="connsiteX9" fmla="*/ 120889 w 238475"/>
                  <a:gd name="connsiteY9" fmla="*/ 288068 h 343006"/>
                  <a:gd name="connsiteX10" fmla="*/ 133695 w 238475"/>
                  <a:gd name="connsiteY10" fmla="*/ 280291 h 343006"/>
                  <a:gd name="connsiteX11" fmla="*/ 137063 w 238475"/>
                  <a:gd name="connsiteY11" fmla="*/ 250093 h 343006"/>
                  <a:gd name="connsiteX12" fmla="*/ 137063 w 238475"/>
                  <a:gd name="connsiteY12" fmla="*/ 211856 h 343006"/>
                  <a:gd name="connsiteX13" fmla="*/ 116767 w 238475"/>
                  <a:gd name="connsiteY13" fmla="*/ 211856 h 343006"/>
                  <a:gd name="connsiteX14" fmla="*/ 116767 w 238475"/>
                  <a:gd name="connsiteY14" fmla="*/ 161050 h 343006"/>
                  <a:gd name="connsiteX15" fmla="*/ 238542 w 238475"/>
                  <a:gd name="connsiteY15" fmla="*/ 161050 h 343006"/>
                  <a:gd name="connsiteX16" fmla="*/ 238542 w 238475"/>
                  <a:gd name="connsiteY16" fmla="*/ 343164 h 343006"/>
                  <a:gd name="connsiteX17" fmla="*/ 174405 w 238475"/>
                  <a:gd name="connsiteY17" fmla="*/ 343164 h 343006"/>
                  <a:gd name="connsiteX18" fmla="*/ 164971 w 238475"/>
                  <a:gd name="connsiteY18" fmla="*/ 314860 h 343006"/>
                  <a:gd name="connsiteX19" fmla="*/ 138412 w 238475"/>
                  <a:gd name="connsiteY19" fmla="*/ 336756 h 343006"/>
                  <a:gd name="connsiteX20" fmla="*/ 100594 w 238475"/>
                  <a:gd name="connsiteY20" fmla="*/ 343111 h 343006"/>
                  <a:gd name="connsiteX21" fmla="*/ 52035 w 238475"/>
                  <a:gd name="connsiteY21" fmla="*/ 332622 h 343006"/>
                  <a:gd name="connsiteX22" fmla="*/ 17665 w 238475"/>
                  <a:gd name="connsiteY22" fmla="*/ 306687 h 343006"/>
                  <a:gd name="connsiteX23" fmla="*/ 3000 w 238475"/>
                  <a:gd name="connsiteY23" fmla="*/ 274276 h 343006"/>
                  <a:gd name="connsiteX24" fmla="*/ 67 w 238475"/>
                  <a:gd name="connsiteY24" fmla="*/ 223366 h 343006"/>
                  <a:gd name="connsiteX25" fmla="*/ 67 w 238475"/>
                  <a:gd name="connsiteY25" fmla="*/ 125590 h 343006"/>
                  <a:gd name="connsiteX26" fmla="*/ 6170 w 238475"/>
                  <a:gd name="connsiteY26" fmla="*/ 57086 h 343006"/>
                  <a:gd name="connsiteX27" fmla="*/ 41173 w 238475"/>
                  <a:gd name="connsiteY27" fmla="*/ 17958 h 343006"/>
                  <a:gd name="connsiteX28" fmla="*/ 115895 w 238475"/>
                  <a:gd name="connsiteY28" fmla="*/ 157 h 343006"/>
                  <a:gd name="connsiteX29" fmla="*/ 190734 w 238475"/>
                  <a:gd name="connsiteY29" fmla="*/ 15474 h 343006"/>
                  <a:gd name="connsiteX30" fmla="*/ 229505 w 238475"/>
                  <a:gd name="connsiteY30" fmla="*/ 51859 h 343006"/>
                  <a:gd name="connsiteX31" fmla="*/ 238542 w 238475"/>
                  <a:gd name="connsiteY31" fmla="*/ 113086 h 34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8475" h="343006">
                    <a:moveTo>
                      <a:pt x="238542" y="127179"/>
                    </a:moveTo>
                    <a:lnTo>
                      <a:pt x="131988" y="127179"/>
                    </a:lnTo>
                    <a:lnTo>
                      <a:pt x="131988" y="97473"/>
                    </a:lnTo>
                    <a:cubicBezTo>
                      <a:pt x="131988" y="78731"/>
                      <a:pt x="131249" y="67000"/>
                      <a:pt x="129771" y="62279"/>
                    </a:cubicBezTo>
                    <a:cubicBezTo>
                      <a:pt x="128288" y="57559"/>
                      <a:pt x="124749" y="55201"/>
                      <a:pt x="119145" y="55201"/>
                    </a:cubicBezTo>
                    <a:cubicBezTo>
                      <a:pt x="114283" y="55201"/>
                      <a:pt x="110980" y="57239"/>
                      <a:pt x="109235" y="61323"/>
                    </a:cubicBezTo>
                    <a:cubicBezTo>
                      <a:pt x="107490" y="65400"/>
                      <a:pt x="106621" y="75908"/>
                      <a:pt x="106621" y="92840"/>
                    </a:cubicBezTo>
                    <a:lnTo>
                      <a:pt x="106621" y="251682"/>
                    </a:lnTo>
                    <a:cubicBezTo>
                      <a:pt x="106621" y="266545"/>
                      <a:pt x="107570" y="276325"/>
                      <a:pt x="109475" y="281019"/>
                    </a:cubicBezTo>
                    <a:cubicBezTo>
                      <a:pt x="111376" y="285717"/>
                      <a:pt x="115182" y="288068"/>
                      <a:pt x="120889" y="288068"/>
                    </a:cubicBezTo>
                    <a:cubicBezTo>
                      <a:pt x="127180" y="288068"/>
                      <a:pt x="131447" y="285477"/>
                      <a:pt x="133695" y="280291"/>
                    </a:cubicBezTo>
                    <a:cubicBezTo>
                      <a:pt x="135939" y="275110"/>
                      <a:pt x="137063" y="265044"/>
                      <a:pt x="137063" y="250093"/>
                    </a:cubicBezTo>
                    <a:lnTo>
                      <a:pt x="137063" y="211856"/>
                    </a:lnTo>
                    <a:lnTo>
                      <a:pt x="116767" y="211856"/>
                    </a:lnTo>
                    <a:lnTo>
                      <a:pt x="116767" y="161050"/>
                    </a:lnTo>
                    <a:lnTo>
                      <a:pt x="238542" y="161050"/>
                    </a:lnTo>
                    <a:lnTo>
                      <a:pt x="238542" y="343164"/>
                    </a:lnTo>
                    <a:lnTo>
                      <a:pt x="174405" y="343164"/>
                    </a:lnTo>
                    <a:lnTo>
                      <a:pt x="164971" y="314860"/>
                    </a:lnTo>
                    <a:cubicBezTo>
                      <a:pt x="157942" y="325223"/>
                      <a:pt x="149087" y="332523"/>
                      <a:pt x="138412" y="336756"/>
                    </a:cubicBezTo>
                    <a:cubicBezTo>
                      <a:pt x="127736" y="340992"/>
                      <a:pt x="115129" y="343111"/>
                      <a:pt x="100594" y="343111"/>
                    </a:cubicBezTo>
                    <a:cubicBezTo>
                      <a:pt x="83311" y="343111"/>
                      <a:pt x="67123" y="339613"/>
                      <a:pt x="52035" y="332622"/>
                    </a:cubicBezTo>
                    <a:cubicBezTo>
                      <a:pt x="36944" y="325631"/>
                      <a:pt x="25487" y="316989"/>
                      <a:pt x="17665" y="306687"/>
                    </a:cubicBezTo>
                    <a:cubicBezTo>
                      <a:pt x="9843" y="296393"/>
                      <a:pt x="4955" y="285584"/>
                      <a:pt x="3000" y="274276"/>
                    </a:cubicBezTo>
                    <a:cubicBezTo>
                      <a:pt x="1042" y="262960"/>
                      <a:pt x="67" y="245994"/>
                      <a:pt x="67" y="223366"/>
                    </a:cubicBezTo>
                    <a:lnTo>
                      <a:pt x="67" y="125590"/>
                    </a:lnTo>
                    <a:cubicBezTo>
                      <a:pt x="67" y="94143"/>
                      <a:pt x="2101" y="71309"/>
                      <a:pt x="6170" y="57086"/>
                    </a:cubicBezTo>
                    <a:cubicBezTo>
                      <a:pt x="10239" y="42864"/>
                      <a:pt x="21909" y="29818"/>
                      <a:pt x="41173" y="17958"/>
                    </a:cubicBezTo>
                    <a:cubicBezTo>
                      <a:pt x="60440" y="6090"/>
                      <a:pt x="85346" y="157"/>
                      <a:pt x="115895" y="157"/>
                    </a:cubicBezTo>
                    <a:cubicBezTo>
                      <a:pt x="145971" y="157"/>
                      <a:pt x="170915" y="5267"/>
                      <a:pt x="190734" y="15474"/>
                    </a:cubicBezTo>
                    <a:cubicBezTo>
                      <a:pt x="210558" y="25684"/>
                      <a:pt x="223478" y="37812"/>
                      <a:pt x="229505" y="51859"/>
                    </a:cubicBezTo>
                    <a:cubicBezTo>
                      <a:pt x="235529" y="65907"/>
                      <a:pt x="238542" y="86317"/>
                      <a:pt x="238542" y="113086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243FB61E-5F18-21F1-A9C9-6F2622B4A5B8}"/>
                  </a:ext>
                </a:extLst>
              </p:cNvPr>
              <p:cNvSpPr/>
              <p:nvPr/>
            </p:nvSpPr>
            <p:spPr>
              <a:xfrm>
                <a:off x="4083157" y="4661333"/>
                <a:ext cx="143721" cy="186856"/>
              </a:xfrm>
              <a:custGeom>
                <a:avLst/>
                <a:gdLst>
                  <a:gd name="connsiteX0" fmla="*/ 204315 w 263846"/>
                  <a:gd name="connsiteY0" fmla="*/ 157 h 343033"/>
                  <a:gd name="connsiteX1" fmla="*/ 263934 w 263846"/>
                  <a:gd name="connsiteY1" fmla="*/ 343191 h 343033"/>
                  <a:gd name="connsiteX2" fmla="*/ 156111 w 263846"/>
                  <a:gd name="connsiteY2" fmla="*/ 343191 h 343033"/>
                  <a:gd name="connsiteX3" fmla="*/ 150720 w 263846"/>
                  <a:gd name="connsiteY3" fmla="*/ 279625 h 343033"/>
                  <a:gd name="connsiteX4" fmla="*/ 113302 w 263846"/>
                  <a:gd name="connsiteY4" fmla="*/ 279625 h 343033"/>
                  <a:gd name="connsiteX5" fmla="*/ 107911 w 263846"/>
                  <a:gd name="connsiteY5" fmla="*/ 343191 h 343033"/>
                  <a:gd name="connsiteX6" fmla="*/ 88 w 263846"/>
                  <a:gd name="connsiteY6" fmla="*/ 343191 h 343033"/>
                  <a:gd name="connsiteX7" fmla="*/ 54632 w 263846"/>
                  <a:gd name="connsiteY7" fmla="*/ 157 h 343033"/>
                  <a:gd name="connsiteX8" fmla="*/ 146598 w 263846"/>
                  <a:gd name="connsiteY8" fmla="*/ 220353 h 343033"/>
                  <a:gd name="connsiteX9" fmla="*/ 132013 w 263846"/>
                  <a:gd name="connsiteY9" fmla="*/ 74944 h 343033"/>
                  <a:gd name="connsiteX10" fmla="*/ 112350 w 263846"/>
                  <a:gd name="connsiteY10" fmla="*/ 220353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3846" h="343033">
                    <a:moveTo>
                      <a:pt x="204315" y="157"/>
                    </a:moveTo>
                    <a:lnTo>
                      <a:pt x="263934" y="343191"/>
                    </a:lnTo>
                    <a:lnTo>
                      <a:pt x="156111" y="343191"/>
                    </a:lnTo>
                    <a:lnTo>
                      <a:pt x="150720" y="279625"/>
                    </a:lnTo>
                    <a:lnTo>
                      <a:pt x="113302" y="279625"/>
                    </a:lnTo>
                    <a:lnTo>
                      <a:pt x="107911" y="343191"/>
                    </a:lnTo>
                    <a:lnTo>
                      <a:pt x="88" y="343191"/>
                    </a:lnTo>
                    <a:lnTo>
                      <a:pt x="54632" y="157"/>
                    </a:lnTo>
                    <a:close/>
                    <a:moveTo>
                      <a:pt x="146598" y="220353"/>
                    </a:moveTo>
                    <a:cubicBezTo>
                      <a:pt x="142742" y="181803"/>
                      <a:pt x="137877" y="133336"/>
                      <a:pt x="132013" y="74944"/>
                    </a:cubicBezTo>
                    <a:cubicBezTo>
                      <a:pt x="122972" y="141756"/>
                      <a:pt x="116419" y="190231"/>
                      <a:pt x="112350" y="220353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14136C80-F486-26BC-E98D-4ADCE6A9C22C}"/>
                  </a:ext>
                </a:extLst>
              </p:cNvPr>
              <p:cNvSpPr/>
              <p:nvPr/>
            </p:nvSpPr>
            <p:spPr>
              <a:xfrm>
                <a:off x="4236551" y="4661333"/>
                <a:ext cx="129901" cy="186856"/>
              </a:xfrm>
              <a:custGeom>
                <a:avLst/>
                <a:gdLst>
                  <a:gd name="connsiteX0" fmla="*/ 109 w 238475"/>
                  <a:gd name="connsiteY0" fmla="*/ 157 h 343033"/>
                  <a:gd name="connsiteX1" fmla="*/ 105555 w 238475"/>
                  <a:gd name="connsiteY1" fmla="*/ 157 h 343033"/>
                  <a:gd name="connsiteX2" fmla="*/ 181225 w 238475"/>
                  <a:gd name="connsiteY2" fmla="*/ 6574 h 343033"/>
                  <a:gd name="connsiteX3" fmla="*/ 222769 w 238475"/>
                  <a:gd name="connsiteY3" fmla="*/ 36871 h 343033"/>
                  <a:gd name="connsiteX4" fmla="*/ 238585 w 238475"/>
                  <a:gd name="connsiteY4" fmla="*/ 100014 h 343033"/>
                  <a:gd name="connsiteX5" fmla="*/ 226457 w 238475"/>
                  <a:gd name="connsiteY5" fmla="*/ 141131 h 343033"/>
                  <a:gd name="connsiteX6" fmla="*/ 178650 w 238475"/>
                  <a:gd name="connsiteY6" fmla="*/ 158958 h 343033"/>
                  <a:gd name="connsiteX7" fmla="*/ 226137 w 238475"/>
                  <a:gd name="connsiteY7" fmla="*/ 181517 h 343033"/>
                  <a:gd name="connsiteX8" fmla="*/ 238585 w 238475"/>
                  <a:gd name="connsiteY8" fmla="*/ 229813 h 343033"/>
                  <a:gd name="connsiteX9" fmla="*/ 238585 w 238475"/>
                  <a:gd name="connsiteY9" fmla="*/ 260640 h 343033"/>
                  <a:gd name="connsiteX10" fmla="*/ 229467 w 238475"/>
                  <a:gd name="connsiteY10" fmla="*/ 310688 h 343033"/>
                  <a:gd name="connsiteX11" fmla="*/ 200374 w 238475"/>
                  <a:gd name="connsiteY11" fmla="*/ 332915 h 343033"/>
                  <a:gd name="connsiteX12" fmla="*/ 118634 w 238475"/>
                  <a:gd name="connsiteY12" fmla="*/ 343191 h 343033"/>
                  <a:gd name="connsiteX13" fmla="*/ 109 w 238475"/>
                  <a:gd name="connsiteY13" fmla="*/ 343191 h 343033"/>
                  <a:gd name="connsiteX14" fmla="*/ 106663 w 238475"/>
                  <a:gd name="connsiteY14" fmla="*/ 59460 h 343033"/>
                  <a:gd name="connsiteX15" fmla="*/ 106663 w 238475"/>
                  <a:gd name="connsiteY15" fmla="*/ 135672 h 343033"/>
                  <a:gd name="connsiteX16" fmla="*/ 114352 w 238475"/>
                  <a:gd name="connsiteY16" fmla="*/ 135473 h 343033"/>
                  <a:gd name="connsiteX17" fmla="*/ 128902 w 238475"/>
                  <a:gd name="connsiteY17" fmla="*/ 129023 h 343033"/>
                  <a:gd name="connsiteX18" fmla="*/ 132034 w 238475"/>
                  <a:gd name="connsiteY18" fmla="*/ 92077 h 343033"/>
                  <a:gd name="connsiteX19" fmla="*/ 129455 w 238475"/>
                  <a:gd name="connsiteY19" fmla="*/ 69519 h 343033"/>
                  <a:gd name="connsiteX20" fmla="*/ 122757 w 238475"/>
                  <a:gd name="connsiteY20" fmla="*/ 61350 h 343033"/>
                  <a:gd name="connsiteX21" fmla="*/ 106663 w 238475"/>
                  <a:gd name="connsiteY21" fmla="*/ 59460 h 343033"/>
                  <a:gd name="connsiteX22" fmla="*/ 106663 w 238475"/>
                  <a:gd name="connsiteY22" fmla="*/ 186482 h 343033"/>
                  <a:gd name="connsiteX23" fmla="*/ 106663 w 238475"/>
                  <a:gd name="connsiteY23" fmla="*/ 283862 h 343033"/>
                  <a:gd name="connsiteX24" fmla="*/ 127515 w 238475"/>
                  <a:gd name="connsiteY24" fmla="*/ 277842 h 343033"/>
                  <a:gd name="connsiteX25" fmla="*/ 132034 w 238475"/>
                  <a:gd name="connsiteY25" fmla="*/ 251377 h 343033"/>
                  <a:gd name="connsiteX26" fmla="*/ 132034 w 238475"/>
                  <a:gd name="connsiteY26" fmla="*/ 218962 h 343033"/>
                  <a:gd name="connsiteX27" fmla="*/ 127988 w 238475"/>
                  <a:gd name="connsiteY27" fmla="*/ 191873 h 343033"/>
                  <a:gd name="connsiteX28" fmla="*/ 106663 w 238475"/>
                  <a:gd name="connsiteY28" fmla="*/ 186482 h 34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8475" h="343033">
                    <a:moveTo>
                      <a:pt x="109" y="157"/>
                    </a:moveTo>
                    <a:lnTo>
                      <a:pt x="105555" y="157"/>
                    </a:lnTo>
                    <a:cubicBezTo>
                      <a:pt x="138850" y="157"/>
                      <a:pt x="164076" y="2295"/>
                      <a:pt x="181225" y="6574"/>
                    </a:cubicBezTo>
                    <a:cubicBezTo>
                      <a:pt x="198378" y="10852"/>
                      <a:pt x="212227" y="23795"/>
                      <a:pt x="222769" y="36871"/>
                    </a:cubicBezTo>
                    <a:cubicBezTo>
                      <a:pt x="233315" y="49947"/>
                      <a:pt x="238585" y="70993"/>
                      <a:pt x="238585" y="100014"/>
                    </a:cubicBezTo>
                    <a:cubicBezTo>
                      <a:pt x="238585" y="119685"/>
                      <a:pt x="234542" y="133389"/>
                      <a:pt x="226457" y="141131"/>
                    </a:cubicBezTo>
                    <a:cubicBezTo>
                      <a:pt x="218369" y="148869"/>
                      <a:pt x="202435" y="154813"/>
                      <a:pt x="178650" y="158958"/>
                    </a:cubicBezTo>
                    <a:cubicBezTo>
                      <a:pt x="202012" y="163500"/>
                      <a:pt x="217839" y="171021"/>
                      <a:pt x="226137" y="181517"/>
                    </a:cubicBezTo>
                    <a:cubicBezTo>
                      <a:pt x="234435" y="192014"/>
                      <a:pt x="238585" y="208111"/>
                      <a:pt x="238585" y="229813"/>
                    </a:cubicBezTo>
                    <a:lnTo>
                      <a:pt x="238585" y="260640"/>
                    </a:lnTo>
                    <a:cubicBezTo>
                      <a:pt x="238585" y="283176"/>
                      <a:pt x="235548" y="299856"/>
                      <a:pt x="229467" y="310688"/>
                    </a:cubicBezTo>
                    <a:cubicBezTo>
                      <a:pt x="223390" y="321512"/>
                      <a:pt x="213690" y="328922"/>
                      <a:pt x="200374" y="332915"/>
                    </a:cubicBezTo>
                    <a:cubicBezTo>
                      <a:pt x="187054" y="336904"/>
                      <a:pt x="159809" y="343191"/>
                      <a:pt x="118634" y="343191"/>
                    </a:cubicBezTo>
                    <a:lnTo>
                      <a:pt x="109" y="343191"/>
                    </a:lnTo>
                    <a:close/>
                    <a:moveTo>
                      <a:pt x="106663" y="59460"/>
                    </a:moveTo>
                    <a:lnTo>
                      <a:pt x="106663" y="135672"/>
                    </a:lnTo>
                    <a:cubicBezTo>
                      <a:pt x="109993" y="135538"/>
                      <a:pt x="112557" y="135473"/>
                      <a:pt x="114352" y="135473"/>
                    </a:cubicBezTo>
                    <a:cubicBezTo>
                      <a:pt x="121964" y="135473"/>
                      <a:pt x="126814" y="133325"/>
                      <a:pt x="128902" y="129023"/>
                    </a:cubicBezTo>
                    <a:cubicBezTo>
                      <a:pt x="130990" y="124725"/>
                      <a:pt x="132034" y="112408"/>
                      <a:pt x="132034" y="92077"/>
                    </a:cubicBezTo>
                    <a:cubicBezTo>
                      <a:pt x="132034" y="81360"/>
                      <a:pt x="131173" y="73843"/>
                      <a:pt x="129455" y="69519"/>
                    </a:cubicBezTo>
                    <a:cubicBezTo>
                      <a:pt x="127740" y="65194"/>
                      <a:pt x="125504" y="62474"/>
                      <a:pt x="122757" y="61350"/>
                    </a:cubicBezTo>
                    <a:cubicBezTo>
                      <a:pt x="120010" y="60222"/>
                      <a:pt x="114645" y="59597"/>
                      <a:pt x="106663" y="59460"/>
                    </a:cubicBezTo>
                    <a:close/>
                    <a:moveTo>
                      <a:pt x="106663" y="186482"/>
                    </a:moveTo>
                    <a:lnTo>
                      <a:pt x="106663" y="283862"/>
                    </a:lnTo>
                    <a:cubicBezTo>
                      <a:pt x="117552" y="283420"/>
                      <a:pt x="124502" y="281412"/>
                      <a:pt x="127515" y="277842"/>
                    </a:cubicBezTo>
                    <a:cubicBezTo>
                      <a:pt x="130525" y="274268"/>
                      <a:pt x="132034" y="265448"/>
                      <a:pt x="132034" y="251377"/>
                    </a:cubicBezTo>
                    <a:lnTo>
                      <a:pt x="132034" y="218962"/>
                    </a:lnTo>
                    <a:cubicBezTo>
                      <a:pt x="132034" y="204057"/>
                      <a:pt x="130685" y="195024"/>
                      <a:pt x="127988" y="191873"/>
                    </a:cubicBezTo>
                    <a:cubicBezTo>
                      <a:pt x="125294" y="188718"/>
                      <a:pt x="118185" y="186920"/>
                      <a:pt x="106663" y="186482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D2C8C4C-ECB5-DB51-4001-34AFEE0D67FC}"/>
                  </a:ext>
                </a:extLst>
              </p:cNvPr>
              <p:cNvSpPr/>
              <p:nvPr/>
            </p:nvSpPr>
            <p:spPr>
              <a:xfrm>
                <a:off x="4388564" y="4661348"/>
                <a:ext cx="129903" cy="186812"/>
              </a:xfrm>
              <a:custGeom>
                <a:avLst/>
                <a:gdLst>
                  <a:gd name="connsiteX0" fmla="*/ 238610 w 238479"/>
                  <a:gd name="connsiteY0" fmla="*/ 199817 h 342953"/>
                  <a:gd name="connsiteX1" fmla="*/ 235795 w 238479"/>
                  <a:gd name="connsiteY1" fmla="*/ 270008 h 342953"/>
                  <a:gd name="connsiteX2" fmla="*/ 218155 w 238479"/>
                  <a:gd name="connsiteY2" fmla="*/ 307716 h 342953"/>
                  <a:gd name="connsiteX3" fmla="*/ 178119 w 238479"/>
                  <a:gd name="connsiteY3" fmla="*/ 333948 h 342953"/>
                  <a:gd name="connsiteX4" fmla="*/ 119369 w 238479"/>
                  <a:gd name="connsiteY4" fmla="*/ 343111 h 342953"/>
                  <a:gd name="connsiteX5" fmla="*/ 62207 w 238479"/>
                  <a:gd name="connsiteY5" fmla="*/ 334474 h 342953"/>
                  <a:gd name="connsiteX6" fmla="*/ 21418 w 238479"/>
                  <a:gd name="connsiteY6" fmla="*/ 308543 h 342953"/>
                  <a:gd name="connsiteX7" fmla="*/ 3065 w 238479"/>
                  <a:gd name="connsiteY7" fmla="*/ 270934 h 342953"/>
                  <a:gd name="connsiteX8" fmla="*/ 131 w 238479"/>
                  <a:gd name="connsiteY8" fmla="*/ 199817 h 342953"/>
                  <a:gd name="connsiteX9" fmla="*/ 131 w 238479"/>
                  <a:gd name="connsiteY9" fmla="*/ 143452 h 342953"/>
                  <a:gd name="connsiteX10" fmla="*/ 2947 w 238479"/>
                  <a:gd name="connsiteY10" fmla="*/ 73260 h 342953"/>
                  <a:gd name="connsiteX11" fmla="*/ 20587 w 238479"/>
                  <a:gd name="connsiteY11" fmla="*/ 35552 h 342953"/>
                  <a:gd name="connsiteX12" fmla="*/ 60622 w 238479"/>
                  <a:gd name="connsiteY12" fmla="*/ 7915 h 342953"/>
                  <a:gd name="connsiteX13" fmla="*/ 119369 w 238479"/>
                  <a:gd name="connsiteY13" fmla="*/ 157 h 342953"/>
                  <a:gd name="connsiteX14" fmla="*/ 176530 w 238479"/>
                  <a:gd name="connsiteY14" fmla="*/ 7389 h 342953"/>
                  <a:gd name="connsiteX15" fmla="*/ 217320 w 238479"/>
                  <a:gd name="connsiteY15" fmla="*/ 34726 h 342953"/>
                  <a:gd name="connsiteX16" fmla="*/ 235677 w 238479"/>
                  <a:gd name="connsiteY16" fmla="*/ 72334 h 342953"/>
                  <a:gd name="connsiteX17" fmla="*/ 238610 w 238479"/>
                  <a:gd name="connsiteY17" fmla="*/ 143452 h 342953"/>
                  <a:gd name="connsiteX18" fmla="*/ 132056 w 238479"/>
                  <a:gd name="connsiteY18" fmla="*/ 91190 h 342953"/>
                  <a:gd name="connsiteX19" fmla="*/ 129637 w 238479"/>
                  <a:gd name="connsiteY19" fmla="*/ 61651 h 342953"/>
                  <a:gd name="connsiteX20" fmla="*/ 119765 w 238479"/>
                  <a:gd name="connsiteY20" fmla="*/ 55201 h 342953"/>
                  <a:gd name="connsiteX21" fmla="*/ 110053 w 238479"/>
                  <a:gd name="connsiteY21" fmla="*/ 60428 h 342953"/>
                  <a:gd name="connsiteX22" fmla="*/ 106685 w 238479"/>
                  <a:gd name="connsiteY22" fmla="*/ 91190 h 342953"/>
                  <a:gd name="connsiteX23" fmla="*/ 106685 w 238479"/>
                  <a:gd name="connsiteY23" fmla="*/ 245727 h 342953"/>
                  <a:gd name="connsiteX24" fmla="*/ 108907 w 238479"/>
                  <a:gd name="connsiteY24" fmla="*/ 281316 h 342953"/>
                  <a:gd name="connsiteX25" fmla="*/ 119213 w 238479"/>
                  <a:gd name="connsiteY25" fmla="*/ 288068 h 342953"/>
                  <a:gd name="connsiteX26" fmla="*/ 129755 w 238479"/>
                  <a:gd name="connsiteY26" fmla="*/ 280291 h 342953"/>
                  <a:gd name="connsiteX27" fmla="*/ 132056 w 238479"/>
                  <a:gd name="connsiteY27" fmla="*/ 243277 h 34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38479" h="342953">
                    <a:moveTo>
                      <a:pt x="238610" y="199817"/>
                    </a:moveTo>
                    <a:cubicBezTo>
                      <a:pt x="238610" y="232849"/>
                      <a:pt x="237669" y="256247"/>
                      <a:pt x="235795" y="270008"/>
                    </a:cubicBezTo>
                    <a:cubicBezTo>
                      <a:pt x="233917" y="283766"/>
                      <a:pt x="228038" y="296335"/>
                      <a:pt x="218155" y="307716"/>
                    </a:cubicBezTo>
                    <a:cubicBezTo>
                      <a:pt x="208271" y="319093"/>
                      <a:pt x="194925" y="327837"/>
                      <a:pt x="178119" y="333948"/>
                    </a:cubicBezTo>
                    <a:cubicBezTo>
                      <a:pt x="161309" y="340055"/>
                      <a:pt x="141726" y="343111"/>
                      <a:pt x="119369" y="343111"/>
                    </a:cubicBezTo>
                    <a:cubicBezTo>
                      <a:pt x="98178" y="343111"/>
                      <a:pt x="79124" y="340230"/>
                      <a:pt x="62207" y="334474"/>
                    </a:cubicBezTo>
                    <a:cubicBezTo>
                      <a:pt x="45295" y="328721"/>
                      <a:pt x="31701" y="320076"/>
                      <a:pt x="21418" y="308543"/>
                    </a:cubicBezTo>
                    <a:cubicBezTo>
                      <a:pt x="11138" y="297006"/>
                      <a:pt x="5023" y="284475"/>
                      <a:pt x="3065" y="270934"/>
                    </a:cubicBezTo>
                    <a:cubicBezTo>
                      <a:pt x="1110" y="257393"/>
                      <a:pt x="131" y="233688"/>
                      <a:pt x="131" y="199817"/>
                    </a:cubicBezTo>
                    <a:lnTo>
                      <a:pt x="131" y="143452"/>
                    </a:lnTo>
                    <a:cubicBezTo>
                      <a:pt x="131" y="110415"/>
                      <a:pt x="1072" y="87022"/>
                      <a:pt x="2947" y="73260"/>
                    </a:cubicBezTo>
                    <a:cubicBezTo>
                      <a:pt x="4825" y="59502"/>
                      <a:pt x="10704" y="46933"/>
                      <a:pt x="20587" y="35552"/>
                    </a:cubicBezTo>
                    <a:cubicBezTo>
                      <a:pt x="30470" y="24176"/>
                      <a:pt x="43816" y="14026"/>
                      <a:pt x="60622" y="7915"/>
                    </a:cubicBezTo>
                    <a:cubicBezTo>
                      <a:pt x="77432" y="1811"/>
                      <a:pt x="97012" y="157"/>
                      <a:pt x="119369" y="157"/>
                    </a:cubicBezTo>
                    <a:cubicBezTo>
                      <a:pt x="140564" y="157"/>
                      <a:pt x="159618" y="1632"/>
                      <a:pt x="176530" y="7389"/>
                    </a:cubicBezTo>
                    <a:cubicBezTo>
                      <a:pt x="193447" y="13142"/>
                      <a:pt x="207041" y="23193"/>
                      <a:pt x="217320" y="34726"/>
                    </a:cubicBezTo>
                    <a:cubicBezTo>
                      <a:pt x="227603" y="46259"/>
                      <a:pt x="233718" y="58793"/>
                      <a:pt x="235677" y="72334"/>
                    </a:cubicBezTo>
                    <a:cubicBezTo>
                      <a:pt x="237631" y="85875"/>
                      <a:pt x="238610" y="109581"/>
                      <a:pt x="238610" y="143452"/>
                    </a:cubicBezTo>
                    <a:close/>
                    <a:moveTo>
                      <a:pt x="132056" y="91190"/>
                    </a:moveTo>
                    <a:cubicBezTo>
                      <a:pt x="132056" y="75797"/>
                      <a:pt x="131248" y="65952"/>
                      <a:pt x="129637" y="61651"/>
                    </a:cubicBezTo>
                    <a:cubicBezTo>
                      <a:pt x="128025" y="57349"/>
                      <a:pt x="124733" y="55201"/>
                      <a:pt x="119765" y="55201"/>
                    </a:cubicBezTo>
                    <a:cubicBezTo>
                      <a:pt x="115540" y="55201"/>
                      <a:pt x="112301" y="56942"/>
                      <a:pt x="110053" y="60428"/>
                    </a:cubicBezTo>
                    <a:cubicBezTo>
                      <a:pt x="107809" y="63910"/>
                      <a:pt x="106685" y="74163"/>
                      <a:pt x="106685" y="91190"/>
                    </a:cubicBezTo>
                    <a:lnTo>
                      <a:pt x="106685" y="245727"/>
                    </a:lnTo>
                    <a:cubicBezTo>
                      <a:pt x="106685" y="264956"/>
                      <a:pt x="107424" y="276821"/>
                      <a:pt x="108907" y="281316"/>
                    </a:cubicBezTo>
                    <a:cubicBezTo>
                      <a:pt x="110385" y="285816"/>
                      <a:pt x="113821" y="288068"/>
                      <a:pt x="119213" y="288068"/>
                    </a:cubicBezTo>
                    <a:cubicBezTo>
                      <a:pt x="124710" y="288068"/>
                      <a:pt x="128223" y="285477"/>
                      <a:pt x="129755" y="280291"/>
                    </a:cubicBezTo>
                    <a:cubicBezTo>
                      <a:pt x="131290" y="275110"/>
                      <a:pt x="132056" y="262773"/>
                      <a:pt x="132056" y="243277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C6254508-9C2F-674A-A5D3-2BF348F0BF7B}"/>
                  </a:ext>
                </a:extLst>
              </p:cNvPr>
              <p:cNvSpPr/>
              <p:nvPr/>
            </p:nvSpPr>
            <p:spPr>
              <a:xfrm>
                <a:off x="4540579" y="4661333"/>
                <a:ext cx="127137" cy="186893"/>
              </a:xfrm>
              <a:custGeom>
                <a:avLst/>
                <a:gdLst>
                  <a:gd name="connsiteX0" fmla="*/ 233553 w 233400"/>
                  <a:gd name="connsiteY0" fmla="*/ 157 h 343101"/>
                  <a:gd name="connsiteX1" fmla="*/ 233553 w 233400"/>
                  <a:gd name="connsiteY1" fmla="*/ 343259 h 343101"/>
                  <a:gd name="connsiteX2" fmla="*/ 142224 w 233400"/>
                  <a:gd name="connsiteY2" fmla="*/ 343259 h 343101"/>
                  <a:gd name="connsiteX3" fmla="*/ 91482 w 233400"/>
                  <a:gd name="connsiteY3" fmla="*/ 186874 h 343101"/>
                  <a:gd name="connsiteX4" fmla="*/ 91482 w 233400"/>
                  <a:gd name="connsiteY4" fmla="*/ 343259 h 343101"/>
                  <a:gd name="connsiteX5" fmla="*/ 153 w 233400"/>
                  <a:gd name="connsiteY5" fmla="*/ 343259 h 343101"/>
                  <a:gd name="connsiteX6" fmla="*/ 153 w 233400"/>
                  <a:gd name="connsiteY6" fmla="*/ 157 h 343101"/>
                  <a:gd name="connsiteX7" fmla="*/ 81336 w 233400"/>
                  <a:gd name="connsiteY7" fmla="*/ 157 h 343101"/>
                  <a:gd name="connsiteX8" fmla="*/ 142224 w 233400"/>
                  <a:gd name="connsiteY8" fmla="*/ 155053 h 343101"/>
                  <a:gd name="connsiteX9" fmla="*/ 142224 w 233400"/>
                  <a:gd name="connsiteY9" fmla="*/ 157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400" h="343101">
                    <a:moveTo>
                      <a:pt x="233553" y="157"/>
                    </a:moveTo>
                    <a:lnTo>
                      <a:pt x="233553" y="343259"/>
                    </a:lnTo>
                    <a:lnTo>
                      <a:pt x="142224" y="343259"/>
                    </a:lnTo>
                    <a:lnTo>
                      <a:pt x="91482" y="186874"/>
                    </a:lnTo>
                    <a:lnTo>
                      <a:pt x="91482" y="343259"/>
                    </a:lnTo>
                    <a:lnTo>
                      <a:pt x="153" y="343259"/>
                    </a:lnTo>
                    <a:lnTo>
                      <a:pt x="153" y="157"/>
                    </a:lnTo>
                    <a:lnTo>
                      <a:pt x="81336" y="157"/>
                    </a:lnTo>
                    <a:lnTo>
                      <a:pt x="142224" y="155053"/>
                    </a:lnTo>
                    <a:lnTo>
                      <a:pt x="142224" y="157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1F25D882-1872-B414-511E-8933E99CBA48}"/>
                  </a:ext>
                </a:extLst>
              </p:cNvPr>
              <p:cNvSpPr/>
              <p:nvPr/>
            </p:nvSpPr>
            <p:spPr>
              <a:xfrm>
                <a:off x="4689827" y="4661333"/>
                <a:ext cx="129901" cy="186893"/>
              </a:xfrm>
              <a:custGeom>
                <a:avLst/>
                <a:gdLst>
                  <a:gd name="connsiteX0" fmla="*/ 175 w 238475"/>
                  <a:gd name="connsiteY0" fmla="*/ 157 h 343101"/>
                  <a:gd name="connsiteX1" fmla="*/ 77236 w 238475"/>
                  <a:gd name="connsiteY1" fmla="*/ 157 h 343101"/>
                  <a:gd name="connsiteX2" fmla="*/ 178121 w 238475"/>
                  <a:gd name="connsiteY2" fmla="*/ 5949 h 343101"/>
                  <a:gd name="connsiteX3" fmla="*/ 218118 w 238475"/>
                  <a:gd name="connsiteY3" fmla="*/ 29232 h 343101"/>
                  <a:gd name="connsiteX4" fmla="*/ 235240 w 238475"/>
                  <a:gd name="connsiteY4" fmla="*/ 58668 h 343101"/>
                  <a:gd name="connsiteX5" fmla="*/ 238650 w 238475"/>
                  <a:gd name="connsiteY5" fmla="*/ 122375 h 343101"/>
                  <a:gd name="connsiteX6" fmla="*/ 238650 w 238475"/>
                  <a:gd name="connsiteY6" fmla="*/ 239536 h 343101"/>
                  <a:gd name="connsiteX7" fmla="*/ 233655 w 238475"/>
                  <a:gd name="connsiteY7" fmla="*/ 299772 h 343101"/>
                  <a:gd name="connsiteX8" fmla="*/ 216175 w 238475"/>
                  <a:gd name="connsiteY8" fmla="*/ 323520 h 343101"/>
                  <a:gd name="connsiteX9" fmla="*/ 178098 w 238475"/>
                  <a:gd name="connsiteY9" fmla="*/ 337963 h 343101"/>
                  <a:gd name="connsiteX10" fmla="*/ 130035 w 238475"/>
                  <a:gd name="connsiteY10" fmla="*/ 343259 h 343101"/>
                  <a:gd name="connsiteX11" fmla="*/ 175 w 238475"/>
                  <a:gd name="connsiteY11" fmla="*/ 343259 h 343101"/>
                  <a:gd name="connsiteX12" fmla="*/ 106729 w 238475"/>
                  <a:gd name="connsiteY12" fmla="*/ 59460 h 343101"/>
                  <a:gd name="connsiteX13" fmla="*/ 106729 w 238475"/>
                  <a:gd name="connsiteY13" fmla="*/ 283862 h 343101"/>
                  <a:gd name="connsiteX14" fmla="*/ 128095 w 238475"/>
                  <a:gd name="connsiteY14" fmla="*/ 276154 h 343101"/>
                  <a:gd name="connsiteX15" fmla="*/ 132096 w 238475"/>
                  <a:gd name="connsiteY15" fmla="*/ 234377 h 343101"/>
                  <a:gd name="connsiteX16" fmla="*/ 132096 w 238475"/>
                  <a:gd name="connsiteY16" fmla="*/ 101801 h 343101"/>
                  <a:gd name="connsiteX17" fmla="*/ 130751 w 238475"/>
                  <a:gd name="connsiteY17" fmla="*/ 72098 h 343101"/>
                  <a:gd name="connsiteX18" fmla="*/ 124644 w 238475"/>
                  <a:gd name="connsiteY18" fmla="*/ 62504 h 343101"/>
                  <a:gd name="connsiteX19" fmla="*/ 106729 w 238475"/>
                  <a:gd name="connsiteY19" fmla="*/ 59460 h 34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475" h="343101">
                    <a:moveTo>
                      <a:pt x="175" y="157"/>
                    </a:moveTo>
                    <a:lnTo>
                      <a:pt x="77236" y="157"/>
                    </a:lnTo>
                    <a:cubicBezTo>
                      <a:pt x="126972" y="157"/>
                      <a:pt x="160599" y="2089"/>
                      <a:pt x="178121" y="5949"/>
                    </a:cubicBezTo>
                    <a:cubicBezTo>
                      <a:pt x="195639" y="9804"/>
                      <a:pt x="208974" y="20408"/>
                      <a:pt x="218118" y="29232"/>
                    </a:cubicBezTo>
                    <a:cubicBezTo>
                      <a:pt x="227262" y="38048"/>
                      <a:pt x="232969" y="47862"/>
                      <a:pt x="235240" y="58668"/>
                    </a:cubicBezTo>
                    <a:cubicBezTo>
                      <a:pt x="237515" y="69473"/>
                      <a:pt x="238650" y="90706"/>
                      <a:pt x="238650" y="122375"/>
                    </a:cubicBezTo>
                    <a:lnTo>
                      <a:pt x="238650" y="239536"/>
                    </a:lnTo>
                    <a:cubicBezTo>
                      <a:pt x="238650" y="269570"/>
                      <a:pt x="236985" y="289649"/>
                      <a:pt x="233655" y="299772"/>
                    </a:cubicBezTo>
                    <a:cubicBezTo>
                      <a:pt x="230325" y="309891"/>
                      <a:pt x="224500" y="317809"/>
                      <a:pt x="216175" y="323520"/>
                    </a:cubicBezTo>
                    <a:cubicBezTo>
                      <a:pt x="207850" y="329231"/>
                      <a:pt x="190332" y="335689"/>
                      <a:pt x="178098" y="337963"/>
                    </a:cubicBezTo>
                    <a:cubicBezTo>
                      <a:pt x="165860" y="340234"/>
                      <a:pt x="154666" y="343259"/>
                      <a:pt x="130035" y="343259"/>
                    </a:cubicBezTo>
                    <a:lnTo>
                      <a:pt x="175" y="343259"/>
                    </a:lnTo>
                    <a:close/>
                    <a:moveTo>
                      <a:pt x="106729" y="59460"/>
                    </a:moveTo>
                    <a:lnTo>
                      <a:pt x="106729" y="283862"/>
                    </a:lnTo>
                    <a:cubicBezTo>
                      <a:pt x="118304" y="283862"/>
                      <a:pt x="125425" y="281290"/>
                      <a:pt x="128095" y="276154"/>
                    </a:cubicBezTo>
                    <a:cubicBezTo>
                      <a:pt x="130762" y="271014"/>
                      <a:pt x="132096" y="257089"/>
                      <a:pt x="132096" y="234377"/>
                    </a:cubicBezTo>
                    <a:lnTo>
                      <a:pt x="132096" y="101801"/>
                    </a:lnTo>
                    <a:cubicBezTo>
                      <a:pt x="132096" y="86366"/>
                      <a:pt x="131646" y="76464"/>
                      <a:pt x="130751" y="72098"/>
                    </a:cubicBezTo>
                    <a:cubicBezTo>
                      <a:pt x="129852" y="67732"/>
                      <a:pt x="127817" y="64535"/>
                      <a:pt x="124644" y="62504"/>
                    </a:cubicBezTo>
                    <a:cubicBezTo>
                      <a:pt x="121474" y="60474"/>
                      <a:pt x="115500" y="59460"/>
                      <a:pt x="106729" y="59460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584B6F5A-8354-4FFD-A8D2-898B4850D6CA}"/>
                  </a:ext>
                </a:extLst>
              </p:cNvPr>
              <p:cNvSpPr/>
              <p:nvPr/>
            </p:nvSpPr>
            <p:spPr>
              <a:xfrm>
                <a:off x="4072595" y="4142628"/>
                <a:ext cx="332059" cy="332059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114300 w 609600"/>
                  <a:gd name="connsiteY5" fmla="*/ 76200 h 609600"/>
                  <a:gd name="connsiteX6" fmla="*/ 219075 w 609600"/>
                  <a:gd name="connsiteY6" fmla="*/ 76200 h 609600"/>
                  <a:gd name="connsiteX7" fmla="*/ 219075 w 609600"/>
                  <a:gd name="connsiteY7" fmla="*/ 304800 h 609600"/>
                  <a:gd name="connsiteX8" fmla="*/ 371475 w 609600"/>
                  <a:gd name="connsiteY8" fmla="*/ 76200 h 609600"/>
                  <a:gd name="connsiteX9" fmla="*/ 495300 w 609600"/>
                  <a:gd name="connsiteY9" fmla="*/ 76200 h 609600"/>
                  <a:gd name="connsiteX10" fmla="*/ 342900 w 609600"/>
                  <a:gd name="connsiteY10" fmla="*/ 304800 h 609600"/>
                  <a:gd name="connsiteX11" fmla="*/ 495300 w 609600"/>
                  <a:gd name="connsiteY11" fmla="*/ 533400 h 609600"/>
                  <a:gd name="connsiteX12" fmla="*/ 371475 w 609600"/>
                  <a:gd name="connsiteY12" fmla="*/ 533400 h 609600"/>
                  <a:gd name="connsiteX13" fmla="*/ 219075 w 609600"/>
                  <a:gd name="connsiteY13" fmla="*/ 304800 h 609600"/>
                  <a:gd name="connsiteX14" fmla="*/ 219075 w 609600"/>
                  <a:gd name="connsiteY14" fmla="*/ 533400 h 609600"/>
                  <a:gd name="connsiteX15" fmla="*/ 114300 w 609600"/>
                  <a:gd name="connsiteY15" fmla="*/ 5334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65" y="0"/>
                      <a:pt x="0" y="136464"/>
                      <a:pt x="0" y="304800"/>
                    </a:cubicBezTo>
                    <a:cubicBezTo>
                      <a:pt x="0" y="473135"/>
                      <a:pt x="136465" y="609600"/>
                      <a:pt x="304800" y="609600"/>
                    </a:cubicBezTo>
                    <a:cubicBezTo>
                      <a:pt x="473135" y="609600"/>
                      <a:pt x="609600" y="473135"/>
                      <a:pt x="609600" y="304800"/>
                    </a:cubicBezTo>
                    <a:cubicBezTo>
                      <a:pt x="609600" y="136464"/>
                      <a:pt x="473135" y="0"/>
                      <a:pt x="304800" y="0"/>
                    </a:cubicBezTo>
                    <a:close/>
                    <a:moveTo>
                      <a:pt x="114300" y="76200"/>
                    </a:moveTo>
                    <a:lnTo>
                      <a:pt x="219075" y="76200"/>
                    </a:lnTo>
                    <a:lnTo>
                      <a:pt x="219075" y="304800"/>
                    </a:lnTo>
                    <a:lnTo>
                      <a:pt x="371475" y="76200"/>
                    </a:lnTo>
                    <a:lnTo>
                      <a:pt x="495300" y="76200"/>
                    </a:lnTo>
                    <a:lnTo>
                      <a:pt x="342900" y="304800"/>
                    </a:lnTo>
                    <a:lnTo>
                      <a:pt x="495300" y="533400"/>
                    </a:lnTo>
                    <a:lnTo>
                      <a:pt x="371475" y="533400"/>
                    </a:lnTo>
                    <a:lnTo>
                      <a:pt x="219075" y="304800"/>
                    </a:lnTo>
                    <a:lnTo>
                      <a:pt x="219075" y="533400"/>
                    </a:lnTo>
                    <a:lnTo>
                      <a:pt x="114300" y="533400"/>
                    </a:lnTo>
                    <a:close/>
                  </a:path>
                </a:pathLst>
              </a:custGeom>
              <a:grpFill/>
              <a:ln w="18000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EC97677-B944-6FB0-E292-2167F6582B1C}"/>
                  </a:ext>
                </a:extLst>
              </p:cNvPr>
              <p:cNvSpPr/>
              <p:nvPr/>
            </p:nvSpPr>
            <p:spPr>
              <a:xfrm>
                <a:off x="3761290" y="3997323"/>
                <a:ext cx="1058439" cy="622666"/>
              </a:xfrm>
              <a:custGeom>
                <a:avLst/>
                <a:gdLst>
                  <a:gd name="connsiteX0" fmla="*/ 1943188 w 1943100"/>
                  <a:gd name="connsiteY0" fmla="*/ 107 h 1143102"/>
                  <a:gd name="connsiteX1" fmla="*/ 1943188 w 1943100"/>
                  <a:gd name="connsiteY1" fmla="*/ 1143176 h 1143102"/>
                  <a:gd name="connsiteX2" fmla="*/ 1752688 w 1943100"/>
                  <a:gd name="connsiteY2" fmla="*/ 1143081 h 1143102"/>
                  <a:gd name="connsiteX3" fmla="*/ 1828888 w 1943100"/>
                  <a:gd name="connsiteY3" fmla="*/ 1066881 h 1143102"/>
                  <a:gd name="connsiteX4" fmla="*/ 1828888 w 1943100"/>
                  <a:gd name="connsiteY4" fmla="*/ 114381 h 1143102"/>
                  <a:gd name="connsiteX5" fmla="*/ 114388 w 1943100"/>
                  <a:gd name="connsiteY5" fmla="*/ 114407 h 1143102"/>
                  <a:gd name="connsiteX6" fmla="*/ 114388 w 1943100"/>
                  <a:gd name="connsiteY6" fmla="*/ 190581 h 1143102"/>
                  <a:gd name="connsiteX7" fmla="*/ 872913 w 1943100"/>
                  <a:gd name="connsiteY7" fmla="*/ 190581 h 1143102"/>
                  <a:gd name="connsiteX8" fmla="*/ 604281 w 1943100"/>
                  <a:gd name="connsiteY8" fmla="*/ 304881 h 1143102"/>
                  <a:gd name="connsiteX9" fmla="*/ 88 w 1943100"/>
                  <a:gd name="connsiteY9" fmla="*/ 304881 h 1143102"/>
                  <a:gd name="connsiteX10" fmla="*/ 88 w 1943100"/>
                  <a:gd name="connsiteY10" fmla="*/ 73 h 114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3102">
                    <a:moveTo>
                      <a:pt x="1943188" y="107"/>
                    </a:moveTo>
                    <a:lnTo>
                      <a:pt x="1943188" y="1143176"/>
                    </a:lnTo>
                    <a:lnTo>
                      <a:pt x="1752688" y="1143081"/>
                    </a:lnTo>
                    <a:lnTo>
                      <a:pt x="1828888" y="1066881"/>
                    </a:lnTo>
                    <a:lnTo>
                      <a:pt x="1828888" y="114381"/>
                    </a:lnTo>
                    <a:lnTo>
                      <a:pt x="114388" y="114407"/>
                    </a:lnTo>
                    <a:lnTo>
                      <a:pt x="114388" y="190581"/>
                    </a:lnTo>
                    <a:lnTo>
                      <a:pt x="872913" y="190581"/>
                    </a:lnTo>
                    <a:cubicBezTo>
                      <a:pt x="767703" y="191518"/>
                      <a:pt x="672678" y="235100"/>
                      <a:pt x="604281" y="304881"/>
                    </a:cubicBezTo>
                    <a:lnTo>
                      <a:pt x="88" y="304881"/>
                    </a:lnTo>
                    <a:lnTo>
                      <a:pt x="88" y="73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C7D629E-EE19-91A1-C192-70B36F367028}"/>
                  </a:ext>
                </a:extLst>
              </p:cNvPr>
              <p:cNvSpPr/>
              <p:nvPr/>
            </p:nvSpPr>
            <p:spPr>
              <a:xfrm>
                <a:off x="4240517" y="4101079"/>
                <a:ext cx="475442" cy="311322"/>
              </a:xfrm>
              <a:custGeom>
                <a:avLst/>
                <a:gdLst>
                  <a:gd name="connsiteX0" fmla="*/ 682440 w 872825"/>
                  <a:gd name="connsiteY0" fmla="*/ 96 h 571530"/>
                  <a:gd name="connsiteX1" fmla="*/ 682440 w 872825"/>
                  <a:gd name="connsiteY1" fmla="*/ 457296 h 571530"/>
                  <a:gd name="connsiteX2" fmla="*/ 758640 w 872825"/>
                  <a:gd name="connsiteY2" fmla="*/ 457296 h 571530"/>
                  <a:gd name="connsiteX3" fmla="*/ 758640 w 872825"/>
                  <a:gd name="connsiteY3" fmla="*/ 65 h 571530"/>
                  <a:gd name="connsiteX4" fmla="*/ 872940 w 872825"/>
                  <a:gd name="connsiteY4" fmla="*/ 65 h 571530"/>
                  <a:gd name="connsiteX5" fmla="*/ 872940 w 872825"/>
                  <a:gd name="connsiteY5" fmla="*/ 571596 h 571530"/>
                  <a:gd name="connsiteX6" fmla="*/ 568140 w 872825"/>
                  <a:gd name="connsiteY6" fmla="*/ 571596 h 571530"/>
                  <a:gd name="connsiteX7" fmla="*/ 568140 w 872825"/>
                  <a:gd name="connsiteY7" fmla="*/ 114396 h 571530"/>
                  <a:gd name="connsiteX8" fmla="*/ 414090 w 872825"/>
                  <a:gd name="connsiteY8" fmla="*/ 114400 h 571530"/>
                  <a:gd name="connsiteX9" fmla="*/ 491940 w 872825"/>
                  <a:gd name="connsiteY9" fmla="*/ 381088 h 571530"/>
                  <a:gd name="connsiteX10" fmla="*/ 453977 w 872825"/>
                  <a:gd name="connsiteY10" fmla="*/ 571596 h 571530"/>
                  <a:gd name="connsiteX11" fmla="*/ 326666 w 872825"/>
                  <a:gd name="connsiteY11" fmla="*/ 571596 h 571530"/>
                  <a:gd name="connsiteX12" fmla="*/ 377640 w 872825"/>
                  <a:gd name="connsiteY12" fmla="*/ 381085 h 571530"/>
                  <a:gd name="connsiteX13" fmla="*/ 115 w 872825"/>
                  <a:gd name="connsiteY13" fmla="*/ 96 h 571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2825" h="571530">
                    <a:moveTo>
                      <a:pt x="682440" y="96"/>
                    </a:moveTo>
                    <a:lnTo>
                      <a:pt x="682440" y="457296"/>
                    </a:lnTo>
                    <a:lnTo>
                      <a:pt x="758640" y="457296"/>
                    </a:lnTo>
                    <a:lnTo>
                      <a:pt x="758640" y="65"/>
                    </a:lnTo>
                    <a:lnTo>
                      <a:pt x="872940" y="65"/>
                    </a:lnTo>
                    <a:lnTo>
                      <a:pt x="872940" y="571596"/>
                    </a:lnTo>
                    <a:lnTo>
                      <a:pt x="568140" y="571596"/>
                    </a:lnTo>
                    <a:lnTo>
                      <a:pt x="568140" y="114396"/>
                    </a:lnTo>
                    <a:lnTo>
                      <a:pt x="414090" y="114400"/>
                    </a:lnTo>
                    <a:cubicBezTo>
                      <a:pt x="463372" y="191385"/>
                      <a:pt x="491940" y="282897"/>
                      <a:pt x="491940" y="381088"/>
                    </a:cubicBezTo>
                    <a:cubicBezTo>
                      <a:pt x="491940" y="448598"/>
                      <a:pt x="478433" y="512953"/>
                      <a:pt x="453977" y="571596"/>
                    </a:cubicBezTo>
                    <a:lnTo>
                      <a:pt x="326666" y="571596"/>
                    </a:lnTo>
                    <a:cubicBezTo>
                      <a:pt x="359085" y="515551"/>
                      <a:pt x="377640" y="450488"/>
                      <a:pt x="377640" y="381085"/>
                    </a:cubicBezTo>
                    <a:cubicBezTo>
                      <a:pt x="377640" y="171820"/>
                      <a:pt x="208941" y="1959"/>
                      <a:pt x="115" y="96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07C95935-BB59-7065-478C-2DFF55894DAE}"/>
                  </a:ext>
                </a:extLst>
              </p:cNvPr>
              <p:cNvSpPr/>
              <p:nvPr/>
            </p:nvSpPr>
            <p:spPr>
              <a:xfrm>
                <a:off x="3761290" y="4204864"/>
                <a:ext cx="476735" cy="311311"/>
              </a:xfrm>
              <a:custGeom>
                <a:avLst/>
                <a:gdLst>
                  <a:gd name="connsiteX0" fmla="*/ 45 w 875198"/>
                  <a:gd name="connsiteY0" fmla="*/ 84 h 571511"/>
                  <a:gd name="connsiteX1" fmla="*/ 546308 w 875198"/>
                  <a:gd name="connsiteY1" fmla="*/ 80 h 571511"/>
                  <a:gd name="connsiteX2" fmla="*/ 495345 w 875198"/>
                  <a:gd name="connsiteY2" fmla="*/ 190569 h 571511"/>
                  <a:gd name="connsiteX3" fmla="*/ 875244 w 875198"/>
                  <a:gd name="connsiteY3" fmla="*/ 571581 h 571511"/>
                  <a:gd name="connsiteX4" fmla="*/ 45 w 875198"/>
                  <a:gd name="connsiteY4" fmla="*/ 571592 h 571511"/>
                  <a:gd name="connsiteX5" fmla="*/ 45 w 875198"/>
                  <a:gd name="connsiteY5" fmla="*/ 457284 h 571511"/>
                  <a:gd name="connsiteX6" fmla="*/ 152445 w 875198"/>
                  <a:gd name="connsiteY6" fmla="*/ 457284 h 571511"/>
                  <a:gd name="connsiteX7" fmla="*/ 152445 w 875198"/>
                  <a:gd name="connsiteY7" fmla="*/ 114384 h 571511"/>
                  <a:gd name="connsiteX8" fmla="*/ 45 w 875198"/>
                  <a:gd name="connsiteY8" fmla="*/ 114384 h 571511"/>
                  <a:gd name="connsiteX9" fmla="*/ 266745 w 875198"/>
                  <a:gd name="connsiteY9" fmla="*/ 114384 h 571511"/>
                  <a:gd name="connsiteX10" fmla="*/ 266745 w 875198"/>
                  <a:gd name="connsiteY10" fmla="*/ 457284 h 571511"/>
                  <a:gd name="connsiteX11" fmla="*/ 458914 w 875198"/>
                  <a:gd name="connsiteY11" fmla="*/ 457284 h 571511"/>
                  <a:gd name="connsiteX12" fmla="*/ 381045 w 875198"/>
                  <a:gd name="connsiteY12" fmla="*/ 190573 h 571511"/>
                  <a:gd name="connsiteX13" fmla="*/ 386867 w 875198"/>
                  <a:gd name="connsiteY13" fmla="*/ 114384 h 57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5198" h="571511">
                    <a:moveTo>
                      <a:pt x="45" y="84"/>
                    </a:moveTo>
                    <a:lnTo>
                      <a:pt x="546308" y="80"/>
                    </a:lnTo>
                    <a:cubicBezTo>
                      <a:pt x="513896" y="56118"/>
                      <a:pt x="495345" y="121177"/>
                      <a:pt x="495345" y="190569"/>
                    </a:cubicBezTo>
                    <a:cubicBezTo>
                      <a:pt x="495345" y="400626"/>
                      <a:pt x="665332" y="570990"/>
                      <a:pt x="875244" y="571581"/>
                    </a:cubicBezTo>
                    <a:lnTo>
                      <a:pt x="45" y="571592"/>
                    </a:lnTo>
                    <a:lnTo>
                      <a:pt x="45" y="457284"/>
                    </a:lnTo>
                    <a:lnTo>
                      <a:pt x="152445" y="457284"/>
                    </a:lnTo>
                    <a:lnTo>
                      <a:pt x="152445" y="114384"/>
                    </a:lnTo>
                    <a:lnTo>
                      <a:pt x="45" y="114384"/>
                    </a:lnTo>
                    <a:close/>
                    <a:moveTo>
                      <a:pt x="266745" y="114384"/>
                    </a:moveTo>
                    <a:lnTo>
                      <a:pt x="266745" y="457284"/>
                    </a:lnTo>
                    <a:lnTo>
                      <a:pt x="458914" y="457284"/>
                    </a:lnTo>
                    <a:cubicBezTo>
                      <a:pt x="409620" y="380299"/>
                      <a:pt x="381045" y="288772"/>
                      <a:pt x="381045" y="190573"/>
                    </a:cubicBezTo>
                    <a:cubicBezTo>
                      <a:pt x="381045" y="164665"/>
                      <a:pt x="383034" y="139218"/>
                      <a:pt x="386867" y="114384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CFE3C7E-7BD0-71D0-AF67-BC5A90B084CA}"/>
                  </a:ext>
                </a:extLst>
              </p:cNvPr>
              <p:cNvSpPr/>
              <p:nvPr/>
            </p:nvSpPr>
            <p:spPr>
              <a:xfrm>
                <a:off x="3657522" y="3997327"/>
                <a:ext cx="1058439" cy="622609"/>
              </a:xfrm>
              <a:custGeom>
                <a:avLst/>
                <a:gdLst>
                  <a:gd name="connsiteX0" fmla="*/ 1943173 w 1943100"/>
                  <a:gd name="connsiteY0" fmla="*/ 838269 h 1142996"/>
                  <a:gd name="connsiteX1" fmla="*/ 1943173 w 1943100"/>
                  <a:gd name="connsiteY1" fmla="*/ 1143069 h 1142996"/>
                  <a:gd name="connsiteX2" fmla="*/ 73 w 1943100"/>
                  <a:gd name="connsiteY2" fmla="*/ 1143069 h 1142996"/>
                  <a:gd name="connsiteX3" fmla="*/ 73 w 1943100"/>
                  <a:gd name="connsiteY3" fmla="*/ 119 h 1142996"/>
                  <a:gd name="connsiteX4" fmla="*/ 190573 w 1943100"/>
                  <a:gd name="connsiteY4" fmla="*/ 73 h 1142996"/>
                  <a:gd name="connsiteX5" fmla="*/ 114373 w 1943100"/>
                  <a:gd name="connsiteY5" fmla="*/ 76273 h 1142996"/>
                  <a:gd name="connsiteX6" fmla="*/ 114373 w 1943100"/>
                  <a:gd name="connsiteY6" fmla="*/ 1028762 h 1142996"/>
                  <a:gd name="connsiteX7" fmla="*/ 1828873 w 1943100"/>
                  <a:gd name="connsiteY7" fmla="*/ 1028762 h 1142996"/>
                  <a:gd name="connsiteX8" fmla="*/ 1828873 w 1943100"/>
                  <a:gd name="connsiteY8" fmla="*/ 952577 h 1142996"/>
                  <a:gd name="connsiteX9" fmla="*/ 1067966 w 1943100"/>
                  <a:gd name="connsiteY9" fmla="*/ 952573 h 1142996"/>
                  <a:gd name="connsiteX10" fmla="*/ 1338960 w 1943100"/>
                  <a:gd name="connsiteY10" fmla="*/ 838273 h 114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3100" h="1142996">
                    <a:moveTo>
                      <a:pt x="1943173" y="838269"/>
                    </a:moveTo>
                    <a:lnTo>
                      <a:pt x="1943173" y="1143069"/>
                    </a:lnTo>
                    <a:lnTo>
                      <a:pt x="73" y="1143069"/>
                    </a:lnTo>
                    <a:lnTo>
                      <a:pt x="73" y="119"/>
                    </a:lnTo>
                    <a:lnTo>
                      <a:pt x="190573" y="73"/>
                    </a:lnTo>
                    <a:lnTo>
                      <a:pt x="114373" y="76273"/>
                    </a:lnTo>
                    <a:lnTo>
                      <a:pt x="114373" y="1028762"/>
                    </a:lnTo>
                    <a:lnTo>
                      <a:pt x="1828873" y="1028762"/>
                    </a:lnTo>
                    <a:lnTo>
                      <a:pt x="1828873" y="952577"/>
                    </a:lnTo>
                    <a:lnTo>
                      <a:pt x="1067966" y="952573"/>
                    </a:lnTo>
                    <a:cubicBezTo>
                      <a:pt x="1174109" y="952276"/>
                      <a:pt x="1270048" y="908571"/>
                      <a:pt x="1338960" y="838273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02510C92-D3B3-C1A9-D6AE-CE8BDBBB2573}"/>
              </a:ext>
            </a:extLst>
          </p:cNvPr>
          <p:cNvGrpSpPr/>
          <p:nvPr/>
        </p:nvGrpSpPr>
        <p:grpSpPr>
          <a:xfrm>
            <a:off x="7499616" y="1486966"/>
            <a:ext cx="4089194" cy="4690000"/>
            <a:chOff x="7596332" y="1597891"/>
            <a:chExt cx="3992478" cy="457907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24BF1DF-0A24-ECF1-D1CF-3FF9DE15139B}"/>
                </a:ext>
              </a:extLst>
            </p:cNvPr>
            <p:cNvSpPr/>
            <p:nvPr/>
          </p:nvSpPr>
          <p:spPr>
            <a:xfrm>
              <a:off x="7596332" y="1597891"/>
              <a:ext cx="3992478" cy="4579071"/>
            </a:xfrm>
            <a:prstGeom prst="roundRect">
              <a:avLst>
                <a:gd name="adj" fmla="val 9572"/>
              </a:avLst>
            </a:prstGeom>
            <a:gradFill>
              <a:gsLst>
                <a:gs pos="100000">
                  <a:schemeClr val="accent4"/>
                </a:gs>
                <a:gs pos="1000">
                  <a:schemeClr val="accent5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래픽 21">
              <a:extLst>
                <a:ext uri="{FF2B5EF4-FFF2-40B4-BE49-F238E27FC236}">
                  <a16:creationId xmlns:a16="http://schemas.microsoft.com/office/drawing/2014/main" id="{586A7A69-FD73-596A-F6AA-5AA97584BDFC}"/>
                </a:ext>
              </a:extLst>
            </p:cNvPr>
            <p:cNvGrpSpPr/>
            <p:nvPr/>
          </p:nvGrpSpPr>
          <p:grpSpPr>
            <a:xfrm>
              <a:off x="7985842" y="1987401"/>
              <a:ext cx="3213458" cy="3213455"/>
              <a:chOff x="8451464" y="2566133"/>
              <a:chExt cx="2514600" cy="2514600"/>
            </a:xfrm>
            <a:solidFill>
              <a:schemeClr val="accent4">
                <a:lumMod val="25000"/>
              </a:schemeClr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13EF44FD-7E0A-E843-FB9E-C6A36DB8E720}"/>
                  </a:ext>
                </a:extLst>
              </p:cNvPr>
              <p:cNvSpPr/>
              <p:nvPr/>
            </p:nvSpPr>
            <p:spPr>
              <a:xfrm>
                <a:off x="8451464" y="2566133"/>
                <a:ext cx="76200" cy="76200"/>
              </a:xfrm>
              <a:custGeom>
                <a:avLst/>
                <a:gdLst>
                  <a:gd name="connsiteX0" fmla="*/ 32 w 76200"/>
                  <a:gd name="connsiteY0" fmla="*/ 32 h 76200"/>
                  <a:gd name="connsiteX1" fmla="*/ 76232 w 76200"/>
                  <a:gd name="connsiteY1" fmla="*/ 32 h 76200"/>
                  <a:gd name="connsiteX2" fmla="*/ 76232 w 76200"/>
                  <a:gd name="connsiteY2" fmla="*/ 76232 h 76200"/>
                  <a:gd name="connsiteX3" fmla="*/ 3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32"/>
                    </a:moveTo>
                    <a:lnTo>
                      <a:pt x="76232" y="32"/>
                    </a:lnTo>
                    <a:lnTo>
                      <a:pt x="76232" y="76232"/>
                    </a:lnTo>
                    <a:lnTo>
                      <a:pt x="3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A3403A40-8FEF-4B4D-0588-51088684C960}"/>
                  </a:ext>
                </a:extLst>
              </p:cNvPr>
              <p:cNvSpPr/>
              <p:nvPr/>
            </p:nvSpPr>
            <p:spPr>
              <a:xfrm>
                <a:off x="8451464" y="2642333"/>
                <a:ext cx="76200" cy="76200"/>
              </a:xfrm>
              <a:custGeom>
                <a:avLst/>
                <a:gdLst>
                  <a:gd name="connsiteX0" fmla="*/ 32 w 76200"/>
                  <a:gd name="connsiteY0" fmla="*/ 40 h 76200"/>
                  <a:gd name="connsiteX1" fmla="*/ 76232 w 76200"/>
                  <a:gd name="connsiteY1" fmla="*/ 40 h 76200"/>
                  <a:gd name="connsiteX2" fmla="*/ 76232 w 76200"/>
                  <a:gd name="connsiteY2" fmla="*/ 76240 h 76200"/>
                  <a:gd name="connsiteX3" fmla="*/ 32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0"/>
                    </a:moveTo>
                    <a:lnTo>
                      <a:pt x="76232" y="40"/>
                    </a:lnTo>
                    <a:lnTo>
                      <a:pt x="76232" y="76240"/>
                    </a:lnTo>
                    <a:lnTo>
                      <a:pt x="32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7EC776-C992-B7A6-7630-F99E5DCAAEB8}"/>
                  </a:ext>
                </a:extLst>
              </p:cNvPr>
              <p:cNvSpPr/>
              <p:nvPr/>
            </p:nvSpPr>
            <p:spPr>
              <a:xfrm>
                <a:off x="8451464" y="2718533"/>
                <a:ext cx="76200" cy="76200"/>
              </a:xfrm>
              <a:custGeom>
                <a:avLst/>
                <a:gdLst>
                  <a:gd name="connsiteX0" fmla="*/ 32 w 76200"/>
                  <a:gd name="connsiteY0" fmla="*/ 48 h 76200"/>
                  <a:gd name="connsiteX1" fmla="*/ 76232 w 76200"/>
                  <a:gd name="connsiteY1" fmla="*/ 48 h 76200"/>
                  <a:gd name="connsiteX2" fmla="*/ 76232 w 76200"/>
                  <a:gd name="connsiteY2" fmla="*/ 76248 h 76200"/>
                  <a:gd name="connsiteX3" fmla="*/ 3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48"/>
                    </a:moveTo>
                    <a:lnTo>
                      <a:pt x="76232" y="48"/>
                    </a:lnTo>
                    <a:lnTo>
                      <a:pt x="76232" y="76248"/>
                    </a:lnTo>
                    <a:lnTo>
                      <a:pt x="3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6C65DB0C-EB1F-3160-74EB-330BE8601146}"/>
                  </a:ext>
                </a:extLst>
              </p:cNvPr>
              <p:cNvSpPr/>
              <p:nvPr/>
            </p:nvSpPr>
            <p:spPr>
              <a:xfrm>
                <a:off x="8451464" y="2794733"/>
                <a:ext cx="76200" cy="76200"/>
              </a:xfrm>
              <a:custGeom>
                <a:avLst/>
                <a:gdLst>
                  <a:gd name="connsiteX0" fmla="*/ 32 w 76200"/>
                  <a:gd name="connsiteY0" fmla="*/ 56 h 76200"/>
                  <a:gd name="connsiteX1" fmla="*/ 76232 w 76200"/>
                  <a:gd name="connsiteY1" fmla="*/ 56 h 76200"/>
                  <a:gd name="connsiteX2" fmla="*/ 76232 w 76200"/>
                  <a:gd name="connsiteY2" fmla="*/ 76256 h 76200"/>
                  <a:gd name="connsiteX3" fmla="*/ 3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56"/>
                    </a:moveTo>
                    <a:lnTo>
                      <a:pt x="76232" y="56"/>
                    </a:lnTo>
                    <a:lnTo>
                      <a:pt x="76232" y="76256"/>
                    </a:lnTo>
                    <a:lnTo>
                      <a:pt x="3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58683185-81D4-1C6E-17D2-2782D299F558}"/>
                  </a:ext>
                </a:extLst>
              </p:cNvPr>
              <p:cNvSpPr/>
              <p:nvPr/>
            </p:nvSpPr>
            <p:spPr>
              <a:xfrm>
                <a:off x="8451464" y="2870933"/>
                <a:ext cx="76200" cy="76200"/>
              </a:xfrm>
              <a:custGeom>
                <a:avLst/>
                <a:gdLst>
                  <a:gd name="connsiteX0" fmla="*/ 32 w 76200"/>
                  <a:gd name="connsiteY0" fmla="*/ 64 h 76200"/>
                  <a:gd name="connsiteX1" fmla="*/ 76232 w 76200"/>
                  <a:gd name="connsiteY1" fmla="*/ 64 h 76200"/>
                  <a:gd name="connsiteX2" fmla="*/ 76232 w 76200"/>
                  <a:gd name="connsiteY2" fmla="*/ 76264 h 76200"/>
                  <a:gd name="connsiteX3" fmla="*/ 3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64"/>
                    </a:moveTo>
                    <a:lnTo>
                      <a:pt x="76232" y="64"/>
                    </a:lnTo>
                    <a:lnTo>
                      <a:pt x="76232" y="76264"/>
                    </a:lnTo>
                    <a:lnTo>
                      <a:pt x="3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ADF6F0E-0482-1CF8-7225-7383F2049D65}"/>
                  </a:ext>
                </a:extLst>
              </p:cNvPr>
              <p:cNvSpPr/>
              <p:nvPr/>
            </p:nvSpPr>
            <p:spPr>
              <a:xfrm>
                <a:off x="8451464" y="2947133"/>
                <a:ext cx="76200" cy="76200"/>
              </a:xfrm>
              <a:custGeom>
                <a:avLst/>
                <a:gdLst>
                  <a:gd name="connsiteX0" fmla="*/ 32 w 76200"/>
                  <a:gd name="connsiteY0" fmla="*/ 72 h 76200"/>
                  <a:gd name="connsiteX1" fmla="*/ 76232 w 76200"/>
                  <a:gd name="connsiteY1" fmla="*/ 72 h 76200"/>
                  <a:gd name="connsiteX2" fmla="*/ 76232 w 76200"/>
                  <a:gd name="connsiteY2" fmla="*/ 76272 h 76200"/>
                  <a:gd name="connsiteX3" fmla="*/ 3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72"/>
                    </a:moveTo>
                    <a:lnTo>
                      <a:pt x="76232" y="72"/>
                    </a:lnTo>
                    <a:lnTo>
                      <a:pt x="76232" y="76272"/>
                    </a:lnTo>
                    <a:lnTo>
                      <a:pt x="3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F474B607-E820-1A2C-70B0-FF59740C0205}"/>
                  </a:ext>
                </a:extLst>
              </p:cNvPr>
              <p:cNvSpPr/>
              <p:nvPr/>
            </p:nvSpPr>
            <p:spPr>
              <a:xfrm>
                <a:off x="8451464" y="3023333"/>
                <a:ext cx="76200" cy="76200"/>
              </a:xfrm>
              <a:custGeom>
                <a:avLst/>
                <a:gdLst>
                  <a:gd name="connsiteX0" fmla="*/ 32 w 76200"/>
                  <a:gd name="connsiteY0" fmla="*/ 80 h 76200"/>
                  <a:gd name="connsiteX1" fmla="*/ 76232 w 76200"/>
                  <a:gd name="connsiteY1" fmla="*/ 80 h 76200"/>
                  <a:gd name="connsiteX2" fmla="*/ 76232 w 76200"/>
                  <a:gd name="connsiteY2" fmla="*/ 76280 h 76200"/>
                  <a:gd name="connsiteX3" fmla="*/ 3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80"/>
                    </a:moveTo>
                    <a:lnTo>
                      <a:pt x="76232" y="80"/>
                    </a:lnTo>
                    <a:lnTo>
                      <a:pt x="76232" y="76280"/>
                    </a:lnTo>
                    <a:lnTo>
                      <a:pt x="3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EF8C3B1F-7EFD-65D5-7E02-E4C1A6079AC4}"/>
                  </a:ext>
                </a:extLst>
              </p:cNvPr>
              <p:cNvSpPr/>
              <p:nvPr/>
            </p:nvSpPr>
            <p:spPr>
              <a:xfrm>
                <a:off x="8451464" y="3404333"/>
                <a:ext cx="76200" cy="76200"/>
              </a:xfrm>
              <a:custGeom>
                <a:avLst/>
                <a:gdLst>
                  <a:gd name="connsiteX0" fmla="*/ 32 w 76200"/>
                  <a:gd name="connsiteY0" fmla="*/ 120 h 76200"/>
                  <a:gd name="connsiteX1" fmla="*/ 76232 w 76200"/>
                  <a:gd name="connsiteY1" fmla="*/ 120 h 76200"/>
                  <a:gd name="connsiteX2" fmla="*/ 76232 w 76200"/>
                  <a:gd name="connsiteY2" fmla="*/ 76320 h 76200"/>
                  <a:gd name="connsiteX3" fmla="*/ 3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20"/>
                    </a:moveTo>
                    <a:lnTo>
                      <a:pt x="76232" y="120"/>
                    </a:lnTo>
                    <a:lnTo>
                      <a:pt x="76232" y="76320"/>
                    </a:lnTo>
                    <a:lnTo>
                      <a:pt x="3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9F3DBBD6-BC48-10EF-418A-FD7067D16F72}"/>
                  </a:ext>
                </a:extLst>
              </p:cNvPr>
              <p:cNvSpPr/>
              <p:nvPr/>
            </p:nvSpPr>
            <p:spPr>
              <a:xfrm>
                <a:off x="8451464" y="3556733"/>
                <a:ext cx="76200" cy="76200"/>
              </a:xfrm>
              <a:custGeom>
                <a:avLst/>
                <a:gdLst>
                  <a:gd name="connsiteX0" fmla="*/ 32 w 76200"/>
                  <a:gd name="connsiteY0" fmla="*/ 136 h 76200"/>
                  <a:gd name="connsiteX1" fmla="*/ 76232 w 76200"/>
                  <a:gd name="connsiteY1" fmla="*/ 136 h 76200"/>
                  <a:gd name="connsiteX2" fmla="*/ 76232 w 76200"/>
                  <a:gd name="connsiteY2" fmla="*/ 76336 h 76200"/>
                  <a:gd name="connsiteX3" fmla="*/ 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36"/>
                    </a:moveTo>
                    <a:lnTo>
                      <a:pt x="76232" y="136"/>
                    </a:lnTo>
                    <a:lnTo>
                      <a:pt x="76232" y="76336"/>
                    </a:lnTo>
                    <a:lnTo>
                      <a:pt x="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75FD7DFA-7199-12C0-6078-8EB1EF48D377}"/>
                  </a:ext>
                </a:extLst>
              </p:cNvPr>
              <p:cNvSpPr/>
              <p:nvPr/>
            </p:nvSpPr>
            <p:spPr>
              <a:xfrm>
                <a:off x="8451464" y="3785333"/>
                <a:ext cx="76200" cy="76200"/>
              </a:xfrm>
              <a:custGeom>
                <a:avLst/>
                <a:gdLst>
                  <a:gd name="connsiteX0" fmla="*/ 32 w 76200"/>
                  <a:gd name="connsiteY0" fmla="*/ 160 h 76200"/>
                  <a:gd name="connsiteX1" fmla="*/ 76232 w 76200"/>
                  <a:gd name="connsiteY1" fmla="*/ 160 h 76200"/>
                  <a:gd name="connsiteX2" fmla="*/ 76232 w 76200"/>
                  <a:gd name="connsiteY2" fmla="*/ 76360 h 76200"/>
                  <a:gd name="connsiteX3" fmla="*/ 3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0"/>
                    </a:moveTo>
                    <a:lnTo>
                      <a:pt x="76232" y="160"/>
                    </a:lnTo>
                    <a:lnTo>
                      <a:pt x="76232" y="76360"/>
                    </a:lnTo>
                    <a:lnTo>
                      <a:pt x="3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9E220EA4-96DC-4AB0-BAD1-9B2DDDC40011}"/>
                  </a:ext>
                </a:extLst>
              </p:cNvPr>
              <p:cNvSpPr/>
              <p:nvPr/>
            </p:nvSpPr>
            <p:spPr>
              <a:xfrm>
                <a:off x="8451464" y="3861533"/>
                <a:ext cx="76200" cy="76200"/>
              </a:xfrm>
              <a:custGeom>
                <a:avLst/>
                <a:gdLst>
                  <a:gd name="connsiteX0" fmla="*/ 32 w 76200"/>
                  <a:gd name="connsiteY0" fmla="*/ 168 h 76200"/>
                  <a:gd name="connsiteX1" fmla="*/ 76232 w 76200"/>
                  <a:gd name="connsiteY1" fmla="*/ 168 h 76200"/>
                  <a:gd name="connsiteX2" fmla="*/ 76232 w 76200"/>
                  <a:gd name="connsiteY2" fmla="*/ 76368 h 76200"/>
                  <a:gd name="connsiteX3" fmla="*/ 3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68"/>
                    </a:moveTo>
                    <a:lnTo>
                      <a:pt x="76232" y="168"/>
                    </a:lnTo>
                    <a:lnTo>
                      <a:pt x="76232" y="76368"/>
                    </a:lnTo>
                    <a:lnTo>
                      <a:pt x="3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176E52D0-7D97-E193-7B95-9E22B3B73DF7}"/>
                  </a:ext>
                </a:extLst>
              </p:cNvPr>
              <p:cNvSpPr/>
              <p:nvPr/>
            </p:nvSpPr>
            <p:spPr>
              <a:xfrm>
                <a:off x="8451464" y="3937733"/>
                <a:ext cx="76200" cy="76200"/>
              </a:xfrm>
              <a:custGeom>
                <a:avLst/>
                <a:gdLst>
                  <a:gd name="connsiteX0" fmla="*/ 32 w 76200"/>
                  <a:gd name="connsiteY0" fmla="*/ 176 h 76200"/>
                  <a:gd name="connsiteX1" fmla="*/ 76232 w 76200"/>
                  <a:gd name="connsiteY1" fmla="*/ 176 h 76200"/>
                  <a:gd name="connsiteX2" fmla="*/ 76232 w 76200"/>
                  <a:gd name="connsiteY2" fmla="*/ 76376 h 76200"/>
                  <a:gd name="connsiteX3" fmla="*/ 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76"/>
                    </a:moveTo>
                    <a:lnTo>
                      <a:pt x="76232" y="176"/>
                    </a:lnTo>
                    <a:lnTo>
                      <a:pt x="76232" y="76376"/>
                    </a:lnTo>
                    <a:lnTo>
                      <a:pt x="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9B872456-B084-453D-3A2A-24FA0FB5771D}"/>
                  </a:ext>
                </a:extLst>
              </p:cNvPr>
              <p:cNvSpPr/>
              <p:nvPr/>
            </p:nvSpPr>
            <p:spPr>
              <a:xfrm>
                <a:off x="8451464" y="4013933"/>
                <a:ext cx="76200" cy="76200"/>
              </a:xfrm>
              <a:custGeom>
                <a:avLst/>
                <a:gdLst>
                  <a:gd name="connsiteX0" fmla="*/ 32 w 76200"/>
                  <a:gd name="connsiteY0" fmla="*/ 184 h 76200"/>
                  <a:gd name="connsiteX1" fmla="*/ 76232 w 76200"/>
                  <a:gd name="connsiteY1" fmla="*/ 184 h 76200"/>
                  <a:gd name="connsiteX2" fmla="*/ 76232 w 76200"/>
                  <a:gd name="connsiteY2" fmla="*/ 76384 h 76200"/>
                  <a:gd name="connsiteX3" fmla="*/ 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84"/>
                    </a:moveTo>
                    <a:lnTo>
                      <a:pt x="76232" y="184"/>
                    </a:lnTo>
                    <a:lnTo>
                      <a:pt x="76232" y="76384"/>
                    </a:lnTo>
                    <a:lnTo>
                      <a:pt x="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0A56A99B-EE4C-1BAA-FB3E-7E6F7FEFD0E9}"/>
                  </a:ext>
                </a:extLst>
              </p:cNvPr>
              <p:cNvSpPr/>
              <p:nvPr/>
            </p:nvSpPr>
            <p:spPr>
              <a:xfrm>
                <a:off x="8451464" y="4090133"/>
                <a:ext cx="76200" cy="76200"/>
              </a:xfrm>
              <a:custGeom>
                <a:avLst/>
                <a:gdLst>
                  <a:gd name="connsiteX0" fmla="*/ 32 w 76200"/>
                  <a:gd name="connsiteY0" fmla="*/ 192 h 76200"/>
                  <a:gd name="connsiteX1" fmla="*/ 76232 w 76200"/>
                  <a:gd name="connsiteY1" fmla="*/ 192 h 76200"/>
                  <a:gd name="connsiteX2" fmla="*/ 76232 w 76200"/>
                  <a:gd name="connsiteY2" fmla="*/ 76392 h 76200"/>
                  <a:gd name="connsiteX3" fmla="*/ 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192"/>
                    </a:moveTo>
                    <a:lnTo>
                      <a:pt x="76232" y="192"/>
                    </a:lnTo>
                    <a:lnTo>
                      <a:pt x="76232" y="76392"/>
                    </a:lnTo>
                    <a:lnTo>
                      <a:pt x="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D4D9AA8B-0BCD-AE50-4901-CB500BCEAB83}"/>
                  </a:ext>
                </a:extLst>
              </p:cNvPr>
              <p:cNvSpPr/>
              <p:nvPr/>
            </p:nvSpPr>
            <p:spPr>
              <a:xfrm>
                <a:off x="8451464" y="4166333"/>
                <a:ext cx="76200" cy="76200"/>
              </a:xfrm>
              <a:custGeom>
                <a:avLst/>
                <a:gdLst>
                  <a:gd name="connsiteX0" fmla="*/ 32 w 76200"/>
                  <a:gd name="connsiteY0" fmla="*/ 200 h 76200"/>
                  <a:gd name="connsiteX1" fmla="*/ 76232 w 76200"/>
                  <a:gd name="connsiteY1" fmla="*/ 200 h 76200"/>
                  <a:gd name="connsiteX2" fmla="*/ 76232 w 76200"/>
                  <a:gd name="connsiteY2" fmla="*/ 76400 h 76200"/>
                  <a:gd name="connsiteX3" fmla="*/ 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00"/>
                    </a:moveTo>
                    <a:lnTo>
                      <a:pt x="76232" y="200"/>
                    </a:lnTo>
                    <a:lnTo>
                      <a:pt x="76232" y="76400"/>
                    </a:lnTo>
                    <a:lnTo>
                      <a:pt x="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4E3E51B-5507-1AC2-00A2-BD20800469B5}"/>
                  </a:ext>
                </a:extLst>
              </p:cNvPr>
              <p:cNvSpPr/>
              <p:nvPr/>
            </p:nvSpPr>
            <p:spPr>
              <a:xfrm>
                <a:off x="8451464" y="4318733"/>
                <a:ext cx="76200" cy="76200"/>
              </a:xfrm>
              <a:custGeom>
                <a:avLst/>
                <a:gdLst>
                  <a:gd name="connsiteX0" fmla="*/ 32 w 76200"/>
                  <a:gd name="connsiteY0" fmla="*/ 216 h 76200"/>
                  <a:gd name="connsiteX1" fmla="*/ 76232 w 76200"/>
                  <a:gd name="connsiteY1" fmla="*/ 216 h 76200"/>
                  <a:gd name="connsiteX2" fmla="*/ 76232 w 76200"/>
                  <a:gd name="connsiteY2" fmla="*/ 76416 h 76200"/>
                  <a:gd name="connsiteX3" fmla="*/ 3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16"/>
                    </a:moveTo>
                    <a:lnTo>
                      <a:pt x="76232" y="216"/>
                    </a:lnTo>
                    <a:lnTo>
                      <a:pt x="76232" y="76416"/>
                    </a:lnTo>
                    <a:lnTo>
                      <a:pt x="3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18D53372-25FC-3C24-6907-FEEE1ABFC6CC}"/>
                  </a:ext>
                </a:extLst>
              </p:cNvPr>
              <p:cNvSpPr/>
              <p:nvPr/>
            </p:nvSpPr>
            <p:spPr>
              <a:xfrm>
                <a:off x="8451464" y="4547333"/>
                <a:ext cx="76200" cy="76200"/>
              </a:xfrm>
              <a:custGeom>
                <a:avLst/>
                <a:gdLst>
                  <a:gd name="connsiteX0" fmla="*/ 32 w 76200"/>
                  <a:gd name="connsiteY0" fmla="*/ 240 h 76200"/>
                  <a:gd name="connsiteX1" fmla="*/ 76232 w 76200"/>
                  <a:gd name="connsiteY1" fmla="*/ 240 h 76200"/>
                  <a:gd name="connsiteX2" fmla="*/ 76232 w 76200"/>
                  <a:gd name="connsiteY2" fmla="*/ 76440 h 76200"/>
                  <a:gd name="connsiteX3" fmla="*/ 3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0"/>
                    </a:moveTo>
                    <a:lnTo>
                      <a:pt x="76232" y="240"/>
                    </a:lnTo>
                    <a:lnTo>
                      <a:pt x="76232" y="76440"/>
                    </a:lnTo>
                    <a:lnTo>
                      <a:pt x="3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74E3F6AB-C6A9-33B0-76CA-27206A8A36F9}"/>
                  </a:ext>
                </a:extLst>
              </p:cNvPr>
              <p:cNvSpPr/>
              <p:nvPr/>
            </p:nvSpPr>
            <p:spPr>
              <a:xfrm>
                <a:off x="8451464" y="4623533"/>
                <a:ext cx="76200" cy="76200"/>
              </a:xfrm>
              <a:custGeom>
                <a:avLst/>
                <a:gdLst>
                  <a:gd name="connsiteX0" fmla="*/ 32 w 76200"/>
                  <a:gd name="connsiteY0" fmla="*/ 248 h 76200"/>
                  <a:gd name="connsiteX1" fmla="*/ 76232 w 76200"/>
                  <a:gd name="connsiteY1" fmla="*/ 248 h 76200"/>
                  <a:gd name="connsiteX2" fmla="*/ 76232 w 76200"/>
                  <a:gd name="connsiteY2" fmla="*/ 76448 h 76200"/>
                  <a:gd name="connsiteX3" fmla="*/ 3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48"/>
                    </a:moveTo>
                    <a:lnTo>
                      <a:pt x="76232" y="248"/>
                    </a:lnTo>
                    <a:lnTo>
                      <a:pt x="76232" y="76448"/>
                    </a:lnTo>
                    <a:lnTo>
                      <a:pt x="3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F8D1CC7F-7CEE-9BC5-0B80-243E6D62D920}"/>
                  </a:ext>
                </a:extLst>
              </p:cNvPr>
              <p:cNvSpPr/>
              <p:nvPr/>
            </p:nvSpPr>
            <p:spPr>
              <a:xfrm>
                <a:off x="8451464" y="4699733"/>
                <a:ext cx="76200" cy="76200"/>
              </a:xfrm>
              <a:custGeom>
                <a:avLst/>
                <a:gdLst>
                  <a:gd name="connsiteX0" fmla="*/ 32 w 76200"/>
                  <a:gd name="connsiteY0" fmla="*/ 256 h 76200"/>
                  <a:gd name="connsiteX1" fmla="*/ 76232 w 76200"/>
                  <a:gd name="connsiteY1" fmla="*/ 256 h 76200"/>
                  <a:gd name="connsiteX2" fmla="*/ 76232 w 76200"/>
                  <a:gd name="connsiteY2" fmla="*/ 76456 h 76200"/>
                  <a:gd name="connsiteX3" fmla="*/ 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56"/>
                    </a:moveTo>
                    <a:lnTo>
                      <a:pt x="76232" y="256"/>
                    </a:lnTo>
                    <a:lnTo>
                      <a:pt x="76232" y="76456"/>
                    </a:lnTo>
                    <a:lnTo>
                      <a:pt x="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0AA13EA-1D69-CF17-9DD3-F60B4B819326}"/>
                  </a:ext>
                </a:extLst>
              </p:cNvPr>
              <p:cNvSpPr/>
              <p:nvPr/>
            </p:nvSpPr>
            <p:spPr>
              <a:xfrm>
                <a:off x="8451464" y="4775933"/>
                <a:ext cx="76200" cy="76200"/>
              </a:xfrm>
              <a:custGeom>
                <a:avLst/>
                <a:gdLst>
                  <a:gd name="connsiteX0" fmla="*/ 32 w 76200"/>
                  <a:gd name="connsiteY0" fmla="*/ 264 h 76200"/>
                  <a:gd name="connsiteX1" fmla="*/ 76232 w 76200"/>
                  <a:gd name="connsiteY1" fmla="*/ 264 h 76200"/>
                  <a:gd name="connsiteX2" fmla="*/ 76232 w 76200"/>
                  <a:gd name="connsiteY2" fmla="*/ 76464 h 76200"/>
                  <a:gd name="connsiteX3" fmla="*/ 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64"/>
                    </a:moveTo>
                    <a:lnTo>
                      <a:pt x="76232" y="264"/>
                    </a:lnTo>
                    <a:lnTo>
                      <a:pt x="76232" y="76464"/>
                    </a:lnTo>
                    <a:lnTo>
                      <a:pt x="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E91D4F78-E8E5-4792-303B-69F9D5B9A955}"/>
                  </a:ext>
                </a:extLst>
              </p:cNvPr>
              <p:cNvSpPr/>
              <p:nvPr/>
            </p:nvSpPr>
            <p:spPr>
              <a:xfrm>
                <a:off x="8451464" y="4852133"/>
                <a:ext cx="76200" cy="76200"/>
              </a:xfrm>
              <a:custGeom>
                <a:avLst/>
                <a:gdLst>
                  <a:gd name="connsiteX0" fmla="*/ 32 w 76200"/>
                  <a:gd name="connsiteY0" fmla="*/ 272 h 76200"/>
                  <a:gd name="connsiteX1" fmla="*/ 76232 w 76200"/>
                  <a:gd name="connsiteY1" fmla="*/ 272 h 76200"/>
                  <a:gd name="connsiteX2" fmla="*/ 76232 w 76200"/>
                  <a:gd name="connsiteY2" fmla="*/ 76472 h 76200"/>
                  <a:gd name="connsiteX3" fmla="*/ 3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72"/>
                    </a:moveTo>
                    <a:lnTo>
                      <a:pt x="76232" y="272"/>
                    </a:lnTo>
                    <a:lnTo>
                      <a:pt x="76232" y="76472"/>
                    </a:lnTo>
                    <a:lnTo>
                      <a:pt x="3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3F156E4-A259-90D7-E635-717C2C257E00}"/>
                  </a:ext>
                </a:extLst>
              </p:cNvPr>
              <p:cNvSpPr/>
              <p:nvPr/>
            </p:nvSpPr>
            <p:spPr>
              <a:xfrm>
                <a:off x="8451464" y="4928333"/>
                <a:ext cx="76200" cy="76200"/>
              </a:xfrm>
              <a:custGeom>
                <a:avLst/>
                <a:gdLst>
                  <a:gd name="connsiteX0" fmla="*/ 32 w 76200"/>
                  <a:gd name="connsiteY0" fmla="*/ 280 h 76200"/>
                  <a:gd name="connsiteX1" fmla="*/ 76232 w 76200"/>
                  <a:gd name="connsiteY1" fmla="*/ 280 h 76200"/>
                  <a:gd name="connsiteX2" fmla="*/ 76232 w 76200"/>
                  <a:gd name="connsiteY2" fmla="*/ 76480 h 76200"/>
                  <a:gd name="connsiteX3" fmla="*/ 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0"/>
                    </a:moveTo>
                    <a:lnTo>
                      <a:pt x="76232" y="280"/>
                    </a:lnTo>
                    <a:lnTo>
                      <a:pt x="76232" y="76480"/>
                    </a:lnTo>
                    <a:lnTo>
                      <a:pt x="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66466997-1D77-0EC8-6FA7-220D93A6E436}"/>
                  </a:ext>
                </a:extLst>
              </p:cNvPr>
              <p:cNvSpPr/>
              <p:nvPr/>
            </p:nvSpPr>
            <p:spPr>
              <a:xfrm>
                <a:off x="8451464" y="5004533"/>
                <a:ext cx="76200" cy="76200"/>
              </a:xfrm>
              <a:custGeom>
                <a:avLst/>
                <a:gdLst>
                  <a:gd name="connsiteX0" fmla="*/ 32 w 76200"/>
                  <a:gd name="connsiteY0" fmla="*/ 288 h 76200"/>
                  <a:gd name="connsiteX1" fmla="*/ 76232 w 76200"/>
                  <a:gd name="connsiteY1" fmla="*/ 288 h 76200"/>
                  <a:gd name="connsiteX2" fmla="*/ 76232 w 76200"/>
                  <a:gd name="connsiteY2" fmla="*/ 76488 h 76200"/>
                  <a:gd name="connsiteX3" fmla="*/ 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32" y="288"/>
                    </a:moveTo>
                    <a:lnTo>
                      <a:pt x="76232" y="288"/>
                    </a:lnTo>
                    <a:lnTo>
                      <a:pt x="76232" y="76488"/>
                    </a:lnTo>
                    <a:lnTo>
                      <a:pt x="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91781BA-B58F-B44E-EBE9-48E25FFDB4F5}"/>
                  </a:ext>
                </a:extLst>
              </p:cNvPr>
              <p:cNvSpPr/>
              <p:nvPr/>
            </p:nvSpPr>
            <p:spPr>
              <a:xfrm>
                <a:off x="8527664" y="2566133"/>
                <a:ext cx="76200" cy="76200"/>
              </a:xfrm>
              <a:custGeom>
                <a:avLst/>
                <a:gdLst>
                  <a:gd name="connsiteX0" fmla="*/ 40 w 76200"/>
                  <a:gd name="connsiteY0" fmla="*/ 32 h 76200"/>
                  <a:gd name="connsiteX1" fmla="*/ 76240 w 76200"/>
                  <a:gd name="connsiteY1" fmla="*/ 32 h 76200"/>
                  <a:gd name="connsiteX2" fmla="*/ 76240 w 76200"/>
                  <a:gd name="connsiteY2" fmla="*/ 76232 h 76200"/>
                  <a:gd name="connsiteX3" fmla="*/ 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32"/>
                    </a:moveTo>
                    <a:lnTo>
                      <a:pt x="76240" y="32"/>
                    </a:lnTo>
                    <a:lnTo>
                      <a:pt x="76240" y="76232"/>
                    </a:lnTo>
                    <a:lnTo>
                      <a:pt x="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EC190DCA-A659-D3B0-BD9C-2A9671317BC0}"/>
                  </a:ext>
                </a:extLst>
              </p:cNvPr>
              <p:cNvSpPr/>
              <p:nvPr/>
            </p:nvSpPr>
            <p:spPr>
              <a:xfrm>
                <a:off x="8527664" y="3023333"/>
                <a:ext cx="76200" cy="76200"/>
              </a:xfrm>
              <a:custGeom>
                <a:avLst/>
                <a:gdLst>
                  <a:gd name="connsiteX0" fmla="*/ 40 w 76200"/>
                  <a:gd name="connsiteY0" fmla="*/ 80 h 76200"/>
                  <a:gd name="connsiteX1" fmla="*/ 76240 w 76200"/>
                  <a:gd name="connsiteY1" fmla="*/ 80 h 76200"/>
                  <a:gd name="connsiteX2" fmla="*/ 76240 w 76200"/>
                  <a:gd name="connsiteY2" fmla="*/ 76280 h 76200"/>
                  <a:gd name="connsiteX3" fmla="*/ 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80"/>
                    </a:moveTo>
                    <a:lnTo>
                      <a:pt x="76240" y="80"/>
                    </a:lnTo>
                    <a:lnTo>
                      <a:pt x="76240" y="76280"/>
                    </a:lnTo>
                    <a:lnTo>
                      <a:pt x="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995D0503-0848-A192-4381-3DC353CEF32A}"/>
                  </a:ext>
                </a:extLst>
              </p:cNvPr>
              <p:cNvSpPr/>
              <p:nvPr/>
            </p:nvSpPr>
            <p:spPr>
              <a:xfrm>
                <a:off x="8527664" y="3480533"/>
                <a:ext cx="76200" cy="76200"/>
              </a:xfrm>
              <a:custGeom>
                <a:avLst/>
                <a:gdLst>
                  <a:gd name="connsiteX0" fmla="*/ 40 w 76200"/>
                  <a:gd name="connsiteY0" fmla="*/ 128 h 76200"/>
                  <a:gd name="connsiteX1" fmla="*/ 76240 w 76200"/>
                  <a:gd name="connsiteY1" fmla="*/ 128 h 76200"/>
                  <a:gd name="connsiteX2" fmla="*/ 76240 w 76200"/>
                  <a:gd name="connsiteY2" fmla="*/ 76328 h 76200"/>
                  <a:gd name="connsiteX3" fmla="*/ 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28"/>
                    </a:moveTo>
                    <a:lnTo>
                      <a:pt x="76240" y="128"/>
                    </a:lnTo>
                    <a:lnTo>
                      <a:pt x="76240" y="76328"/>
                    </a:lnTo>
                    <a:lnTo>
                      <a:pt x="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6631ABA-9BFD-A6F8-06E2-504D379808BF}"/>
                  </a:ext>
                </a:extLst>
              </p:cNvPr>
              <p:cNvSpPr/>
              <p:nvPr/>
            </p:nvSpPr>
            <p:spPr>
              <a:xfrm>
                <a:off x="8527664" y="3556733"/>
                <a:ext cx="76200" cy="76200"/>
              </a:xfrm>
              <a:custGeom>
                <a:avLst/>
                <a:gdLst>
                  <a:gd name="connsiteX0" fmla="*/ 40 w 76200"/>
                  <a:gd name="connsiteY0" fmla="*/ 136 h 76200"/>
                  <a:gd name="connsiteX1" fmla="*/ 76240 w 76200"/>
                  <a:gd name="connsiteY1" fmla="*/ 136 h 76200"/>
                  <a:gd name="connsiteX2" fmla="*/ 76240 w 76200"/>
                  <a:gd name="connsiteY2" fmla="*/ 76336 h 76200"/>
                  <a:gd name="connsiteX3" fmla="*/ 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36"/>
                    </a:moveTo>
                    <a:lnTo>
                      <a:pt x="76240" y="136"/>
                    </a:lnTo>
                    <a:lnTo>
                      <a:pt x="76240" y="76336"/>
                    </a:lnTo>
                    <a:lnTo>
                      <a:pt x="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F157995A-0228-E12D-6227-54666FB58E23}"/>
                  </a:ext>
                </a:extLst>
              </p:cNvPr>
              <p:cNvSpPr/>
              <p:nvPr/>
            </p:nvSpPr>
            <p:spPr>
              <a:xfrm>
                <a:off x="8527664" y="3709133"/>
                <a:ext cx="76200" cy="76200"/>
              </a:xfrm>
              <a:custGeom>
                <a:avLst/>
                <a:gdLst>
                  <a:gd name="connsiteX0" fmla="*/ 40 w 76200"/>
                  <a:gd name="connsiteY0" fmla="*/ 152 h 76200"/>
                  <a:gd name="connsiteX1" fmla="*/ 76240 w 76200"/>
                  <a:gd name="connsiteY1" fmla="*/ 152 h 76200"/>
                  <a:gd name="connsiteX2" fmla="*/ 76240 w 76200"/>
                  <a:gd name="connsiteY2" fmla="*/ 76352 h 76200"/>
                  <a:gd name="connsiteX3" fmla="*/ 4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52"/>
                    </a:moveTo>
                    <a:lnTo>
                      <a:pt x="76240" y="152"/>
                    </a:lnTo>
                    <a:lnTo>
                      <a:pt x="76240" y="76352"/>
                    </a:lnTo>
                    <a:lnTo>
                      <a:pt x="4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FCBDEDF6-8473-00F4-6CF3-FBF1820FAB29}"/>
                  </a:ext>
                </a:extLst>
              </p:cNvPr>
              <p:cNvSpPr/>
              <p:nvPr/>
            </p:nvSpPr>
            <p:spPr>
              <a:xfrm>
                <a:off x="8527664" y="4013933"/>
                <a:ext cx="76200" cy="76200"/>
              </a:xfrm>
              <a:custGeom>
                <a:avLst/>
                <a:gdLst>
                  <a:gd name="connsiteX0" fmla="*/ 40 w 76200"/>
                  <a:gd name="connsiteY0" fmla="*/ 184 h 76200"/>
                  <a:gd name="connsiteX1" fmla="*/ 76240 w 76200"/>
                  <a:gd name="connsiteY1" fmla="*/ 184 h 76200"/>
                  <a:gd name="connsiteX2" fmla="*/ 76240 w 76200"/>
                  <a:gd name="connsiteY2" fmla="*/ 76384 h 76200"/>
                  <a:gd name="connsiteX3" fmla="*/ 4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184"/>
                    </a:moveTo>
                    <a:lnTo>
                      <a:pt x="76240" y="184"/>
                    </a:lnTo>
                    <a:lnTo>
                      <a:pt x="76240" y="76384"/>
                    </a:lnTo>
                    <a:lnTo>
                      <a:pt x="4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A3E75866-0B13-AE55-3ED9-E4A36772587F}"/>
                  </a:ext>
                </a:extLst>
              </p:cNvPr>
              <p:cNvSpPr/>
              <p:nvPr/>
            </p:nvSpPr>
            <p:spPr>
              <a:xfrm>
                <a:off x="8527664" y="4318733"/>
                <a:ext cx="76200" cy="76200"/>
              </a:xfrm>
              <a:custGeom>
                <a:avLst/>
                <a:gdLst>
                  <a:gd name="connsiteX0" fmla="*/ 40 w 76200"/>
                  <a:gd name="connsiteY0" fmla="*/ 216 h 76200"/>
                  <a:gd name="connsiteX1" fmla="*/ 76240 w 76200"/>
                  <a:gd name="connsiteY1" fmla="*/ 216 h 76200"/>
                  <a:gd name="connsiteX2" fmla="*/ 76240 w 76200"/>
                  <a:gd name="connsiteY2" fmla="*/ 76416 h 76200"/>
                  <a:gd name="connsiteX3" fmla="*/ 40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16"/>
                    </a:moveTo>
                    <a:lnTo>
                      <a:pt x="76240" y="216"/>
                    </a:lnTo>
                    <a:lnTo>
                      <a:pt x="76240" y="76416"/>
                    </a:lnTo>
                    <a:lnTo>
                      <a:pt x="40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7FAF8E2A-45E7-4E32-DEA8-11B3E3ECE340}"/>
                  </a:ext>
                </a:extLst>
              </p:cNvPr>
              <p:cNvSpPr/>
              <p:nvPr/>
            </p:nvSpPr>
            <p:spPr>
              <a:xfrm>
                <a:off x="8527664" y="4547333"/>
                <a:ext cx="76200" cy="76200"/>
              </a:xfrm>
              <a:custGeom>
                <a:avLst/>
                <a:gdLst>
                  <a:gd name="connsiteX0" fmla="*/ 40 w 76200"/>
                  <a:gd name="connsiteY0" fmla="*/ 240 h 76200"/>
                  <a:gd name="connsiteX1" fmla="*/ 76240 w 76200"/>
                  <a:gd name="connsiteY1" fmla="*/ 240 h 76200"/>
                  <a:gd name="connsiteX2" fmla="*/ 76240 w 76200"/>
                  <a:gd name="connsiteY2" fmla="*/ 76440 h 76200"/>
                  <a:gd name="connsiteX3" fmla="*/ 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40"/>
                    </a:moveTo>
                    <a:lnTo>
                      <a:pt x="76240" y="240"/>
                    </a:lnTo>
                    <a:lnTo>
                      <a:pt x="76240" y="76440"/>
                    </a:lnTo>
                    <a:lnTo>
                      <a:pt x="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3D96449-84A8-6808-B45C-F32E9D127081}"/>
                  </a:ext>
                </a:extLst>
              </p:cNvPr>
              <p:cNvSpPr/>
              <p:nvPr/>
            </p:nvSpPr>
            <p:spPr>
              <a:xfrm>
                <a:off x="8527664" y="5004533"/>
                <a:ext cx="76200" cy="76200"/>
              </a:xfrm>
              <a:custGeom>
                <a:avLst/>
                <a:gdLst>
                  <a:gd name="connsiteX0" fmla="*/ 40 w 76200"/>
                  <a:gd name="connsiteY0" fmla="*/ 288 h 76200"/>
                  <a:gd name="connsiteX1" fmla="*/ 76240 w 76200"/>
                  <a:gd name="connsiteY1" fmla="*/ 288 h 76200"/>
                  <a:gd name="connsiteX2" fmla="*/ 76240 w 76200"/>
                  <a:gd name="connsiteY2" fmla="*/ 76488 h 76200"/>
                  <a:gd name="connsiteX3" fmla="*/ 4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0" y="288"/>
                    </a:moveTo>
                    <a:lnTo>
                      <a:pt x="76240" y="288"/>
                    </a:lnTo>
                    <a:lnTo>
                      <a:pt x="76240" y="76488"/>
                    </a:lnTo>
                    <a:lnTo>
                      <a:pt x="4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C565A4EB-F2FE-9A32-5A58-A65966BF0A0C}"/>
                  </a:ext>
                </a:extLst>
              </p:cNvPr>
              <p:cNvSpPr/>
              <p:nvPr/>
            </p:nvSpPr>
            <p:spPr>
              <a:xfrm>
                <a:off x="8603864" y="2566133"/>
                <a:ext cx="76200" cy="76200"/>
              </a:xfrm>
              <a:custGeom>
                <a:avLst/>
                <a:gdLst>
                  <a:gd name="connsiteX0" fmla="*/ 48 w 76200"/>
                  <a:gd name="connsiteY0" fmla="*/ 32 h 76200"/>
                  <a:gd name="connsiteX1" fmla="*/ 76248 w 76200"/>
                  <a:gd name="connsiteY1" fmla="*/ 32 h 76200"/>
                  <a:gd name="connsiteX2" fmla="*/ 76248 w 76200"/>
                  <a:gd name="connsiteY2" fmla="*/ 76232 h 76200"/>
                  <a:gd name="connsiteX3" fmla="*/ 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32"/>
                    </a:moveTo>
                    <a:lnTo>
                      <a:pt x="76248" y="32"/>
                    </a:lnTo>
                    <a:lnTo>
                      <a:pt x="76248" y="76232"/>
                    </a:lnTo>
                    <a:lnTo>
                      <a:pt x="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99EE761-7F4F-B44A-585F-35D707529BAF}"/>
                  </a:ext>
                </a:extLst>
              </p:cNvPr>
              <p:cNvSpPr/>
              <p:nvPr/>
            </p:nvSpPr>
            <p:spPr>
              <a:xfrm>
                <a:off x="8603864" y="2718533"/>
                <a:ext cx="76200" cy="76200"/>
              </a:xfrm>
              <a:custGeom>
                <a:avLst/>
                <a:gdLst>
                  <a:gd name="connsiteX0" fmla="*/ 48 w 76200"/>
                  <a:gd name="connsiteY0" fmla="*/ 48 h 76200"/>
                  <a:gd name="connsiteX1" fmla="*/ 76248 w 76200"/>
                  <a:gd name="connsiteY1" fmla="*/ 48 h 76200"/>
                  <a:gd name="connsiteX2" fmla="*/ 76248 w 76200"/>
                  <a:gd name="connsiteY2" fmla="*/ 76248 h 76200"/>
                  <a:gd name="connsiteX3" fmla="*/ 4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48"/>
                    </a:moveTo>
                    <a:lnTo>
                      <a:pt x="76248" y="48"/>
                    </a:lnTo>
                    <a:lnTo>
                      <a:pt x="76248" y="76248"/>
                    </a:lnTo>
                    <a:lnTo>
                      <a:pt x="4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E43105E4-6251-F359-82B3-003326D673AF}"/>
                  </a:ext>
                </a:extLst>
              </p:cNvPr>
              <p:cNvSpPr/>
              <p:nvPr/>
            </p:nvSpPr>
            <p:spPr>
              <a:xfrm>
                <a:off x="8603864" y="2794733"/>
                <a:ext cx="76200" cy="76200"/>
              </a:xfrm>
              <a:custGeom>
                <a:avLst/>
                <a:gdLst>
                  <a:gd name="connsiteX0" fmla="*/ 48 w 76200"/>
                  <a:gd name="connsiteY0" fmla="*/ 56 h 76200"/>
                  <a:gd name="connsiteX1" fmla="*/ 76248 w 76200"/>
                  <a:gd name="connsiteY1" fmla="*/ 56 h 76200"/>
                  <a:gd name="connsiteX2" fmla="*/ 76248 w 76200"/>
                  <a:gd name="connsiteY2" fmla="*/ 76256 h 76200"/>
                  <a:gd name="connsiteX3" fmla="*/ 4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56"/>
                    </a:moveTo>
                    <a:lnTo>
                      <a:pt x="76248" y="56"/>
                    </a:lnTo>
                    <a:lnTo>
                      <a:pt x="76248" y="76256"/>
                    </a:lnTo>
                    <a:lnTo>
                      <a:pt x="4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D34E041-5E20-A829-0860-90A15F98BE75}"/>
                  </a:ext>
                </a:extLst>
              </p:cNvPr>
              <p:cNvSpPr/>
              <p:nvPr/>
            </p:nvSpPr>
            <p:spPr>
              <a:xfrm>
                <a:off x="8603864" y="2870933"/>
                <a:ext cx="76200" cy="76200"/>
              </a:xfrm>
              <a:custGeom>
                <a:avLst/>
                <a:gdLst>
                  <a:gd name="connsiteX0" fmla="*/ 48 w 76200"/>
                  <a:gd name="connsiteY0" fmla="*/ 64 h 76200"/>
                  <a:gd name="connsiteX1" fmla="*/ 76248 w 76200"/>
                  <a:gd name="connsiteY1" fmla="*/ 64 h 76200"/>
                  <a:gd name="connsiteX2" fmla="*/ 76248 w 76200"/>
                  <a:gd name="connsiteY2" fmla="*/ 76264 h 76200"/>
                  <a:gd name="connsiteX3" fmla="*/ 4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64"/>
                    </a:moveTo>
                    <a:lnTo>
                      <a:pt x="76248" y="64"/>
                    </a:lnTo>
                    <a:lnTo>
                      <a:pt x="76248" y="76264"/>
                    </a:lnTo>
                    <a:lnTo>
                      <a:pt x="4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2A15C2F-C2E2-9E7E-B766-A807AD45BD10}"/>
                  </a:ext>
                </a:extLst>
              </p:cNvPr>
              <p:cNvSpPr/>
              <p:nvPr/>
            </p:nvSpPr>
            <p:spPr>
              <a:xfrm>
                <a:off x="8603864" y="3023333"/>
                <a:ext cx="76200" cy="76200"/>
              </a:xfrm>
              <a:custGeom>
                <a:avLst/>
                <a:gdLst>
                  <a:gd name="connsiteX0" fmla="*/ 48 w 76200"/>
                  <a:gd name="connsiteY0" fmla="*/ 80 h 76200"/>
                  <a:gd name="connsiteX1" fmla="*/ 76248 w 76200"/>
                  <a:gd name="connsiteY1" fmla="*/ 80 h 76200"/>
                  <a:gd name="connsiteX2" fmla="*/ 76248 w 76200"/>
                  <a:gd name="connsiteY2" fmla="*/ 76280 h 76200"/>
                  <a:gd name="connsiteX3" fmla="*/ 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80"/>
                    </a:moveTo>
                    <a:lnTo>
                      <a:pt x="76248" y="80"/>
                    </a:lnTo>
                    <a:lnTo>
                      <a:pt x="76248" y="76280"/>
                    </a:lnTo>
                    <a:lnTo>
                      <a:pt x="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BD488717-825E-B3BD-7B85-2E1F08FFE787}"/>
                  </a:ext>
                </a:extLst>
              </p:cNvPr>
              <p:cNvSpPr/>
              <p:nvPr/>
            </p:nvSpPr>
            <p:spPr>
              <a:xfrm>
                <a:off x="8603864" y="3175733"/>
                <a:ext cx="76200" cy="76200"/>
              </a:xfrm>
              <a:custGeom>
                <a:avLst/>
                <a:gdLst>
                  <a:gd name="connsiteX0" fmla="*/ 48 w 76200"/>
                  <a:gd name="connsiteY0" fmla="*/ 96 h 76200"/>
                  <a:gd name="connsiteX1" fmla="*/ 76248 w 76200"/>
                  <a:gd name="connsiteY1" fmla="*/ 96 h 76200"/>
                  <a:gd name="connsiteX2" fmla="*/ 76248 w 76200"/>
                  <a:gd name="connsiteY2" fmla="*/ 76296 h 76200"/>
                  <a:gd name="connsiteX3" fmla="*/ 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96"/>
                    </a:moveTo>
                    <a:lnTo>
                      <a:pt x="76248" y="96"/>
                    </a:lnTo>
                    <a:lnTo>
                      <a:pt x="76248" y="76296"/>
                    </a:lnTo>
                    <a:lnTo>
                      <a:pt x="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2EFF4DAB-A2AC-4359-19AC-C720E975440C}"/>
                  </a:ext>
                </a:extLst>
              </p:cNvPr>
              <p:cNvSpPr/>
              <p:nvPr/>
            </p:nvSpPr>
            <p:spPr>
              <a:xfrm>
                <a:off x="8603864" y="3251933"/>
                <a:ext cx="76200" cy="76200"/>
              </a:xfrm>
              <a:custGeom>
                <a:avLst/>
                <a:gdLst>
                  <a:gd name="connsiteX0" fmla="*/ 48 w 76200"/>
                  <a:gd name="connsiteY0" fmla="*/ 104 h 76200"/>
                  <a:gd name="connsiteX1" fmla="*/ 76248 w 76200"/>
                  <a:gd name="connsiteY1" fmla="*/ 104 h 76200"/>
                  <a:gd name="connsiteX2" fmla="*/ 76248 w 76200"/>
                  <a:gd name="connsiteY2" fmla="*/ 76304 h 76200"/>
                  <a:gd name="connsiteX3" fmla="*/ 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04"/>
                    </a:moveTo>
                    <a:lnTo>
                      <a:pt x="76248" y="104"/>
                    </a:lnTo>
                    <a:lnTo>
                      <a:pt x="76248" y="76304"/>
                    </a:lnTo>
                    <a:lnTo>
                      <a:pt x="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B6A4526F-2687-6D5D-C342-8A33F4A2107C}"/>
                  </a:ext>
                </a:extLst>
              </p:cNvPr>
              <p:cNvSpPr/>
              <p:nvPr/>
            </p:nvSpPr>
            <p:spPr>
              <a:xfrm>
                <a:off x="8603864" y="3328133"/>
                <a:ext cx="76200" cy="76200"/>
              </a:xfrm>
              <a:custGeom>
                <a:avLst/>
                <a:gdLst>
                  <a:gd name="connsiteX0" fmla="*/ 48 w 76200"/>
                  <a:gd name="connsiteY0" fmla="*/ 112 h 76200"/>
                  <a:gd name="connsiteX1" fmla="*/ 76248 w 76200"/>
                  <a:gd name="connsiteY1" fmla="*/ 112 h 76200"/>
                  <a:gd name="connsiteX2" fmla="*/ 76248 w 76200"/>
                  <a:gd name="connsiteY2" fmla="*/ 76312 h 76200"/>
                  <a:gd name="connsiteX3" fmla="*/ 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12"/>
                    </a:moveTo>
                    <a:lnTo>
                      <a:pt x="76248" y="112"/>
                    </a:lnTo>
                    <a:lnTo>
                      <a:pt x="76248" y="76312"/>
                    </a:lnTo>
                    <a:lnTo>
                      <a:pt x="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A624817-7E0E-7DBF-98F8-F27A8FAE0DE5}"/>
                  </a:ext>
                </a:extLst>
              </p:cNvPr>
              <p:cNvSpPr/>
              <p:nvPr/>
            </p:nvSpPr>
            <p:spPr>
              <a:xfrm>
                <a:off x="8603864" y="3480533"/>
                <a:ext cx="76200" cy="76200"/>
              </a:xfrm>
              <a:custGeom>
                <a:avLst/>
                <a:gdLst>
                  <a:gd name="connsiteX0" fmla="*/ 48 w 76200"/>
                  <a:gd name="connsiteY0" fmla="*/ 128 h 76200"/>
                  <a:gd name="connsiteX1" fmla="*/ 76248 w 76200"/>
                  <a:gd name="connsiteY1" fmla="*/ 128 h 76200"/>
                  <a:gd name="connsiteX2" fmla="*/ 76248 w 76200"/>
                  <a:gd name="connsiteY2" fmla="*/ 76328 h 76200"/>
                  <a:gd name="connsiteX3" fmla="*/ 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28"/>
                    </a:moveTo>
                    <a:lnTo>
                      <a:pt x="76248" y="128"/>
                    </a:lnTo>
                    <a:lnTo>
                      <a:pt x="76248" y="76328"/>
                    </a:lnTo>
                    <a:lnTo>
                      <a:pt x="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A3039D2-4499-D4C1-BBE5-21F57934FE2C}"/>
                  </a:ext>
                </a:extLst>
              </p:cNvPr>
              <p:cNvSpPr/>
              <p:nvPr/>
            </p:nvSpPr>
            <p:spPr>
              <a:xfrm>
                <a:off x="8603864" y="3556733"/>
                <a:ext cx="76200" cy="76200"/>
              </a:xfrm>
              <a:custGeom>
                <a:avLst/>
                <a:gdLst>
                  <a:gd name="connsiteX0" fmla="*/ 48 w 76200"/>
                  <a:gd name="connsiteY0" fmla="*/ 136 h 76200"/>
                  <a:gd name="connsiteX1" fmla="*/ 76248 w 76200"/>
                  <a:gd name="connsiteY1" fmla="*/ 136 h 76200"/>
                  <a:gd name="connsiteX2" fmla="*/ 76248 w 76200"/>
                  <a:gd name="connsiteY2" fmla="*/ 76336 h 76200"/>
                  <a:gd name="connsiteX3" fmla="*/ 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36"/>
                    </a:moveTo>
                    <a:lnTo>
                      <a:pt x="76248" y="136"/>
                    </a:lnTo>
                    <a:lnTo>
                      <a:pt x="76248" y="76336"/>
                    </a:lnTo>
                    <a:lnTo>
                      <a:pt x="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6C92F32-8FC3-C424-C1EB-C74125AA0A9F}"/>
                  </a:ext>
                </a:extLst>
              </p:cNvPr>
              <p:cNvSpPr/>
              <p:nvPr/>
            </p:nvSpPr>
            <p:spPr>
              <a:xfrm>
                <a:off x="8603864" y="3632933"/>
                <a:ext cx="76200" cy="76200"/>
              </a:xfrm>
              <a:custGeom>
                <a:avLst/>
                <a:gdLst>
                  <a:gd name="connsiteX0" fmla="*/ 48 w 76200"/>
                  <a:gd name="connsiteY0" fmla="*/ 144 h 76200"/>
                  <a:gd name="connsiteX1" fmla="*/ 76248 w 76200"/>
                  <a:gd name="connsiteY1" fmla="*/ 144 h 76200"/>
                  <a:gd name="connsiteX2" fmla="*/ 76248 w 76200"/>
                  <a:gd name="connsiteY2" fmla="*/ 76344 h 76200"/>
                  <a:gd name="connsiteX3" fmla="*/ 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44"/>
                    </a:moveTo>
                    <a:lnTo>
                      <a:pt x="76248" y="144"/>
                    </a:lnTo>
                    <a:lnTo>
                      <a:pt x="76248" y="76344"/>
                    </a:lnTo>
                    <a:lnTo>
                      <a:pt x="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DA6E835-3D9E-9788-3979-20654DEA97CB}"/>
                  </a:ext>
                </a:extLst>
              </p:cNvPr>
              <p:cNvSpPr/>
              <p:nvPr/>
            </p:nvSpPr>
            <p:spPr>
              <a:xfrm>
                <a:off x="8603864" y="3709133"/>
                <a:ext cx="76200" cy="76200"/>
              </a:xfrm>
              <a:custGeom>
                <a:avLst/>
                <a:gdLst>
                  <a:gd name="connsiteX0" fmla="*/ 48 w 76200"/>
                  <a:gd name="connsiteY0" fmla="*/ 152 h 76200"/>
                  <a:gd name="connsiteX1" fmla="*/ 76248 w 76200"/>
                  <a:gd name="connsiteY1" fmla="*/ 152 h 76200"/>
                  <a:gd name="connsiteX2" fmla="*/ 76248 w 76200"/>
                  <a:gd name="connsiteY2" fmla="*/ 76352 h 76200"/>
                  <a:gd name="connsiteX3" fmla="*/ 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52"/>
                    </a:moveTo>
                    <a:lnTo>
                      <a:pt x="76248" y="152"/>
                    </a:lnTo>
                    <a:lnTo>
                      <a:pt x="76248" y="76352"/>
                    </a:lnTo>
                    <a:lnTo>
                      <a:pt x="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5D8B849-F7CA-3735-7557-5E2C94FFD57A}"/>
                  </a:ext>
                </a:extLst>
              </p:cNvPr>
              <p:cNvSpPr/>
              <p:nvPr/>
            </p:nvSpPr>
            <p:spPr>
              <a:xfrm>
                <a:off x="8603864" y="3785333"/>
                <a:ext cx="76200" cy="76200"/>
              </a:xfrm>
              <a:custGeom>
                <a:avLst/>
                <a:gdLst>
                  <a:gd name="connsiteX0" fmla="*/ 48 w 76200"/>
                  <a:gd name="connsiteY0" fmla="*/ 160 h 76200"/>
                  <a:gd name="connsiteX1" fmla="*/ 76248 w 76200"/>
                  <a:gd name="connsiteY1" fmla="*/ 160 h 76200"/>
                  <a:gd name="connsiteX2" fmla="*/ 76248 w 76200"/>
                  <a:gd name="connsiteY2" fmla="*/ 76360 h 76200"/>
                  <a:gd name="connsiteX3" fmla="*/ 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0"/>
                    </a:moveTo>
                    <a:lnTo>
                      <a:pt x="76248" y="160"/>
                    </a:lnTo>
                    <a:lnTo>
                      <a:pt x="76248" y="76360"/>
                    </a:lnTo>
                    <a:lnTo>
                      <a:pt x="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5FD3A629-1022-1522-45D9-563067B587F4}"/>
                  </a:ext>
                </a:extLst>
              </p:cNvPr>
              <p:cNvSpPr/>
              <p:nvPr/>
            </p:nvSpPr>
            <p:spPr>
              <a:xfrm>
                <a:off x="8603864" y="3861533"/>
                <a:ext cx="76200" cy="76200"/>
              </a:xfrm>
              <a:custGeom>
                <a:avLst/>
                <a:gdLst>
                  <a:gd name="connsiteX0" fmla="*/ 48 w 76200"/>
                  <a:gd name="connsiteY0" fmla="*/ 168 h 76200"/>
                  <a:gd name="connsiteX1" fmla="*/ 76248 w 76200"/>
                  <a:gd name="connsiteY1" fmla="*/ 168 h 76200"/>
                  <a:gd name="connsiteX2" fmla="*/ 76248 w 76200"/>
                  <a:gd name="connsiteY2" fmla="*/ 76368 h 76200"/>
                  <a:gd name="connsiteX3" fmla="*/ 4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68"/>
                    </a:moveTo>
                    <a:lnTo>
                      <a:pt x="76248" y="168"/>
                    </a:lnTo>
                    <a:lnTo>
                      <a:pt x="76248" y="76368"/>
                    </a:lnTo>
                    <a:lnTo>
                      <a:pt x="4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44C90377-1450-B07E-C95B-259ADA7B9F48}"/>
                  </a:ext>
                </a:extLst>
              </p:cNvPr>
              <p:cNvSpPr/>
              <p:nvPr/>
            </p:nvSpPr>
            <p:spPr>
              <a:xfrm>
                <a:off x="8603864" y="4013933"/>
                <a:ext cx="76200" cy="76200"/>
              </a:xfrm>
              <a:custGeom>
                <a:avLst/>
                <a:gdLst>
                  <a:gd name="connsiteX0" fmla="*/ 48 w 76200"/>
                  <a:gd name="connsiteY0" fmla="*/ 184 h 76200"/>
                  <a:gd name="connsiteX1" fmla="*/ 76248 w 76200"/>
                  <a:gd name="connsiteY1" fmla="*/ 184 h 76200"/>
                  <a:gd name="connsiteX2" fmla="*/ 76248 w 76200"/>
                  <a:gd name="connsiteY2" fmla="*/ 76384 h 76200"/>
                  <a:gd name="connsiteX3" fmla="*/ 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84"/>
                    </a:moveTo>
                    <a:lnTo>
                      <a:pt x="76248" y="184"/>
                    </a:lnTo>
                    <a:lnTo>
                      <a:pt x="76248" y="76384"/>
                    </a:lnTo>
                    <a:lnTo>
                      <a:pt x="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73B674D7-CD8B-A4BD-82FC-24970DE16C34}"/>
                  </a:ext>
                </a:extLst>
              </p:cNvPr>
              <p:cNvSpPr/>
              <p:nvPr/>
            </p:nvSpPr>
            <p:spPr>
              <a:xfrm>
                <a:off x="8603864" y="4090133"/>
                <a:ext cx="76200" cy="76200"/>
              </a:xfrm>
              <a:custGeom>
                <a:avLst/>
                <a:gdLst>
                  <a:gd name="connsiteX0" fmla="*/ 48 w 76200"/>
                  <a:gd name="connsiteY0" fmla="*/ 192 h 76200"/>
                  <a:gd name="connsiteX1" fmla="*/ 76248 w 76200"/>
                  <a:gd name="connsiteY1" fmla="*/ 192 h 76200"/>
                  <a:gd name="connsiteX2" fmla="*/ 76248 w 76200"/>
                  <a:gd name="connsiteY2" fmla="*/ 76392 h 76200"/>
                  <a:gd name="connsiteX3" fmla="*/ 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192"/>
                    </a:moveTo>
                    <a:lnTo>
                      <a:pt x="76248" y="192"/>
                    </a:lnTo>
                    <a:lnTo>
                      <a:pt x="76248" y="76392"/>
                    </a:lnTo>
                    <a:lnTo>
                      <a:pt x="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85699076-DB34-E48C-2502-521098AAD0DF}"/>
                  </a:ext>
                </a:extLst>
              </p:cNvPr>
              <p:cNvSpPr/>
              <p:nvPr/>
            </p:nvSpPr>
            <p:spPr>
              <a:xfrm>
                <a:off x="8603864" y="4166333"/>
                <a:ext cx="76200" cy="76200"/>
              </a:xfrm>
              <a:custGeom>
                <a:avLst/>
                <a:gdLst>
                  <a:gd name="connsiteX0" fmla="*/ 48 w 76200"/>
                  <a:gd name="connsiteY0" fmla="*/ 200 h 76200"/>
                  <a:gd name="connsiteX1" fmla="*/ 76248 w 76200"/>
                  <a:gd name="connsiteY1" fmla="*/ 200 h 76200"/>
                  <a:gd name="connsiteX2" fmla="*/ 76248 w 76200"/>
                  <a:gd name="connsiteY2" fmla="*/ 76400 h 76200"/>
                  <a:gd name="connsiteX3" fmla="*/ 4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0"/>
                    </a:moveTo>
                    <a:lnTo>
                      <a:pt x="76248" y="200"/>
                    </a:lnTo>
                    <a:lnTo>
                      <a:pt x="76248" y="76400"/>
                    </a:lnTo>
                    <a:lnTo>
                      <a:pt x="4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D3A07BC5-0469-272D-BE2C-8E34FAFA19D1}"/>
                  </a:ext>
                </a:extLst>
              </p:cNvPr>
              <p:cNvSpPr/>
              <p:nvPr/>
            </p:nvSpPr>
            <p:spPr>
              <a:xfrm>
                <a:off x="8603864" y="4242533"/>
                <a:ext cx="76200" cy="76200"/>
              </a:xfrm>
              <a:custGeom>
                <a:avLst/>
                <a:gdLst>
                  <a:gd name="connsiteX0" fmla="*/ 48 w 76200"/>
                  <a:gd name="connsiteY0" fmla="*/ 208 h 76200"/>
                  <a:gd name="connsiteX1" fmla="*/ 76248 w 76200"/>
                  <a:gd name="connsiteY1" fmla="*/ 208 h 76200"/>
                  <a:gd name="connsiteX2" fmla="*/ 76248 w 76200"/>
                  <a:gd name="connsiteY2" fmla="*/ 76408 h 76200"/>
                  <a:gd name="connsiteX3" fmla="*/ 4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08"/>
                    </a:moveTo>
                    <a:lnTo>
                      <a:pt x="76248" y="208"/>
                    </a:lnTo>
                    <a:lnTo>
                      <a:pt x="76248" y="76408"/>
                    </a:lnTo>
                    <a:lnTo>
                      <a:pt x="4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37C7DDB-10B9-70BF-8512-9C22AB99AD94}"/>
                  </a:ext>
                </a:extLst>
              </p:cNvPr>
              <p:cNvSpPr/>
              <p:nvPr/>
            </p:nvSpPr>
            <p:spPr>
              <a:xfrm>
                <a:off x="8603864" y="4394933"/>
                <a:ext cx="76200" cy="76200"/>
              </a:xfrm>
              <a:custGeom>
                <a:avLst/>
                <a:gdLst>
                  <a:gd name="connsiteX0" fmla="*/ 48 w 76200"/>
                  <a:gd name="connsiteY0" fmla="*/ 224 h 76200"/>
                  <a:gd name="connsiteX1" fmla="*/ 76248 w 76200"/>
                  <a:gd name="connsiteY1" fmla="*/ 224 h 76200"/>
                  <a:gd name="connsiteX2" fmla="*/ 76248 w 76200"/>
                  <a:gd name="connsiteY2" fmla="*/ 76424 h 76200"/>
                  <a:gd name="connsiteX3" fmla="*/ 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24"/>
                    </a:moveTo>
                    <a:lnTo>
                      <a:pt x="76248" y="224"/>
                    </a:lnTo>
                    <a:lnTo>
                      <a:pt x="76248" y="76424"/>
                    </a:lnTo>
                    <a:lnTo>
                      <a:pt x="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7232F0F3-AABE-2926-2F37-E92C6D3ADA6B}"/>
                  </a:ext>
                </a:extLst>
              </p:cNvPr>
              <p:cNvSpPr/>
              <p:nvPr/>
            </p:nvSpPr>
            <p:spPr>
              <a:xfrm>
                <a:off x="8603864" y="4547333"/>
                <a:ext cx="76200" cy="76200"/>
              </a:xfrm>
              <a:custGeom>
                <a:avLst/>
                <a:gdLst>
                  <a:gd name="connsiteX0" fmla="*/ 48 w 76200"/>
                  <a:gd name="connsiteY0" fmla="*/ 240 h 76200"/>
                  <a:gd name="connsiteX1" fmla="*/ 76248 w 76200"/>
                  <a:gd name="connsiteY1" fmla="*/ 240 h 76200"/>
                  <a:gd name="connsiteX2" fmla="*/ 76248 w 76200"/>
                  <a:gd name="connsiteY2" fmla="*/ 76440 h 76200"/>
                  <a:gd name="connsiteX3" fmla="*/ 4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40"/>
                    </a:moveTo>
                    <a:lnTo>
                      <a:pt x="76248" y="240"/>
                    </a:lnTo>
                    <a:lnTo>
                      <a:pt x="76248" y="76440"/>
                    </a:lnTo>
                    <a:lnTo>
                      <a:pt x="4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6ADC703-8A5A-CB45-F1C5-6910096F88AE}"/>
                  </a:ext>
                </a:extLst>
              </p:cNvPr>
              <p:cNvSpPr/>
              <p:nvPr/>
            </p:nvSpPr>
            <p:spPr>
              <a:xfrm>
                <a:off x="8603864" y="4699733"/>
                <a:ext cx="76200" cy="76200"/>
              </a:xfrm>
              <a:custGeom>
                <a:avLst/>
                <a:gdLst>
                  <a:gd name="connsiteX0" fmla="*/ 48 w 76200"/>
                  <a:gd name="connsiteY0" fmla="*/ 256 h 76200"/>
                  <a:gd name="connsiteX1" fmla="*/ 76248 w 76200"/>
                  <a:gd name="connsiteY1" fmla="*/ 256 h 76200"/>
                  <a:gd name="connsiteX2" fmla="*/ 76248 w 76200"/>
                  <a:gd name="connsiteY2" fmla="*/ 76456 h 76200"/>
                  <a:gd name="connsiteX3" fmla="*/ 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56"/>
                    </a:moveTo>
                    <a:lnTo>
                      <a:pt x="76248" y="256"/>
                    </a:lnTo>
                    <a:lnTo>
                      <a:pt x="76248" y="76456"/>
                    </a:lnTo>
                    <a:lnTo>
                      <a:pt x="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B774929A-CE2F-CAFC-5AA5-80A9F8AB633A}"/>
                  </a:ext>
                </a:extLst>
              </p:cNvPr>
              <p:cNvSpPr/>
              <p:nvPr/>
            </p:nvSpPr>
            <p:spPr>
              <a:xfrm>
                <a:off x="8603864" y="4775933"/>
                <a:ext cx="76200" cy="76200"/>
              </a:xfrm>
              <a:custGeom>
                <a:avLst/>
                <a:gdLst>
                  <a:gd name="connsiteX0" fmla="*/ 48 w 76200"/>
                  <a:gd name="connsiteY0" fmla="*/ 264 h 76200"/>
                  <a:gd name="connsiteX1" fmla="*/ 76248 w 76200"/>
                  <a:gd name="connsiteY1" fmla="*/ 264 h 76200"/>
                  <a:gd name="connsiteX2" fmla="*/ 76248 w 76200"/>
                  <a:gd name="connsiteY2" fmla="*/ 76464 h 76200"/>
                  <a:gd name="connsiteX3" fmla="*/ 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64"/>
                    </a:moveTo>
                    <a:lnTo>
                      <a:pt x="76248" y="264"/>
                    </a:lnTo>
                    <a:lnTo>
                      <a:pt x="76248" y="76464"/>
                    </a:lnTo>
                    <a:lnTo>
                      <a:pt x="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E7B477E-53AD-6ED5-F657-F810DB4D5273}"/>
                  </a:ext>
                </a:extLst>
              </p:cNvPr>
              <p:cNvSpPr/>
              <p:nvPr/>
            </p:nvSpPr>
            <p:spPr>
              <a:xfrm>
                <a:off x="8603864" y="4852133"/>
                <a:ext cx="76200" cy="76200"/>
              </a:xfrm>
              <a:custGeom>
                <a:avLst/>
                <a:gdLst>
                  <a:gd name="connsiteX0" fmla="*/ 48 w 76200"/>
                  <a:gd name="connsiteY0" fmla="*/ 272 h 76200"/>
                  <a:gd name="connsiteX1" fmla="*/ 76248 w 76200"/>
                  <a:gd name="connsiteY1" fmla="*/ 272 h 76200"/>
                  <a:gd name="connsiteX2" fmla="*/ 76248 w 76200"/>
                  <a:gd name="connsiteY2" fmla="*/ 76472 h 76200"/>
                  <a:gd name="connsiteX3" fmla="*/ 4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72"/>
                    </a:moveTo>
                    <a:lnTo>
                      <a:pt x="76248" y="272"/>
                    </a:lnTo>
                    <a:lnTo>
                      <a:pt x="76248" y="76472"/>
                    </a:lnTo>
                    <a:lnTo>
                      <a:pt x="4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58BC879B-A4FD-721F-4426-1C3762B4FD4F}"/>
                  </a:ext>
                </a:extLst>
              </p:cNvPr>
              <p:cNvSpPr/>
              <p:nvPr/>
            </p:nvSpPr>
            <p:spPr>
              <a:xfrm>
                <a:off x="8603864" y="5004533"/>
                <a:ext cx="76200" cy="76200"/>
              </a:xfrm>
              <a:custGeom>
                <a:avLst/>
                <a:gdLst>
                  <a:gd name="connsiteX0" fmla="*/ 48 w 76200"/>
                  <a:gd name="connsiteY0" fmla="*/ 288 h 76200"/>
                  <a:gd name="connsiteX1" fmla="*/ 76248 w 76200"/>
                  <a:gd name="connsiteY1" fmla="*/ 288 h 76200"/>
                  <a:gd name="connsiteX2" fmla="*/ 76248 w 76200"/>
                  <a:gd name="connsiteY2" fmla="*/ 76488 h 76200"/>
                  <a:gd name="connsiteX3" fmla="*/ 4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48" y="288"/>
                    </a:moveTo>
                    <a:lnTo>
                      <a:pt x="76248" y="288"/>
                    </a:lnTo>
                    <a:lnTo>
                      <a:pt x="76248" y="76488"/>
                    </a:lnTo>
                    <a:lnTo>
                      <a:pt x="4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75E20108-675F-5920-7B19-AF70CB6DF895}"/>
                  </a:ext>
                </a:extLst>
              </p:cNvPr>
              <p:cNvSpPr/>
              <p:nvPr/>
            </p:nvSpPr>
            <p:spPr>
              <a:xfrm>
                <a:off x="8680064" y="2566133"/>
                <a:ext cx="76200" cy="76200"/>
              </a:xfrm>
              <a:custGeom>
                <a:avLst/>
                <a:gdLst>
                  <a:gd name="connsiteX0" fmla="*/ 56 w 76200"/>
                  <a:gd name="connsiteY0" fmla="*/ 32 h 76200"/>
                  <a:gd name="connsiteX1" fmla="*/ 76256 w 76200"/>
                  <a:gd name="connsiteY1" fmla="*/ 32 h 76200"/>
                  <a:gd name="connsiteX2" fmla="*/ 76256 w 76200"/>
                  <a:gd name="connsiteY2" fmla="*/ 76232 h 76200"/>
                  <a:gd name="connsiteX3" fmla="*/ 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32"/>
                    </a:moveTo>
                    <a:lnTo>
                      <a:pt x="76256" y="32"/>
                    </a:lnTo>
                    <a:lnTo>
                      <a:pt x="76256" y="76232"/>
                    </a:lnTo>
                    <a:lnTo>
                      <a:pt x="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C8D7D4C-E08D-41C7-BF41-96311D73A31F}"/>
                  </a:ext>
                </a:extLst>
              </p:cNvPr>
              <p:cNvSpPr/>
              <p:nvPr/>
            </p:nvSpPr>
            <p:spPr>
              <a:xfrm>
                <a:off x="8680064" y="2718533"/>
                <a:ext cx="76200" cy="76200"/>
              </a:xfrm>
              <a:custGeom>
                <a:avLst/>
                <a:gdLst>
                  <a:gd name="connsiteX0" fmla="*/ 56 w 76200"/>
                  <a:gd name="connsiteY0" fmla="*/ 48 h 76200"/>
                  <a:gd name="connsiteX1" fmla="*/ 76256 w 76200"/>
                  <a:gd name="connsiteY1" fmla="*/ 48 h 76200"/>
                  <a:gd name="connsiteX2" fmla="*/ 76256 w 76200"/>
                  <a:gd name="connsiteY2" fmla="*/ 76248 h 76200"/>
                  <a:gd name="connsiteX3" fmla="*/ 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48"/>
                    </a:moveTo>
                    <a:lnTo>
                      <a:pt x="76256" y="48"/>
                    </a:lnTo>
                    <a:lnTo>
                      <a:pt x="76256" y="76248"/>
                    </a:lnTo>
                    <a:lnTo>
                      <a:pt x="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397D1104-C4A8-41FD-9282-C9DB002710A5}"/>
                  </a:ext>
                </a:extLst>
              </p:cNvPr>
              <p:cNvSpPr/>
              <p:nvPr/>
            </p:nvSpPr>
            <p:spPr>
              <a:xfrm>
                <a:off x="8680064" y="2794733"/>
                <a:ext cx="76200" cy="76200"/>
              </a:xfrm>
              <a:custGeom>
                <a:avLst/>
                <a:gdLst>
                  <a:gd name="connsiteX0" fmla="*/ 56 w 76200"/>
                  <a:gd name="connsiteY0" fmla="*/ 56 h 76200"/>
                  <a:gd name="connsiteX1" fmla="*/ 76256 w 76200"/>
                  <a:gd name="connsiteY1" fmla="*/ 56 h 76200"/>
                  <a:gd name="connsiteX2" fmla="*/ 76256 w 76200"/>
                  <a:gd name="connsiteY2" fmla="*/ 76256 h 76200"/>
                  <a:gd name="connsiteX3" fmla="*/ 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56"/>
                    </a:moveTo>
                    <a:lnTo>
                      <a:pt x="76256" y="56"/>
                    </a:lnTo>
                    <a:lnTo>
                      <a:pt x="76256" y="76256"/>
                    </a:lnTo>
                    <a:lnTo>
                      <a:pt x="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28443520-A181-FB6D-B724-C32465D84940}"/>
                  </a:ext>
                </a:extLst>
              </p:cNvPr>
              <p:cNvSpPr/>
              <p:nvPr/>
            </p:nvSpPr>
            <p:spPr>
              <a:xfrm>
                <a:off x="8680064" y="2870933"/>
                <a:ext cx="76200" cy="76200"/>
              </a:xfrm>
              <a:custGeom>
                <a:avLst/>
                <a:gdLst>
                  <a:gd name="connsiteX0" fmla="*/ 56 w 76200"/>
                  <a:gd name="connsiteY0" fmla="*/ 64 h 76200"/>
                  <a:gd name="connsiteX1" fmla="*/ 76256 w 76200"/>
                  <a:gd name="connsiteY1" fmla="*/ 64 h 76200"/>
                  <a:gd name="connsiteX2" fmla="*/ 76256 w 76200"/>
                  <a:gd name="connsiteY2" fmla="*/ 76264 h 76200"/>
                  <a:gd name="connsiteX3" fmla="*/ 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64"/>
                    </a:moveTo>
                    <a:lnTo>
                      <a:pt x="76256" y="64"/>
                    </a:lnTo>
                    <a:lnTo>
                      <a:pt x="76256" y="76264"/>
                    </a:lnTo>
                    <a:lnTo>
                      <a:pt x="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FD90434E-5FDE-8467-E104-6BDB922AA910}"/>
                  </a:ext>
                </a:extLst>
              </p:cNvPr>
              <p:cNvSpPr/>
              <p:nvPr/>
            </p:nvSpPr>
            <p:spPr>
              <a:xfrm>
                <a:off x="8680064" y="3023333"/>
                <a:ext cx="76200" cy="76200"/>
              </a:xfrm>
              <a:custGeom>
                <a:avLst/>
                <a:gdLst>
                  <a:gd name="connsiteX0" fmla="*/ 56 w 76200"/>
                  <a:gd name="connsiteY0" fmla="*/ 80 h 76200"/>
                  <a:gd name="connsiteX1" fmla="*/ 76256 w 76200"/>
                  <a:gd name="connsiteY1" fmla="*/ 80 h 76200"/>
                  <a:gd name="connsiteX2" fmla="*/ 76256 w 76200"/>
                  <a:gd name="connsiteY2" fmla="*/ 76280 h 76200"/>
                  <a:gd name="connsiteX3" fmla="*/ 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80"/>
                    </a:moveTo>
                    <a:lnTo>
                      <a:pt x="76256" y="80"/>
                    </a:lnTo>
                    <a:lnTo>
                      <a:pt x="76256" y="76280"/>
                    </a:lnTo>
                    <a:lnTo>
                      <a:pt x="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36BB01AF-5BCE-4569-0689-9092BA1F198A}"/>
                  </a:ext>
                </a:extLst>
              </p:cNvPr>
              <p:cNvSpPr/>
              <p:nvPr/>
            </p:nvSpPr>
            <p:spPr>
              <a:xfrm>
                <a:off x="8680064" y="3328133"/>
                <a:ext cx="76200" cy="76200"/>
              </a:xfrm>
              <a:custGeom>
                <a:avLst/>
                <a:gdLst>
                  <a:gd name="connsiteX0" fmla="*/ 56 w 76200"/>
                  <a:gd name="connsiteY0" fmla="*/ 112 h 76200"/>
                  <a:gd name="connsiteX1" fmla="*/ 76256 w 76200"/>
                  <a:gd name="connsiteY1" fmla="*/ 112 h 76200"/>
                  <a:gd name="connsiteX2" fmla="*/ 76256 w 76200"/>
                  <a:gd name="connsiteY2" fmla="*/ 76312 h 76200"/>
                  <a:gd name="connsiteX3" fmla="*/ 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12"/>
                    </a:moveTo>
                    <a:lnTo>
                      <a:pt x="76256" y="112"/>
                    </a:lnTo>
                    <a:lnTo>
                      <a:pt x="76256" y="76312"/>
                    </a:lnTo>
                    <a:lnTo>
                      <a:pt x="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19599B9D-3D14-D1C5-6CD4-01AB012BCCE4}"/>
                  </a:ext>
                </a:extLst>
              </p:cNvPr>
              <p:cNvSpPr/>
              <p:nvPr/>
            </p:nvSpPr>
            <p:spPr>
              <a:xfrm>
                <a:off x="8680064" y="3480533"/>
                <a:ext cx="76200" cy="76200"/>
              </a:xfrm>
              <a:custGeom>
                <a:avLst/>
                <a:gdLst>
                  <a:gd name="connsiteX0" fmla="*/ 56 w 76200"/>
                  <a:gd name="connsiteY0" fmla="*/ 128 h 76200"/>
                  <a:gd name="connsiteX1" fmla="*/ 76256 w 76200"/>
                  <a:gd name="connsiteY1" fmla="*/ 128 h 76200"/>
                  <a:gd name="connsiteX2" fmla="*/ 76256 w 76200"/>
                  <a:gd name="connsiteY2" fmla="*/ 76328 h 76200"/>
                  <a:gd name="connsiteX3" fmla="*/ 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28"/>
                    </a:moveTo>
                    <a:lnTo>
                      <a:pt x="76256" y="128"/>
                    </a:lnTo>
                    <a:lnTo>
                      <a:pt x="76256" y="76328"/>
                    </a:lnTo>
                    <a:lnTo>
                      <a:pt x="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80A95B14-C8FB-D94B-98C7-AFC2FF4762B9}"/>
                  </a:ext>
                </a:extLst>
              </p:cNvPr>
              <p:cNvSpPr/>
              <p:nvPr/>
            </p:nvSpPr>
            <p:spPr>
              <a:xfrm>
                <a:off x="8680064" y="3556733"/>
                <a:ext cx="76200" cy="76200"/>
              </a:xfrm>
              <a:custGeom>
                <a:avLst/>
                <a:gdLst>
                  <a:gd name="connsiteX0" fmla="*/ 56 w 76200"/>
                  <a:gd name="connsiteY0" fmla="*/ 136 h 76200"/>
                  <a:gd name="connsiteX1" fmla="*/ 76256 w 76200"/>
                  <a:gd name="connsiteY1" fmla="*/ 136 h 76200"/>
                  <a:gd name="connsiteX2" fmla="*/ 76256 w 76200"/>
                  <a:gd name="connsiteY2" fmla="*/ 76336 h 76200"/>
                  <a:gd name="connsiteX3" fmla="*/ 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36"/>
                    </a:moveTo>
                    <a:lnTo>
                      <a:pt x="76256" y="136"/>
                    </a:lnTo>
                    <a:lnTo>
                      <a:pt x="76256" y="76336"/>
                    </a:lnTo>
                    <a:lnTo>
                      <a:pt x="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CF0609DF-A27B-E52E-8261-3DDA60B396C7}"/>
                  </a:ext>
                </a:extLst>
              </p:cNvPr>
              <p:cNvSpPr/>
              <p:nvPr/>
            </p:nvSpPr>
            <p:spPr>
              <a:xfrm>
                <a:off x="8680064" y="3709133"/>
                <a:ext cx="76200" cy="76200"/>
              </a:xfrm>
              <a:custGeom>
                <a:avLst/>
                <a:gdLst>
                  <a:gd name="connsiteX0" fmla="*/ 56 w 76200"/>
                  <a:gd name="connsiteY0" fmla="*/ 152 h 76200"/>
                  <a:gd name="connsiteX1" fmla="*/ 76256 w 76200"/>
                  <a:gd name="connsiteY1" fmla="*/ 152 h 76200"/>
                  <a:gd name="connsiteX2" fmla="*/ 76256 w 76200"/>
                  <a:gd name="connsiteY2" fmla="*/ 76352 h 76200"/>
                  <a:gd name="connsiteX3" fmla="*/ 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52"/>
                    </a:moveTo>
                    <a:lnTo>
                      <a:pt x="76256" y="152"/>
                    </a:lnTo>
                    <a:lnTo>
                      <a:pt x="76256" y="76352"/>
                    </a:lnTo>
                    <a:lnTo>
                      <a:pt x="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6F927AEC-490F-2211-5115-FEE6CB5053AD}"/>
                  </a:ext>
                </a:extLst>
              </p:cNvPr>
              <p:cNvSpPr/>
              <p:nvPr/>
            </p:nvSpPr>
            <p:spPr>
              <a:xfrm>
                <a:off x="8680064" y="3861533"/>
                <a:ext cx="76200" cy="76200"/>
              </a:xfrm>
              <a:custGeom>
                <a:avLst/>
                <a:gdLst>
                  <a:gd name="connsiteX0" fmla="*/ 56 w 76200"/>
                  <a:gd name="connsiteY0" fmla="*/ 168 h 76200"/>
                  <a:gd name="connsiteX1" fmla="*/ 76256 w 76200"/>
                  <a:gd name="connsiteY1" fmla="*/ 168 h 76200"/>
                  <a:gd name="connsiteX2" fmla="*/ 76256 w 76200"/>
                  <a:gd name="connsiteY2" fmla="*/ 76368 h 76200"/>
                  <a:gd name="connsiteX3" fmla="*/ 5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168"/>
                    </a:moveTo>
                    <a:lnTo>
                      <a:pt x="76256" y="168"/>
                    </a:lnTo>
                    <a:lnTo>
                      <a:pt x="76256" y="76368"/>
                    </a:lnTo>
                    <a:lnTo>
                      <a:pt x="5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49260346-661A-4916-8E8D-656053D4D4AD}"/>
                  </a:ext>
                </a:extLst>
              </p:cNvPr>
              <p:cNvSpPr/>
              <p:nvPr/>
            </p:nvSpPr>
            <p:spPr>
              <a:xfrm>
                <a:off x="8680064" y="4166333"/>
                <a:ext cx="76200" cy="76200"/>
              </a:xfrm>
              <a:custGeom>
                <a:avLst/>
                <a:gdLst>
                  <a:gd name="connsiteX0" fmla="*/ 56 w 76200"/>
                  <a:gd name="connsiteY0" fmla="*/ 200 h 76200"/>
                  <a:gd name="connsiteX1" fmla="*/ 76256 w 76200"/>
                  <a:gd name="connsiteY1" fmla="*/ 200 h 76200"/>
                  <a:gd name="connsiteX2" fmla="*/ 76256 w 76200"/>
                  <a:gd name="connsiteY2" fmla="*/ 76400 h 76200"/>
                  <a:gd name="connsiteX3" fmla="*/ 56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00"/>
                    </a:moveTo>
                    <a:lnTo>
                      <a:pt x="76256" y="200"/>
                    </a:lnTo>
                    <a:lnTo>
                      <a:pt x="76256" y="76400"/>
                    </a:lnTo>
                    <a:lnTo>
                      <a:pt x="56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42D0881A-B20C-F76D-6C01-5EE6859BBA68}"/>
                  </a:ext>
                </a:extLst>
              </p:cNvPr>
              <p:cNvSpPr/>
              <p:nvPr/>
            </p:nvSpPr>
            <p:spPr>
              <a:xfrm>
                <a:off x="8680064" y="4318733"/>
                <a:ext cx="76200" cy="76200"/>
              </a:xfrm>
              <a:custGeom>
                <a:avLst/>
                <a:gdLst>
                  <a:gd name="connsiteX0" fmla="*/ 56 w 76200"/>
                  <a:gd name="connsiteY0" fmla="*/ 216 h 76200"/>
                  <a:gd name="connsiteX1" fmla="*/ 76256 w 76200"/>
                  <a:gd name="connsiteY1" fmla="*/ 216 h 76200"/>
                  <a:gd name="connsiteX2" fmla="*/ 76256 w 76200"/>
                  <a:gd name="connsiteY2" fmla="*/ 76416 h 76200"/>
                  <a:gd name="connsiteX3" fmla="*/ 5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16"/>
                    </a:moveTo>
                    <a:lnTo>
                      <a:pt x="76256" y="216"/>
                    </a:lnTo>
                    <a:lnTo>
                      <a:pt x="76256" y="76416"/>
                    </a:lnTo>
                    <a:lnTo>
                      <a:pt x="5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253EF7EB-6A63-ACCC-61D0-545402124F4B}"/>
                  </a:ext>
                </a:extLst>
              </p:cNvPr>
              <p:cNvSpPr/>
              <p:nvPr/>
            </p:nvSpPr>
            <p:spPr>
              <a:xfrm>
                <a:off x="8680064" y="4547333"/>
                <a:ext cx="76200" cy="76200"/>
              </a:xfrm>
              <a:custGeom>
                <a:avLst/>
                <a:gdLst>
                  <a:gd name="connsiteX0" fmla="*/ 56 w 76200"/>
                  <a:gd name="connsiteY0" fmla="*/ 240 h 76200"/>
                  <a:gd name="connsiteX1" fmla="*/ 76256 w 76200"/>
                  <a:gd name="connsiteY1" fmla="*/ 240 h 76200"/>
                  <a:gd name="connsiteX2" fmla="*/ 76256 w 76200"/>
                  <a:gd name="connsiteY2" fmla="*/ 76440 h 76200"/>
                  <a:gd name="connsiteX3" fmla="*/ 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40"/>
                    </a:moveTo>
                    <a:lnTo>
                      <a:pt x="76256" y="240"/>
                    </a:lnTo>
                    <a:lnTo>
                      <a:pt x="76256" y="76440"/>
                    </a:lnTo>
                    <a:lnTo>
                      <a:pt x="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14D74909-E125-904A-38D1-BE2A75852344}"/>
                  </a:ext>
                </a:extLst>
              </p:cNvPr>
              <p:cNvSpPr/>
              <p:nvPr/>
            </p:nvSpPr>
            <p:spPr>
              <a:xfrm>
                <a:off x="8680064" y="4699733"/>
                <a:ext cx="76200" cy="76200"/>
              </a:xfrm>
              <a:custGeom>
                <a:avLst/>
                <a:gdLst>
                  <a:gd name="connsiteX0" fmla="*/ 56 w 76200"/>
                  <a:gd name="connsiteY0" fmla="*/ 256 h 76200"/>
                  <a:gd name="connsiteX1" fmla="*/ 76256 w 76200"/>
                  <a:gd name="connsiteY1" fmla="*/ 256 h 76200"/>
                  <a:gd name="connsiteX2" fmla="*/ 76256 w 76200"/>
                  <a:gd name="connsiteY2" fmla="*/ 76456 h 76200"/>
                  <a:gd name="connsiteX3" fmla="*/ 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56"/>
                    </a:moveTo>
                    <a:lnTo>
                      <a:pt x="76256" y="256"/>
                    </a:lnTo>
                    <a:lnTo>
                      <a:pt x="76256" y="76456"/>
                    </a:lnTo>
                    <a:lnTo>
                      <a:pt x="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231E06C9-28B6-7A71-4E43-F6E2F80C68C3}"/>
                  </a:ext>
                </a:extLst>
              </p:cNvPr>
              <p:cNvSpPr/>
              <p:nvPr/>
            </p:nvSpPr>
            <p:spPr>
              <a:xfrm>
                <a:off x="8680064" y="4775933"/>
                <a:ext cx="76200" cy="76200"/>
              </a:xfrm>
              <a:custGeom>
                <a:avLst/>
                <a:gdLst>
                  <a:gd name="connsiteX0" fmla="*/ 56 w 76200"/>
                  <a:gd name="connsiteY0" fmla="*/ 264 h 76200"/>
                  <a:gd name="connsiteX1" fmla="*/ 76256 w 76200"/>
                  <a:gd name="connsiteY1" fmla="*/ 264 h 76200"/>
                  <a:gd name="connsiteX2" fmla="*/ 76256 w 76200"/>
                  <a:gd name="connsiteY2" fmla="*/ 76464 h 76200"/>
                  <a:gd name="connsiteX3" fmla="*/ 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64"/>
                    </a:moveTo>
                    <a:lnTo>
                      <a:pt x="76256" y="264"/>
                    </a:lnTo>
                    <a:lnTo>
                      <a:pt x="76256" y="76464"/>
                    </a:lnTo>
                    <a:lnTo>
                      <a:pt x="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BF2E4515-13AB-AAC7-B647-47031DB3B220}"/>
                  </a:ext>
                </a:extLst>
              </p:cNvPr>
              <p:cNvSpPr/>
              <p:nvPr/>
            </p:nvSpPr>
            <p:spPr>
              <a:xfrm>
                <a:off x="8680064" y="4852133"/>
                <a:ext cx="76200" cy="76200"/>
              </a:xfrm>
              <a:custGeom>
                <a:avLst/>
                <a:gdLst>
                  <a:gd name="connsiteX0" fmla="*/ 56 w 76200"/>
                  <a:gd name="connsiteY0" fmla="*/ 272 h 76200"/>
                  <a:gd name="connsiteX1" fmla="*/ 76256 w 76200"/>
                  <a:gd name="connsiteY1" fmla="*/ 272 h 76200"/>
                  <a:gd name="connsiteX2" fmla="*/ 76256 w 76200"/>
                  <a:gd name="connsiteY2" fmla="*/ 76472 h 76200"/>
                  <a:gd name="connsiteX3" fmla="*/ 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72"/>
                    </a:moveTo>
                    <a:lnTo>
                      <a:pt x="76256" y="272"/>
                    </a:lnTo>
                    <a:lnTo>
                      <a:pt x="76256" y="76472"/>
                    </a:lnTo>
                    <a:lnTo>
                      <a:pt x="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D9E803A3-0C64-56AB-F56D-052FAD07B0D2}"/>
                  </a:ext>
                </a:extLst>
              </p:cNvPr>
              <p:cNvSpPr/>
              <p:nvPr/>
            </p:nvSpPr>
            <p:spPr>
              <a:xfrm>
                <a:off x="8680064" y="5004533"/>
                <a:ext cx="76200" cy="76200"/>
              </a:xfrm>
              <a:custGeom>
                <a:avLst/>
                <a:gdLst>
                  <a:gd name="connsiteX0" fmla="*/ 56 w 76200"/>
                  <a:gd name="connsiteY0" fmla="*/ 288 h 76200"/>
                  <a:gd name="connsiteX1" fmla="*/ 76256 w 76200"/>
                  <a:gd name="connsiteY1" fmla="*/ 288 h 76200"/>
                  <a:gd name="connsiteX2" fmla="*/ 76256 w 76200"/>
                  <a:gd name="connsiteY2" fmla="*/ 76488 h 76200"/>
                  <a:gd name="connsiteX3" fmla="*/ 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56" y="288"/>
                    </a:moveTo>
                    <a:lnTo>
                      <a:pt x="76256" y="288"/>
                    </a:lnTo>
                    <a:lnTo>
                      <a:pt x="76256" y="76488"/>
                    </a:lnTo>
                    <a:lnTo>
                      <a:pt x="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ECB21F6A-3D14-24B4-9BA9-B2F2F82F2350}"/>
                  </a:ext>
                </a:extLst>
              </p:cNvPr>
              <p:cNvSpPr/>
              <p:nvPr/>
            </p:nvSpPr>
            <p:spPr>
              <a:xfrm>
                <a:off x="8756264" y="2566133"/>
                <a:ext cx="76200" cy="76200"/>
              </a:xfrm>
              <a:custGeom>
                <a:avLst/>
                <a:gdLst>
                  <a:gd name="connsiteX0" fmla="*/ 64 w 76200"/>
                  <a:gd name="connsiteY0" fmla="*/ 32 h 76200"/>
                  <a:gd name="connsiteX1" fmla="*/ 76264 w 76200"/>
                  <a:gd name="connsiteY1" fmla="*/ 32 h 76200"/>
                  <a:gd name="connsiteX2" fmla="*/ 76264 w 76200"/>
                  <a:gd name="connsiteY2" fmla="*/ 76232 h 76200"/>
                  <a:gd name="connsiteX3" fmla="*/ 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32"/>
                    </a:moveTo>
                    <a:lnTo>
                      <a:pt x="76264" y="32"/>
                    </a:lnTo>
                    <a:lnTo>
                      <a:pt x="76264" y="76232"/>
                    </a:lnTo>
                    <a:lnTo>
                      <a:pt x="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EDAD32F7-804E-FF1C-DBF5-E00003E2479A}"/>
                  </a:ext>
                </a:extLst>
              </p:cNvPr>
              <p:cNvSpPr/>
              <p:nvPr/>
            </p:nvSpPr>
            <p:spPr>
              <a:xfrm>
                <a:off x="8756264" y="2718533"/>
                <a:ext cx="76200" cy="76200"/>
              </a:xfrm>
              <a:custGeom>
                <a:avLst/>
                <a:gdLst>
                  <a:gd name="connsiteX0" fmla="*/ 64 w 76200"/>
                  <a:gd name="connsiteY0" fmla="*/ 48 h 76200"/>
                  <a:gd name="connsiteX1" fmla="*/ 76264 w 76200"/>
                  <a:gd name="connsiteY1" fmla="*/ 48 h 76200"/>
                  <a:gd name="connsiteX2" fmla="*/ 76264 w 76200"/>
                  <a:gd name="connsiteY2" fmla="*/ 76248 h 76200"/>
                  <a:gd name="connsiteX3" fmla="*/ 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48"/>
                    </a:moveTo>
                    <a:lnTo>
                      <a:pt x="76264" y="48"/>
                    </a:lnTo>
                    <a:lnTo>
                      <a:pt x="76264" y="76248"/>
                    </a:lnTo>
                    <a:lnTo>
                      <a:pt x="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0B3726CF-8E48-F619-26D2-BC5D1D79BD86}"/>
                  </a:ext>
                </a:extLst>
              </p:cNvPr>
              <p:cNvSpPr/>
              <p:nvPr/>
            </p:nvSpPr>
            <p:spPr>
              <a:xfrm>
                <a:off x="8756264" y="2794733"/>
                <a:ext cx="76200" cy="76200"/>
              </a:xfrm>
              <a:custGeom>
                <a:avLst/>
                <a:gdLst>
                  <a:gd name="connsiteX0" fmla="*/ 64 w 76200"/>
                  <a:gd name="connsiteY0" fmla="*/ 56 h 76200"/>
                  <a:gd name="connsiteX1" fmla="*/ 76264 w 76200"/>
                  <a:gd name="connsiteY1" fmla="*/ 56 h 76200"/>
                  <a:gd name="connsiteX2" fmla="*/ 76264 w 76200"/>
                  <a:gd name="connsiteY2" fmla="*/ 76256 h 76200"/>
                  <a:gd name="connsiteX3" fmla="*/ 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56"/>
                    </a:moveTo>
                    <a:lnTo>
                      <a:pt x="76264" y="56"/>
                    </a:lnTo>
                    <a:lnTo>
                      <a:pt x="76264" y="76256"/>
                    </a:lnTo>
                    <a:lnTo>
                      <a:pt x="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62D8D15A-73D0-D8AF-0140-8D4FBE190F48}"/>
                  </a:ext>
                </a:extLst>
              </p:cNvPr>
              <p:cNvSpPr/>
              <p:nvPr/>
            </p:nvSpPr>
            <p:spPr>
              <a:xfrm>
                <a:off x="8756264" y="2870933"/>
                <a:ext cx="76200" cy="76200"/>
              </a:xfrm>
              <a:custGeom>
                <a:avLst/>
                <a:gdLst>
                  <a:gd name="connsiteX0" fmla="*/ 64 w 76200"/>
                  <a:gd name="connsiteY0" fmla="*/ 64 h 76200"/>
                  <a:gd name="connsiteX1" fmla="*/ 76264 w 76200"/>
                  <a:gd name="connsiteY1" fmla="*/ 64 h 76200"/>
                  <a:gd name="connsiteX2" fmla="*/ 76264 w 76200"/>
                  <a:gd name="connsiteY2" fmla="*/ 76264 h 76200"/>
                  <a:gd name="connsiteX3" fmla="*/ 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64"/>
                    </a:moveTo>
                    <a:lnTo>
                      <a:pt x="76264" y="64"/>
                    </a:lnTo>
                    <a:lnTo>
                      <a:pt x="76264" y="76264"/>
                    </a:lnTo>
                    <a:lnTo>
                      <a:pt x="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E0CF3F74-71AB-01DB-6C57-FAA13D86FE54}"/>
                  </a:ext>
                </a:extLst>
              </p:cNvPr>
              <p:cNvSpPr/>
              <p:nvPr/>
            </p:nvSpPr>
            <p:spPr>
              <a:xfrm>
                <a:off x="8756264" y="3023333"/>
                <a:ext cx="76200" cy="76200"/>
              </a:xfrm>
              <a:custGeom>
                <a:avLst/>
                <a:gdLst>
                  <a:gd name="connsiteX0" fmla="*/ 64 w 76200"/>
                  <a:gd name="connsiteY0" fmla="*/ 80 h 76200"/>
                  <a:gd name="connsiteX1" fmla="*/ 76264 w 76200"/>
                  <a:gd name="connsiteY1" fmla="*/ 80 h 76200"/>
                  <a:gd name="connsiteX2" fmla="*/ 76264 w 76200"/>
                  <a:gd name="connsiteY2" fmla="*/ 76280 h 76200"/>
                  <a:gd name="connsiteX3" fmla="*/ 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80"/>
                    </a:moveTo>
                    <a:lnTo>
                      <a:pt x="76264" y="80"/>
                    </a:lnTo>
                    <a:lnTo>
                      <a:pt x="76264" y="76280"/>
                    </a:lnTo>
                    <a:lnTo>
                      <a:pt x="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525EC586-C527-F5CD-F96A-E0BF2BBA76EA}"/>
                  </a:ext>
                </a:extLst>
              </p:cNvPr>
              <p:cNvSpPr/>
              <p:nvPr/>
            </p:nvSpPr>
            <p:spPr>
              <a:xfrm>
                <a:off x="8756264" y="3632933"/>
                <a:ext cx="76200" cy="76200"/>
              </a:xfrm>
              <a:custGeom>
                <a:avLst/>
                <a:gdLst>
                  <a:gd name="connsiteX0" fmla="*/ 64 w 76200"/>
                  <a:gd name="connsiteY0" fmla="*/ 144 h 76200"/>
                  <a:gd name="connsiteX1" fmla="*/ 76264 w 76200"/>
                  <a:gd name="connsiteY1" fmla="*/ 144 h 76200"/>
                  <a:gd name="connsiteX2" fmla="*/ 76264 w 76200"/>
                  <a:gd name="connsiteY2" fmla="*/ 76344 h 76200"/>
                  <a:gd name="connsiteX3" fmla="*/ 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44"/>
                    </a:moveTo>
                    <a:lnTo>
                      <a:pt x="76264" y="144"/>
                    </a:lnTo>
                    <a:lnTo>
                      <a:pt x="76264" y="76344"/>
                    </a:lnTo>
                    <a:lnTo>
                      <a:pt x="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DEE3D56F-D33D-2B2C-99B9-1618670D4A28}"/>
                  </a:ext>
                </a:extLst>
              </p:cNvPr>
              <p:cNvSpPr/>
              <p:nvPr/>
            </p:nvSpPr>
            <p:spPr>
              <a:xfrm>
                <a:off x="8756264" y="3709133"/>
                <a:ext cx="76200" cy="76200"/>
              </a:xfrm>
              <a:custGeom>
                <a:avLst/>
                <a:gdLst>
                  <a:gd name="connsiteX0" fmla="*/ 64 w 76200"/>
                  <a:gd name="connsiteY0" fmla="*/ 152 h 76200"/>
                  <a:gd name="connsiteX1" fmla="*/ 76264 w 76200"/>
                  <a:gd name="connsiteY1" fmla="*/ 152 h 76200"/>
                  <a:gd name="connsiteX2" fmla="*/ 76264 w 76200"/>
                  <a:gd name="connsiteY2" fmla="*/ 76352 h 76200"/>
                  <a:gd name="connsiteX3" fmla="*/ 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52"/>
                    </a:moveTo>
                    <a:lnTo>
                      <a:pt x="76264" y="152"/>
                    </a:lnTo>
                    <a:lnTo>
                      <a:pt x="76264" y="76352"/>
                    </a:lnTo>
                    <a:lnTo>
                      <a:pt x="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08CDAC0D-5702-E4D0-7BD6-971866B073BE}"/>
                  </a:ext>
                </a:extLst>
              </p:cNvPr>
              <p:cNvSpPr/>
              <p:nvPr/>
            </p:nvSpPr>
            <p:spPr>
              <a:xfrm>
                <a:off x="8756264" y="3937733"/>
                <a:ext cx="76200" cy="76200"/>
              </a:xfrm>
              <a:custGeom>
                <a:avLst/>
                <a:gdLst>
                  <a:gd name="connsiteX0" fmla="*/ 64 w 76200"/>
                  <a:gd name="connsiteY0" fmla="*/ 176 h 76200"/>
                  <a:gd name="connsiteX1" fmla="*/ 76264 w 76200"/>
                  <a:gd name="connsiteY1" fmla="*/ 176 h 76200"/>
                  <a:gd name="connsiteX2" fmla="*/ 76264 w 76200"/>
                  <a:gd name="connsiteY2" fmla="*/ 76376 h 76200"/>
                  <a:gd name="connsiteX3" fmla="*/ 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176"/>
                    </a:moveTo>
                    <a:lnTo>
                      <a:pt x="76264" y="176"/>
                    </a:lnTo>
                    <a:lnTo>
                      <a:pt x="76264" y="76376"/>
                    </a:lnTo>
                    <a:lnTo>
                      <a:pt x="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03630F81-B8C4-9611-CA4A-77709C4017CD}"/>
                  </a:ext>
                </a:extLst>
              </p:cNvPr>
              <p:cNvSpPr/>
              <p:nvPr/>
            </p:nvSpPr>
            <p:spPr>
              <a:xfrm>
                <a:off x="8756264" y="4318733"/>
                <a:ext cx="76200" cy="76200"/>
              </a:xfrm>
              <a:custGeom>
                <a:avLst/>
                <a:gdLst>
                  <a:gd name="connsiteX0" fmla="*/ 64 w 76200"/>
                  <a:gd name="connsiteY0" fmla="*/ 216 h 76200"/>
                  <a:gd name="connsiteX1" fmla="*/ 76264 w 76200"/>
                  <a:gd name="connsiteY1" fmla="*/ 216 h 76200"/>
                  <a:gd name="connsiteX2" fmla="*/ 76264 w 76200"/>
                  <a:gd name="connsiteY2" fmla="*/ 76416 h 76200"/>
                  <a:gd name="connsiteX3" fmla="*/ 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16"/>
                    </a:moveTo>
                    <a:lnTo>
                      <a:pt x="76264" y="216"/>
                    </a:lnTo>
                    <a:lnTo>
                      <a:pt x="76264" y="76416"/>
                    </a:lnTo>
                    <a:lnTo>
                      <a:pt x="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75740398-C264-1291-3A8F-FAC5A6AE8568}"/>
                  </a:ext>
                </a:extLst>
              </p:cNvPr>
              <p:cNvSpPr/>
              <p:nvPr/>
            </p:nvSpPr>
            <p:spPr>
              <a:xfrm>
                <a:off x="8756264" y="4547333"/>
                <a:ext cx="76200" cy="76200"/>
              </a:xfrm>
              <a:custGeom>
                <a:avLst/>
                <a:gdLst>
                  <a:gd name="connsiteX0" fmla="*/ 64 w 76200"/>
                  <a:gd name="connsiteY0" fmla="*/ 240 h 76200"/>
                  <a:gd name="connsiteX1" fmla="*/ 76264 w 76200"/>
                  <a:gd name="connsiteY1" fmla="*/ 240 h 76200"/>
                  <a:gd name="connsiteX2" fmla="*/ 76264 w 76200"/>
                  <a:gd name="connsiteY2" fmla="*/ 76440 h 76200"/>
                  <a:gd name="connsiteX3" fmla="*/ 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40"/>
                    </a:moveTo>
                    <a:lnTo>
                      <a:pt x="76264" y="240"/>
                    </a:lnTo>
                    <a:lnTo>
                      <a:pt x="76264" y="76440"/>
                    </a:lnTo>
                    <a:lnTo>
                      <a:pt x="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95E28358-C5D7-0AA0-DBE6-941225F109B7}"/>
                  </a:ext>
                </a:extLst>
              </p:cNvPr>
              <p:cNvSpPr/>
              <p:nvPr/>
            </p:nvSpPr>
            <p:spPr>
              <a:xfrm>
                <a:off x="8756264" y="4699733"/>
                <a:ext cx="76200" cy="76200"/>
              </a:xfrm>
              <a:custGeom>
                <a:avLst/>
                <a:gdLst>
                  <a:gd name="connsiteX0" fmla="*/ 64 w 76200"/>
                  <a:gd name="connsiteY0" fmla="*/ 256 h 76200"/>
                  <a:gd name="connsiteX1" fmla="*/ 76264 w 76200"/>
                  <a:gd name="connsiteY1" fmla="*/ 256 h 76200"/>
                  <a:gd name="connsiteX2" fmla="*/ 76264 w 76200"/>
                  <a:gd name="connsiteY2" fmla="*/ 76456 h 76200"/>
                  <a:gd name="connsiteX3" fmla="*/ 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56"/>
                    </a:moveTo>
                    <a:lnTo>
                      <a:pt x="76264" y="256"/>
                    </a:lnTo>
                    <a:lnTo>
                      <a:pt x="76264" y="76456"/>
                    </a:lnTo>
                    <a:lnTo>
                      <a:pt x="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C7314080-E3A8-BDD2-2B25-84CFE98A0E8F}"/>
                  </a:ext>
                </a:extLst>
              </p:cNvPr>
              <p:cNvSpPr/>
              <p:nvPr/>
            </p:nvSpPr>
            <p:spPr>
              <a:xfrm>
                <a:off x="8756264" y="4775933"/>
                <a:ext cx="76200" cy="76200"/>
              </a:xfrm>
              <a:custGeom>
                <a:avLst/>
                <a:gdLst>
                  <a:gd name="connsiteX0" fmla="*/ 64 w 76200"/>
                  <a:gd name="connsiteY0" fmla="*/ 264 h 76200"/>
                  <a:gd name="connsiteX1" fmla="*/ 76264 w 76200"/>
                  <a:gd name="connsiteY1" fmla="*/ 264 h 76200"/>
                  <a:gd name="connsiteX2" fmla="*/ 76264 w 76200"/>
                  <a:gd name="connsiteY2" fmla="*/ 76464 h 76200"/>
                  <a:gd name="connsiteX3" fmla="*/ 6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64"/>
                    </a:moveTo>
                    <a:lnTo>
                      <a:pt x="76264" y="264"/>
                    </a:lnTo>
                    <a:lnTo>
                      <a:pt x="76264" y="76464"/>
                    </a:lnTo>
                    <a:lnTo>
                      <a:pt x="6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04089A12-6B6D-345B-77F7-C1116AA17E10}"/>
                  </a:ext>
                </a:extLst>
              </p:cNvPr>
              <p:cNvSpPr/>
              <p:nvPr/>
            </p:nvSpPr>
            <p:spPr>
              <a:xfrm>
                <a:off x="8756264" y="4852133"/>
                <a:ext cx="76200" cy="76200"/>
              </a:xfrm>
              <a:custGeom>
                <a:avLst/>
                <a:gdLst>
                  <a:gd name="connsiteX0" fmla="*/ 64 w 76200"/>
                  <a:gd name="connsiteY0" fmla="*/ 272 h 76200"/>
                  <a:gd name="connsiteX1" fmla="*/ 76264 w 76200"/>
                  <a:gd name="connsiteY1" fmla="*/ 272 h 76200"/>
                  <a:gd name="connsiteX2" fmla="*/ 76264 w 76200"/>
                  <a:gd name="connsiteY2" fmla="*/ 76472 h 76200"/>
                  <a:gd name="connsiteX3" fmla="*/ 6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72"/>
                    </a:moveTo>
                    <a:lnTo>
                      <a:pt x="76264" y="272"/>
                    </a:lnTo>
                    <a:lnTo>
                      <a:pt x="76264" y="76472"/>
                    </a:lnTo>
                    <a:lnTo>
                      <a:pt x="6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591AF74C-1809-3CF6-9FED-42A8C24C87EE}"/>
                  </a:ext>
                </a:extLst>
              </p:cNvPr>
              <p:cNvSpPr/>
              <p:nvPr/>
            </p:nvSpPr>
            <p:spPr>
              <a:xfrm>
                <a:off x="8756264" y="5004533"/>
                <a:ext cx="76200" cy="76200"/>
              </a:xfrm>
              <a:custGeom>
                <a:avLst/>
                <a:gdLst>
                  <a:gd name="connsiteX0" fmla="*/ 64 w 76200"/>
                  <a:gd name="connsiteY0" fmla="*/ 288 h 76200"/>
                  <a:gd name="connsiteX1" fmla="*/ 76264 w 76200"/>
                  <a:gd name="connsiteY1" fmla="*/ 288 h 76200"/>
                  <a:gd name="connsiteX2" fmla="*/ 76264 w 76200"/>
                  <a:gd name="connsiteY2" fmla="*/ 76488 h 76200"/>
                  <a:gd name="connsiteX3" fmla="*/ 6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64" y="288"/>
                    </a:moveTo>
                    <a:lnTo>
                      <a:pt x="76264" y="288"/>
                    </a:lnTo>
                    <a:lnTo>
                      <a:pt x="76264" y="76488"/>
                    </a:lnTo>
                    <a:lnTo>
                      <a:pt x="6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30E41D4D-D4F0-09D3-C825-D697B5B80505}"/>
                  </a:ext>
                </a:extLst>
              </p:cNvPr>
              <p:cNvSpPr/>
              <p:nvPr/>
            </p:nvSpPr>
            <p:spPr>
              <a:xfrm>
                <a:off x="8832464" y="2566133"/>
                <a:ext cx="76200" cy="76200"/>
              </a:xfrm>
              <a:custGeom>
                <a:avLst/>
                <a:gdLst>
                  <a:gd name="connsiteX0" fmla="*/ 72 w 76200"/>
                  <a:gd name="connsiteY0" fmla="*/ 32 h 76200"/>
                  <a:gd name="connsiteX1" fmla="*/ 76272 w 76200"/>
                  <a:gd name="connsiteY1" fmla="*/ 32 h 76200"/>
                  <a:gd name="connsiteX2" fmla="*/ 76272 w 76200"/>
                  <a:gd name="connsiteY2" fmla="*/ 76232 h 76200"/>
                  <a:gd name="connsiteX3" fmla="*/ 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32"/>
                    </a:moveTo>
                    <a:lnTo>
                      <a:pt x="76272" y="32"/>
                    </a:lnTo>
                    <a:lnTo>
                      <a:pt x="76272" y="76232"/>
                    </a:lnTo>
                    <a:lnTo>
                      <a:pt x="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5744803-1F19-B33B-0025-B545F6E1EC42}"/>
                  </a:ext>
                </a:extLst>
              </p:cNvPr>
              <p:cNvSpPr/>
              <p:nvPr/>
            </p:nvSpPr>
            <p:spPr>
              <a:xfrm>
                <a:off x="8832464" y="3023333"/>
                <a:ext cx="76200" cy="76200"/>
              </a:xfrm>
              <a:custGeom>
                <a:avLst/>
                <a:gdLst>
                  <a:gd name="connsiteX0" fmla="*/ 72 w 76200"/>
                  <a:gd name="connsiteY0" fmla="*/ 80 h 76200"/>
                  <a:gd name="connsiteX1" fmla="*/ 76272 w 76200"/>
                  <a:gd name="connsiteY1" fmla="*/ 80 h 76200"/>
                  <a:gd name="connsiteX2" fmla="*/ 76272 w 76200"/>
                  <a:gd name="connsiteY2" fmla="*/ 76280 h 76200"/>
                  <a:gd name="connsiteX3" fmla="*/ 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80"/>
                    </a:moveTo>
                    <a:lnTo>
                      <a:pt x="76272" y="80"/>
                    </a:lnTo>
                    <a:lnTo>
                      <a:pt x="76272" y="76280"/>
                    </a:lnTo>
                    <a:lnTo>
                      <a:pt x="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5A5CE753-4B38-3172-20F1-9DC3ADB97F18}"/>
                  </a:ext>
                </a:extLst>
              </p:cNvPr>
              <p:cNvSpPr/>
              <p:nvPr/>
            </p:nvSpPr>
            <p:spPr>
              <a:xfrm>
                <a:off x="8832464" y="3175733"/>
                <a:ext cx="76200" cy="76200"/>
              </a:xfrm>
              <a:custGeom>
                <a:avLst/>
                <a:gdLst>
                  <a:gd name="connsiteX0" fmla="*/ 72 w 76200"/>
                  <a:gd name="connsiteY0" fmla="*/ 96 h 76200"/>
                  <a:gd name="connsiteX1" fmla="*/ 76272 w 76200"/>
                  <a:gd name="connsiteY1" fmla="*/ 96 h 76200"/>
                  <a:gd name="connsiteX2" fmla="*/ 76272 w 76200"/>
                  <a:gd name="connsiteY2" fmla="*/ 76296 h 76200"/>
                  <a:gd name="connsiteX3" fmla="*/ 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96"/>
                    </a:moveTo>
                    <a:lnTo>
                      <a:pt x="76272" y="96"/>
                    </a:lnTo>
                    <a:lnTo>
                      <a:pt x="76272" y="76296"/>
                    </a:lnTo>
                    <a:lnTo>
                      <a:pt x="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41282BB0-8E9D-8AD7-B1EC-7170A3834E24}"/>
                  </a:ext>
                </a:extLst>
              </p:cNvPr>
              <p:cNvSpPr/>
              <p:nvPr/>
            </p:nvSpPr>
            <p:spPr>
              <a:xfrm>
                <a:off x="8832464" y="3251933"/>
                <a:ext cx="76200" cy="76200"/>
              </a:xfrm>
              <a:custGeom>
                <a:avLst/>
                <a:gdLst>
                  <a:gd name="connsiteX0" fmla="*/ 72 w 76200"/>
                  <a:gd name="connsiteY0" fmla="*/ 104 h 76200"/>
                  <a:gd name="connsiteX1" fmla="*/ 76272 w 76200"/>
                  <a:gd name="connsiteY1" fmla="*/ 104 h 76200"/>
                  <a:gd name="connsiteX2" fmla="*/ 76272 w 76200"/>
                  <a:gd name="connsiteY2" fmla="*/ 76304 h 76200"/>
                  <a:gd name="connsiteX3" fmla="*/ 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04"/>
                    </a:moveTo>
                    <a:lnTo>
                      <a:pt x="76272" y="104"/>
                    </a:lnTo>
                    <a:lnTo>
                      <a:pt x="76272" y="76304"/>
                    </a:lnTo>
                    <a:lnTo>
                      <a:pt x="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A6CD551-6790-6AD8-42DB-F0D6635E9CCF}"/>
                  </a:ext>
                </a:extLst>
              </p:cNvPr>
              <p:cNvSpPr/>
              <p:nvPr/>
            </p:nvSpPr>
            <p:spPr>
              <a:xfrm>
                <a:off x="8832464" y="3328133"/>
                <a:ext cx="76200" cy="76200"/>
              </a:xfrm>
              <a:custGeom>
                <a:avLst/>
                <a:gdLst>
                  <a:gd name="connsiteX0" fmla="*/ 72 w 76200"/>
                  <a:gd name="connsiteY0" fmla="*/ 112 h 76200"/>
                  <a:gd name="connsiteX1" fmla="*/ 76272 w 76200"/>
                  <a:gd name="connsiteY1" fmla="*/ 112 h 76200"/>
                  <a:gd name="connsiteX2" fmla="*/ 76272 w 76200"/>
                  <a:gd name="connsiteY2" fmla="*/ 76312 h 76200"/>
                  <a:gd name="connsiteX3" fmla="*/ 7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12"/>
                    </a:moveTo>
                    <a:lnTo>
                      <a:pt x="76272" y="112"/>
                    </a:lnTo>
                    <a:lnTo>
                      <a:pt x="76272" y="76312"/>
                    </a:lnTo>
                    <a:lnTo>
                      <a:pt x="7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59FBB405-FBCC-E2ED-884D-A7293D66FC6D}"/>
                  </a:ext>
                </a:extLst>
              </p:cNvPr>
              <p:cNvSpPr/>
              <p:nvPr/>
            </p:nvSpPr>
            <p:spPr>
              <a:xfrm>
                <a:off x="8832464" y="3404333"/>
                <a:ext cx="76200" cy="76200"/>
              </a:xfrm>
              <a:custGeom>
                <a:avLst/>
                <a:gdLst>
                  <a:gd name="connsiteX0" fmla="*/ 72 w 76200"/>
                  <a:gd name="connsiteY0" fmla="*/ 120 h 76200"/>
                  <a:gd name="connsiteX1" fmla="*/ 76272 w 76200"/>
                  <a:gd name="connsiteY1" fmla="*/ 120 h 76200"/>
                  <a:gd name="connsiteX2" fmla="*/ 76272 w 76200"/>
                  <a:gd name="connsiteY2" fmla="*/ 76320 h 76200"/>
                  <a:gd name="connsiteX3" fmla="*/ 7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0"/>
                    </a:moveTo>
                    <a:lnTo>
                      <a:pt x="76272" y="120"/>
                    </a:lnTo>
                    <a:lnTo>
                      <a:pt x="76272" y="76320"/>
                    </a:lnTo>
                    <a:lnTo>
                      <a:pt x="7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87F69A8C-2FA9-A79C-78F6-96C7CD120554}"/>
                  </a:ext>
                </a:extLst>
              </p:cNvPr>
              <p:cNvSpPr/>
              <p:nvPr/>
            </p:nvSpPr>
            <p:spPr>
              <a:xfrm>
                <a:off x="8832464" y="3480533"/>
                <a:ext cx="76200" cy="76200"/>
              </a:xfrm>
              <a:custGeom>
                <a:avLst/>
                <a:gdLst>
                  <a:gd name="connsiteX0" fmla="*/ 72 w 76200"/>
                  <a:gd name="connsiteY0" fmla="*/ 128 h 76200"/>
                  <a:gd name="connsiteX1" fmla="*/ 76272 w 76200"/>
                  <a:gd name="connsiteY1" fmla="*/ 128 h 76200"/>
                  <a:gd name="connsiteX2" fmla="*/ 76272 w 76200"/>
                  <a:gd name="connsiteY2" fmla="*/ 76328 h 76200"/>
                  <a:gd name="connsiteX3" fmla="*/ 7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28"/>
                    </a:moveTo>
                    <a:lnTo>
                      <a:pt x="76272" y="128"/>
                    </a:lnTo>
                    <a:lnTo>
                      <a:pt x="76272" y="76328"/>
                    </a:lnTo>
                    <a:lnTo>
                      <a:pt x="7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6BCA2E59-A9DB-FCC8-AB52-E675F294E1E1}"/>
                  </a:ext>
                </a:extLst>
              </p:cNvPr>
              <p:cNvSpPr/>
              <p:nvPr/>
            </p:nvSpPr>
            <p:spPr>
              <a:xfrm>
                <a:off x="8832464" y="3556733"/>
                <a:ext cx="76200" cy="76200"/>
              </a:xfrm>
              <a:custGeom>
                <a:avLst/>
                <a:gdLst>
                  <a:gd name="connsiteX0" fmla="*/ 72 w 76200"/>
                  <a:gd name="connsiteY0" fmla="*/ 136 h 76200"/>
                  <a:gd name="connsiteX1" fmla="*/ 76272 w 76200"/>
                  <a:gd name="connsiteY1" fmla="*/ 136 h 76200"/>
                  <a:gd name="connsiteX2" fmla="*/ 76272 w 76200"/>
                  <a:gd name="connsiteY2" fmla="*/ 76336 h 76200"/>
                  <a:gd name="connsiteX3" fmla="*/ 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36"/>
                    </a:moveTo>
                    <a:lnTo>
                      <a:pt x="76272" y="136"/>
                    </a:lnTo>
                    <a:lnTo>
                      <a:pt x="76272" y="76336"/>
                    </a:lnTo>
                    <a:lnTo>
                      <a:pt x="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DA88CEC-DFAC-5200-3719-E1F9F9042BDD}"/>
                  </a:ext>
                </a:extLst>
              </p:cNvPr>
              <p:cNvSpPr/>
              <p:nvPr/>
            </p:nvSpPr>
            <p:spPr>
              <a:xfrm>
                <a:off x="8832464" y="3632933"/>
                <a:ext cx="76200" cy="76200"/>
              </a:xfrm>
              <a:custGeom>
                <a:avLst/>
                <a:gdLst>
                  <a:gd name="connsiteX0" fmla="*/ 72 w 76200"/>
                  <a:gd name="connsiteY0" fmla="*/ 144 h 76200"/>
                  <a:gd name="connsiteX1" fmla="*/ 76272 w 76200"/>
                  <a:gd name="connsiteY1" fmla="*/ 144 h 76200"/>
                  <a:gd name="connsiteX2" fmla="*/ 76272 w 76200"/>
                  <a:gd name="connsiteY2" fmla="*/ 76344 h 76200"/>
                  <a:gd name="connsiteX3" fmla="*/ 7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44"/>
                    </a:moveTo>
                    <a:lnTo>
                      <a:pt x="76272" y="144"/>
                    </a:lnTo>
                    <a:lnTo>
                      <a:pt x="76272" y="76344"/>
                    </a:lnTo>
                    <a:lnTo>
                      <a:pt x="7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764A7AA5-C130-450B-25CF-81BB0DB50851}"/>
                  </a:ext>
                </a:extLst>
              </p:cNvPr>
              <p:cNvSpPr/>
              <p:nvPr/>
            </p:nvSpPr>
            <p:spPr>
              <a:xfrm>
                <a:off x="8832464" y="3785333"/>
                <a:ext cx="76200" cy="76200"/>
              </a:xfrm>
              <a:custGeom>
                <a:avLst/>
                <a:gdLst>
                  <a:gd name="connsiteX0" fmla="*/ 72 w 76200"/>
                  <a:gd name="connsiteY0" fmla="*/ 160 h 76200"/>
                  <a:gd name="connsiteX1" fmla="*/ 76272 w 76200"/>
                  <a:gd name="connsiteY1" fmla="*/ 160 h 76200"/>
                  <a:gd name="connsiteX2" fmla="*/ 76272 w 76200"/>
                  <a:gd name="connsiteY2" fmla="*/ 76360 h 76200"/>
                  <a:gd name="connsiteX3" fmla="*/ 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0"/>
                    </a:moveTo>
                    <a:lnTo>
                      <a:pt x="76272" y="160"/>
                    </a:lnTo>
                    <a:lnTo>
                      <a:pt x="76272" y="76360"/>
                    </a:lnTo>
                    <a:lnTo>
                      <a:pt x="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D8CBF8B7-0DA3-C045-E063-37C7AC4DA4E7}"/>
                  </a:ext>
                </a:extLst>
              </p:cNvPr>
              <p:cNvSpPr/>
              <p:nvPr/>
            </p:nvSpPr>
            <p:spPr>
              <a:xfrm>
                <a:off x="8832464" y="3861533"/>
                <a:ext cx="76200" cy="76200"/>
              </a:xfrm>
              <a:custGeom>
                <a:avLst/>
                <a:gdLst>
                  <a:gd name="connsiteX0" fmla="*/ 72 w 76200"/>
                  <a:gd name="connsiteY0" fmla="*/ 168 h 76200"/>
                  <a:gd name="connsiteX1" fmla="*/ 76272 w 76200"/>
                  <a:gd name="connsiteY1" fmla="*/ 168 h 76200"/>
                  <a:gd name="connsiteX2" fmla="*/ 76272 w 76200"/>
                  <a:gd name="connsiteY2" fmla="*/ 76368 h 76200"/>
                  <a:gd name="connsiteX3" fmla="*/ 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68"/>
                    </a:moveTo>
                    <a:lnTo>
                      <a:pt x="76272" y="168"/>
                    </a:lnTo>
                    <a:lnTo>
                      <a:pt x="76272" y="76368"/>
                    </a:lnTo>
                    <a:lnTo>
                      <a:pt x="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1F9D5E44-2AF3-F88D-CD61-98C3F3AFE1B1}"/>
                  </a:ext>
                </a:extLst>
              </p:cNvPr>
              <p:cNvSpPr/>
              <p:nvPr/>
            </p:nvSpPr>
            <p:spPr>
              <a:xfrm>
                <a:off x="8832464" y="3937733"/>
                <a:ext cx="76200" cy="76200"/>
              </a:xfrm>
              <a:custGeom>
                <a:avLst/>
                <a:gdLst>
                  <a:gd name="connsiteX0" fmla="*/ 72 w 76200"/>
                  <a:gd name="connsiteY0" fmla="*/ 176 h 76200"/>
                  <a:gd name="connsiteX1" fmla="*/ 76272 w 76200"/>
                  <a:gd name="connsiteY1" fmla="*/ 176 h 76200"/>
                  <a:gd name="connsiteX2" fmla="*/ 76272 w 76200"/>
                  <a:gd name="connsiteY2" fmla="*/ 76376 h 76200"/>
                  <a:gd name="connsiteX3" fmla="*/ 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76"/>
                    </a:moveTo>
                    <a:lnTo>
                      <a:pt x="76272" y="176"/>
                    </a:lnTo>
                    <a:lnTo>
                      <a:pt x="76272" y="76376"/>
                    </a:lnTo>
                    <a:lnTo>
                      <a:pt x="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83C282B0-7F9B-F1CC-87D6-8C28069753B4}"/>
                  </a:ext>
                </a:extLst>
              </p:cNvPr>
              <p:cNvSpPr/>
              <p:nvPr/>
            </p:nvSpPr>
            <p:spPr>
              <a:xfrm>
                <a:off x="8832464" y="4013933"/>
                <a:ext cx="76200" cy="76200"/>
              </a:xfrm>
              <a:custGeom>
                <a:avLst/>
                <a:gdLst>
                  <a:gd name="connsiteX0" fmla="*/ 72 w 76200"/>
                  <a:gd name="connsiteY0" fmla="*/ 184 h 76200"/>
                  <a:gd name="connsiteX1" fmla="*/ 76272 w 76200"/>
                  <a:gd name="connsiteY1" fmla="*/ 184 h 76200"/>
                  <a:gd name="connsiteX2" fmla="*/ 76272 w 76200"/>
                  <a:gd name="connsiteY2" fmla="*/ 76384 h 76200"/>
                  <a:gd name="connsiteX3" fmla="*/ 7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84"/>
                    </a:moveTo>
                    <a:lnTo>
                      <a:pt x="76272" y="184"/>
                    </a:lnTo>
                    <a:lnTo>
                      <a:pt x="76272" y="76384"/>
                    </a:lnTo>
                    <a:lnTo>
                      <a:pt x="7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B1EA6AB6-291A-7A75-1DA1-82A6E93F1798}"/>
                  </a:ext>
                </a:extLst>
              </p:cNvPr>
              <p:cNvSpPr/>
              <p:nvPr/>
            </p:nvSpPr>
            <p:spPr>
              <a:xfrm>
                <a:off x="8832464" y="4090133"/>
                <a:ext cx="76200" cy="76200"/>
              </a:xfrm>
              <a:custGeom>
                <a:avLst/>
                <a:gdLst>
                  <a:gd name="connsiteX0" fmla="*/ 72 w 76200"/>
                  <a:gd name="connsiteY0" fmla="*/ 192 h 76200"/>
                  <a:gd name="connsiteX1" fmla="*/ 76272 w 76200"/>
                  <a:gd name="connsiteY1" fmla="*/ 192 h 76200"/>
                  <a:gd name="connsiteX2" fmla="*/ 76272 w 76200"/>
                  <a:gd name="connsiteY2" fmla="*/ 76392 h 76200"/>
                  <a:gd name="connsiteX3" fmla="*/ 7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192"/>
                    </a:moveTo>
                    <a:lnTo>
                      <a:pt x="76272" y="192"/>
                    </a:lnTo>
                    <a:lnTo>
                      <a:pt x="76272" y="76392"/>
                    </a:lnTo>
                    <a:lnTo>
                      <a:pt x="7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932A1331-5D07-8012-3FD1-6A503A969A8C}"/>
                  </a:ext>
                </a:extLst>
              </p:cNvPr>
              <p:cNvSpPr/>
              <p:nvPr/>
            </p:nvSpPr>
            <p:spPr>
              <a:xfrm>
                <a:off x="8832464" y="4242533"/>
                <a:ext cx="76200" cy="76200"/>
              </a:xfrm>
              <a:custGeom>
                <a:avLst/>
                <a:gdLst>
                  <a:gd name="connsiteX0" fmla="*/ 72 w 76200"/>
                  <a:gd name="connsiteY0" fmla="*/ 208 h 76200"/>
                  <a:gd name="connsiteX1" fmla="*/ 76272 w 76200"/>
                  <a:gd name="connsiteY1" fmla="*/ 208 h 76200"/>
                  <a:gd name="connsiteX2" fmla="*/ 76272 w 76200"/>
                  <a:gd name="connsiteY2" fmla="*/ 76408 h 76200"/>
                  <a:gd name="connsiteX3" fmla="*/ 7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08"/>
                    </a:moveTo>
                    <a:lnTo>
                      <a:pt x="76272" y="208"/>
                    </a:lnTo>
                    <a:lnTo>
                      <a:pt x="76272" y="76408"/>
                    </a:lnTo>
                    <a:lnTo>
                      <a:pt x="7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4DC8E29-AEA9-A877-2305-5CF26ED183AF}"/>
                  </a:ext>
                </a:extLst>
              </p:cNvPr>
              <p:cNvSpPr/>
              <p:nvPr/>
            </p:nvSpPr>
            <p:spPr>
              <a:xfrm>
                <a:off x="8832464" y="4547333"/>
                <a:ext cx="76200" cy="76200"/>
              </a:xfrm>
              <a:custGeom>
                <a:avLst/>
                <a:gdLst>
                  <a:gd name="connsiteX0" fmla="*/ 72 w 76200"/>
                  <a:gd name="connsiteY0" fmla="*/ 240 h 76200"/>
                  <a:gd name="connsiteX1" fmla="*/ 76272 w 76200"/>
                  <a:gd name="connsiteY1" fmla="*/ 240 h 76200"/>
                  <a:gd name="connsiteX2" fmla="*/ 76272 w 76200"/>
                  <a:gd name="connsiteY2" fmla="*/ 76440 h 76200"/>
                  <a:gd name="connsiteX3" fmla="*/ 7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40"/>
                    </a:moveTo>
                    <a:lnTo>
                      <a:pt x="76272" y="240"/>
                    </a:lnTo>
                    <a:lnTo>
                      <a:pt x="76272" y="76440"/>
                    </a:lnTo>
                    <a:lnTo>
                      <a:pt x="7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34D88FBB-7061-EFCD-B673-5761BF86552D}"/>
                  </a:ext>
                </a:extLst>
              </p:cNvPr>
              <p:cNvSpPr/>
              <p:nvPr/>
            </p:nvSpPr>
            <p:spPr>
              <a:xfrm>
                <a:off x="8832464" y="5004533"/>
                <a:ext cx="76200" cy="76200"/>
              </a:xfrm>
              <a:custGeom>
                <a:avLst/>
                <a:gdLst>
                  <a:gd name="connsiteX0" fmla="*/ 72 w 76200"/>
                  <a:gd name="connsiteY0" fmla="*/ 288 h 76200"/>
                  <a:gd name="connsiteX1" fmla="*/ 76272 w 76200"/>
                  <a:gd name="connsiteY1" fmla="*/ 288 h 76200"/>
                  <a:gd name="connsiteX2" fmla="*/ 76272 w 76200"/>
                  <a:gd name="connsiteY2" fmla="*/ 76488 h 76200"/>
                  <a:gd name="connsiteX3" fmla="*/ 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72" y="288"/>
                    </a:moveTo>
                    <a:lnTo>
                      <a:pt x="76272" y="288"/>
                    </a:lnTo>
                    <a:lnTo>
                      <a:pt x="76272" y="76488"/>
                    </a:lnTo>
                    <a:lnTo>
                      <a:pt x="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B6620354-CF26-5B8E-A3BD-A1FA33893EC2}"/>
                  </a:ext>
                </a:extLst>
              </p:cNvPr>
              <p:cNvSpPr/>
              <p:nvPr/>
            </p:nvSpPr>
            <p:spPr>
              <a:xfrm>
                <a:off x="8908664" y="2566133"/>
                <a:ext cx="76200" cy="76200"/>
              </a:xfrm>
              <a:custGeom>
                <a:avLst/>
                <a:gdLst>
                  <a:gd name="connsiteX0" fmla="*/ 80 w 76200"/>
                  <a:gd name="connsiteY0" fmla="*/ 32 h 76200"/>
                  <a:gd name="connsiteX1" fmla="*/ 76280 w 76200"/>
                  <a:gd name="connsiteY1" fmla="*/ 32 h 76200"/>
                  <a:gd name="connsiteX2" fmla="*/ 76280 w 76200"/>
                  <a:gd name="connsiteY2" fmla="*/ 76232 h 76200"/>
                  <a:gd name="connsiteX3" fmla="*/ 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32"/>
                    </a:moveTo>
                    <a:lnTo>
                      <a:pt x="76280" y="32"/>
                    </a:lnTo>
                    <a:lnTo>
                      <a:pt x="76280" y="76232"/>
                    </a:lnTo>
                    <a:lnTo>
                      <a:pt x="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462F475A-5893-9EE7-590C-5CE2E9E9EE6A}"/>
                  </a:ext>
                </a:extLst>
              </p:cNvPr>
              <p:cNvSpPr/>
              <p:nvPr/>
            </p:nvSpPr>
            <p:spPr>
              <a:xfrm>
                <a:off x="8908664" y="2642333"/>
                <a:ext cx="76200" cy="76200"/>
              </a:xfrm>
              <a:custGeom>
                <a:avLst/>
                <a:gdLst>
                  <a:gd name="connsiteX0" fmla="*/ 80 w 76200"/>
                  <a:gd name="connsiteY0" fmla="*/ 40 h 76200"/>
                  <a:gd name="connsiteX1" fmla="*/ 76280 w 76200"/>
                  <a:gd name="connsiteY1" fmla="*/ 40 h 76200"/>
                  <a:gd name="connsiteX2" fmla="*/ 76280 w 76200"/>
                  <a:gd name="connsiteY2" fmla="*/ 76240 h 76200"/>
                  <a:gd name="connsiteX3" fmla="*/ 8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0"/>
                    </a:moveTo>
                    <a:lnTo>
                      <a:pt x="76280" y="40"/>
                    </a:lnTo>
                    <a:lnTo>
                      <a:pt x="76280" y="76240"/>
                    </a:lnTo>
                    <a:lnTo>
                      <a:pt x="8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9CA34C06-22D6-5367-67C4-12D121EEB52F}"/>
                  </a:ext>
                </a:extLst>
              </p:cNvPr>
              <p:cNvSpPr/>
              <p:nvPr/>
            </p:nvSpPr>
            <p:spPr>
              <a:xfrm>
                <a:off x="8908664" y="2718533"/>
                <a:ext cx="76200" cy="76200"/>
              </a:xfrm>
              <a:custGeom>
                <a:avLst/>
                <a:gdLst>
                  <a:gd name="connsiteX0" fmla="*/ 80 w 76200"/>
                  <a:gd name="connsiteY0" fmla="*/ 48 h 76200"/>
                  <a:gd name="connsiteX1" fmla="*/ 76280 w 76200"/>
                  <a:gd name="connsiteY1" fmla="*/ 48 h 76200"/>
                  <a:gd name="connsiteX2" fmla="*/ 76280 w 76200"/>
                  <a:gd name="connsiteY2" fmla="*/ 76248 h 76200"/>
                  <a:gd name="connsiteX3" fmla="*/ 8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48"/>
                    </a:moveTo>
                    <a:lnTo>
                      <a:pt x="76280" y="48"/>
                    </a:lnTo>
                    <a:lnTo>
                      <a:pt x="76280" y="76248"/>
                    </a:lnTo>
                    <a:lnTo>
                      <a:pt x="8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077826EC-1D69-4669-BEBD-B4101B7E0887}"/>
                  </a:ext>
                </a:extLst>
              </p:cNvPr>
              <p:cNvSpPr/>
              <p:nvPr/>
            </p:nvSpPr>
            <p:spPr>
              <a:xfrm>
                <a:off x="8908664" y="2794733"/>
                <a:ext cx="76200" cy="76200"/>
              </a:xfrm>
              <a:custGeom>
                <a:avLst/>
                <a:gdLst>
                  <a:gd name="connsiteX0" fmla="*/ 80 w 76200"/>
                  <a:gd name="connsiteY0" fmla="*/ 56 h 76200"/>
                  <a:gd name="connsiteX1" fmla="*/ 76280 w 76200"/>
                  <a:gd name="connsiteY1" fmla="*/ 56 h 76200"/>
                  <a:gd name="connsiteX2" fmla="*/ 76280 w 76200"/>
                  <a:gd name="connsiteY2" fmla="*/ 76256 h 76200"/>
                  <a:gd name="connsiteX3" fmla="*/ 8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56"/>
                    </a:moveTo>
                    <a:lnTo>
                      <a:pt x="76280" y="56"/>
                    </a:lnTo>
                    <a:lnTo>
                      <a:pt x="76280" y="76256"/>
                    </a:lnTo>
                    <a:lnTo>
                      <a:pt x="8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5DC68C3-7805-0AEE-7868-98BDF3FCCD16}"/>
                  </a:ext>
                </a:extLst>
              </p:cNvPr>
              <p:cNvSpPr/>
              <p:nvPr/>
            </p:nvSpPr>
            <p:spPr>
              <a:xfrm>
                <a:off x="8908664" y="2870933"/>
                <a:ext cx="76200" cy="76200"/>
              </a:xfrm>
              <a:custGeom>
                <a:avLst/>
                <a:gdLst>
                  <a:gd name="connsiteX0" fmla="*/ 80 w 76200"/>
                  <a:gd name="connsiteY0" fmla="*/ 64 h 76200"/>
                  <a:gd name="connsiteX1" fmla="*/ 76280 w 76200"/>
                  <a:gd name="connsiteY1" fmla="*/ 64 h 76200"/>
                  <a:gd name="connsiteX2" fmla="*/ 76280 w 76200"/>
                  <a:gd name="connsiteY2" fmla="*/ 76264 h 76200"/>
                  <a:gd name="connsiteX3" fmla="*/ 8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64"/>
                    </a:moveTo>
                    <a:lnTo>
                      <a:pt x="76280" y="64"/>
                    </a:lnTo>
                    <a:lnTo>
                      <a:pt x="76280" y="76264"/>
                    </a:lnTo>
                    <a:lnTo>
                      <a:pt x="8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00776AA5-FBBF-64BE-44EA-0556476222D6}"/>
                  </a:ext>
                </a:extLst>
              </p:cNvPr>
              <p:cNvSpPr/>
              <p:nvPr/>
            </p:nvSpPr>
            <p:spPr>
              <a:xfrm>
                <a:off x="8908664" y="2947133"/>
                <a:ext cx="76200" cy="76200"/>
              </a:xfrm>
              <a:custGeom>
                <a:avLst/>
                <a:gdLst>
                  <a:gd name="connsiteX0" fmla="*/ 80 w 76200"/>
                  <a:gd name="connsiteY0" fmla="*/ 72 h 76200"/>
                  <a:gd name="connsiteX1" fmla="*/ 76280 w 76200"/>
                  <a:gd name="connsiteY1" fmla="*/ 72 h 76200"/>
                  <a:gd name="connsiteX2" fmla="*/ 76280 w 76200"/>
                  <a:gd name="connsiteY2" fmla="*/ 76272 h 76200"/>
                  <a:gd name="connsiteX3" fmla="*/ 8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72"/>
                    </a:moveTo>
                    <a:lnTo>
                      <a:pt x="76280" y="72"/>
                    </a:lnTo>
                    <a:lnTo>
                      <a:pt x="76280" y="76272"/>
                    </a:lnTo>
                    <a:lnTo>
                      <a:pt x="8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C8C67CE0-C43D-0F18-CF1B-7EB1B3840432}"/>
                  </a:ext>
                </a:extLst>
              </p:cNvPr>
              <p:cNvSpPr/>
              <p:nvPr/>
            </p:nvSpPr>
            <p:spPr>
              <a:xfrm>
                <a:off x="8908664" y="3023333"/>
                <a:ext cx="76200" cy="76200"/>
              </a:xfrm>
              <a:custGeom>
                <a:avLst/>
                <a:gdLst>
                  <a:gd name="connsiteX0" fmla="*/ 80 w 76200"/>
                  <a:gd name="connsiteY0" fmla="*/ 80 h 76200"/>
                  <a:gd name="connsiteX1" fmla="*/ 76280 w 76200"/>
                  <a:gd name="connsiteY1" fmla="*/ 80 h 76200"/>
                  <a:gd name="connsiteX2" fmla="*/ 76280 w 76200"/>
                  <a:gd name="connsiteY2" fmla="*/ 76280 h 76200"/>
                  <a:gd name="connsiteX3" fmla="*/ 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80"/>
                    </a:moveTo>
                    <a:lnTo>
                      <a:pt x="76280" y="80"/>
                    </a:lnTo>
                    <a:lnTo>
                      <a:pt x="76280" y="76280"/>
                    </a:lnTo>
                    <a:lnTo>
                      <a:pt x="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BEF4361F-C23F-5244-BF1C-F83502669C94}"/>
                  </a:ext>
                </a:extLst>
              </p:cNvPr>
              <p:cNvSpPr/>
              <p:nvPr/>
            </p:nvSpPr>
            <p:spPr>
              <a:xfrm>
                <a:off x="8908664" y="3175733"/>
                <a:ext cx="76200" cy="76200"/>
              </a:xfrm>
              <a:custGeom>
                <a:avLst/>
                <a:gdLst>
                  <a:gd name="connsiteX0" fmla="*/ 80 w 76200"/>
                  <a:gd name="connsiteY0" fmla="*/ 96 h 76200"/>
                  <a:gd name="connsiteX1" fmla="*/ 76280 w 76200"/>
                  <a:gd name="connsiteY1" fmla="*/ 96 h 76200"/>
                  <a:gd name="connsiteX2" fmla="*/ 76280 w 76200"/>
                  <a:gd name="connsiteY2" fmla="*/ 76296 h 76200"/>
                  <a:gd name="connsiteX3" fmla="*/ 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96"/>
                    </a:moveTo>
                    <a:lnTo>
                      <a:pt x="76280" y="96"/>
                    </a:lnTo>
                    <a:lnTo>
                      <a:pt x="76280" y="76296"/>
                    </a:lnTo>
                    <a:lnTo>
                      <a:pt x="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EC686539-98C1-7591-AEAF-DC9B8E84C1BD}"/>
                  </a:ext>
                </a:extLst>
              </p:cNvPr>
              <p:cNvSpPr/>
              <p:nvPr/>
            </p:nvSpPr>
            <p:spPr>
              <a:xfrm>
                <a:off x="8908664" y="3328133"/>
                <a:ext cx="76200" cy="76200"/>
              </a:xfrm>
              <a:custGeom>
                <a:avLst/>
                <a:gdLst>
                  <a:gd name="connsiteX0" fmla="*/ 80 w 76200"/>
                  <a:gd name="connsiteY0" fmla="*/ 112 h 76200"/>
                  <a:gd name="connsiteX1" fmla="*/ 76280 w 76200"/>
                  <a:gd name="connsiteY1" fmla="*/ 112 h 76200"/>
                  <a:gd name="connsiteX2" fmla="*/ 76280 w 76200"/>
                  <a:gd name="connsiteY2" fmla="*/ 76312 h 76200"/>
                  <a:gd name="connsiteX3" fmla="*/ 8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12"/>
                    </a:moveTo>
                    <a:lnTo>
                      <a:pt x="76280" y="112"/>
                    </a:lnTo>
                    <a:lnTo>
                      <a:pt x="76280" y="76312"/>
                    </a:lnTo>
                    <a:lnTo>
                      <a:pt x="8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12790CB6-971D-B254-D51D-B932B538178C}"/>
                  </a:ext>
                </a:extLst>
              </p:cNvPr>
              <p:cNvSpPr/>
              <p:nvPr/>
            </p:nvSpPr>
            <p:spPr>
              <a:xfrm>
                <a:off x="8908664" y="3480533"/>
                <a:ext cx="76200" cy="76200"/>
              </a:xfrm>
              <a:custGeom>
                <a:avLst/>
                <a:gdLst>
                  <a:gd name="connsiteX0" fmla="*/ 80 w 76200"/>
                  <a:gd name="connsiteY0" fmla="*/ 128 h 76200"/>
                  <a:gd name="connsiteX1" fmla="*/ 76280 w 76200"/>
                  <a:gd name="connsiteY1" fmla="*/ 128 h 76200"/>
                  <a:gd name="connsiteX2" fmla="*/ 76280 w 76200"/>
                  <a:gd name="connsiteY2" fmla="*/ 76328 h 76200"/>
                  <a:gd name="connsiteX3" fmla="*/ 8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28"/>
                    </a:moveTo>
                    <a:lnTo>
                      <a:pt x="76280" y="128"/>
                    </a:lnTo>
                    <a:lnTo>
                      <a:pt x="76280" y="76328"/>
                    </a:lnTo>
                    <a:lnTo>
                      <a:pt x="8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92736F0F-9B00-8E7E-AC23-6B22E2ECEE24}"/>
                  </a:ext>
                </a:extLst>
              </p:cNvPr>
              <p:cNvSpPr/>
              <p:nvPr/>
            </p:nvSpPr>
            <p:spPr>
              <a:xfrm>
                <a:off x="8908664" y="3632933"/>
                <a:ext cx="76200" cy="76200"/>
              </a:xfrm>
              <a:custGeom>
                <a:avLst/>
                <a:gdLst>
                  <a:gd name="connsiteX0" fmla="*/ 80 w 76200"/>
                  <a:gd name="connsiteY0" fmla="*/ 144 h 76200"/>
                  <a:gd name="connsiteX1" fmla="*/ 76280 w 76200"/>
                  <a:gd name="connsiteY1" fmla="*/ 144 h 76200"/>
                  <a:gd name="connsiteX2" fmla="*/ 76280 w 76200"/>
                  <a:gd name="connsiteY2" fmla="*/ 76344 h 76200"/>
                  <a:gd name="connsiteX3" fmla="*/ 8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44"/>
                    </a:moveTo>
                    <a:lnTo>
                      <a:pt x="76280" y="144"/>
                    </a:lnTo>
                    <a:lnTo>
                      <a:pt x="76280" y="76344"/>
                    </a:lnTo>
                    <a:lnTo>
                      <a:pt x="8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0041794-1F02-210C-7D21-1EF70327DD9C}"/>
                  </a:ext>
                </a:extLst>
              </p:cNvPr>
              <p:cNvSpPr/>
              <p:nvPr/>
            </p:nvSpPr>
            <p:spPr>
              <a:xfrm>
                <a:off x="8908664" y="3785333"/>
                <a:ext cx="76200" cy="76200"/>
              </a:xfrm>
              <a:custGeom>
                <a:avLst/>
                <a:gdLst>
                  <a:gd name="connsiteX0" fmla="*/ 80 w 76200"/>
                  <a:gd name="connsiteY0" fmla="*/ 160 h 76200"/>
                  <a:gd name="connsiteX1" fmla="*/ 76280 w 76200"/>
                  <a:gd name="connsiteY1" fmla="*/ 160 h 76200"/>
                  <a:gd name="connsiteX2" fmla="*/ 76280 w 76200"/>
                  <a:gd name="connsiteY2" fmla="*/ 76360 h 76200"/>
                  <a:gd name="connsiteX3" fmla="*/ 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60"/>
                    </a:moveTo>
                    <a:lnTo>
                      <a:pt x="76280" y="160"/>
                    </a:lnTo>
                    <a:lnTo>
                      <a:pt x="76280" y="76360"/>
                    </a:lnTo>
                    <a:lnTo>
                      <a:pt x="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AF11A593-17C3-1E15-FE68-B9BCF64B7B14}"/>
                  </a:ext>
                </a:extLst>
              </p:cNvPr>
              <p:cNvSpPr/>
              <p:nvPr/>
            </p:nvSpPr>
            <p:spPr>
              <a:xfrm>
                <a:off x="8908664" y="3937733"/>
                <a:ext cx="76200" cy="76200"/>
              </a:xfrm>
              <a:custGeom>
                <a:avLst/>
                <a:gdLst>
                  <a:gd name="connsiteX0" fmla="*/ 80 w 76200"/>
                  <a:gd name="connsiteY0" fmla="*/ 176 h 76200"/>
                  <a:gd name="connsiteX1" fmla="*/ 76280 w 76200"/>
                  <a:gd name="connsiteY1" fmla="*/ 176 h 76200"/>
                  <a:gd name="connsiteX2" fmla="*/ 76280 w 76200"/>
                  <a:gd name="connsiteY2" fmla="*/ 76376 h 76200"/>
                  <a:gd name="connsiteX3" fmla="*/ 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76"/>
                    </a:moveTo>
                    <a:lnTo>
                      <a:pt x="76280" y="176"/>
                    </a:lnTo>
                    <a:lnTo>
                      <a:pt x="76280" y="76376"/>
                    </a:lnTo>
                    <a:lnTo>
                      <a:pt x="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A8D7D992-3397-4347-3136-99F2AC1BB650}"/>
                  </a:ext>
                </a:extLst>
              </p:cNvPr>
              <p:cNvSpPr/>
              <p:nvPr/>
            </p:nvSpPr>
            <p:spPr>
              <a:xfrm>
                <a:off x="8908664" y="4090133"/>
                <a:ext cx="76200" cy="76200"/>
              </a:xfrm>
              <a:custGeom>
                <a:avLst/>
                <a:gdLst>
                  <a:gd name="connsiteX0" fmla="*/ 80 w 76200"/>
                  <a:gd name="connsiteY0" fmla="*/ 192 h 76200"/>
                  <a:gd name="connsiteX1" fmla="*/ 76280 w 76200"/>
                  <a:gd name="connsiteY1" fmla="*/ 192 h 76200"/>
                  <a:gd name="connsiteX2" fmla="*/ 76280 w 76200"/>
                  <a:gd name="connsiteY2" fmla="*/ 76392 h 76200"/>
                  <a:gd name="connsiteX3" fmla="*/ 8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192"/>
                    </a:moveTo>
                    <a:lnTo>
                      <a:pt x="76280" y="192"/>
                    </a:lnTo>
                    <a:lnTo>
                      <a:pt x="76280" y="76392"/>
                    </a:lnTo>
                    <a:lnTo>
                      <a:pt x="8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F163871E-29C2-2080-300F-9BBFB539620E}"/>
                  </a:ext>
                </a:extLst>
              </p:cNvPr>
              <p:cNvSpPr/>
              <p:nvPr/>
            </p:nvSpPr>
            <p:spPr>
              <a:xfrm>
                <a:off x="8908664" y="4242533"/>
                <a:ext cx="76200" cy="76200"/>
              </a:xfrm>
              <a:custGeom>
                <a:avLst/>
                <a:gdLst>
                  <a:gd name="connsiteX0" fmla="*/ 80 w 76200"/>
                  <a:gd name="connsiteY0" fmla="*/ 208 h 76200"/>
                  <a:gd name="connsiteX1" fmla="*/ 76280 w 76200"/>
                  <a:gd name="connsiteY1" fmla="*/ 208 h 76200"/>
                  <a:gd name="connsiteX2" fmla="*/ 76280 w 76200"/>
                  <a:gd name="connsiteY2" fmla="*/ 76408 h 76200"/>
                  <a:gd name="connsiteX3" fmla="*/ 8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08"/>
                    </a:moveTo>
                    <a:lnTo>
                      <a:pt x="76280" y="208"/>
                    </a:lnTo>
                    <a:lnTo>
                      <a:pt x="76280" y="76408"/>
                    </a:lnTo>
                    <a:lnTo>
                      <a:pt x="8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7F0C8BB0-123E-281B-8E84-352C35392EAE}"/>
                  </a:ext>
                </a:extLst>
              </p:cNvPr>
              <p:cNvSpPr/>
              <p:nvPr/>
            </p:nvSpPr>
            <p:spPr>
              <a:xfrm>
                <a:off x="8908664" y="4394933"/>
                <a:ext cx="76200" cy="76200"/>
              </a:xfrm>
              <a:custGeom>
                <a:avLst/>
                <a:gdLst>
                  <a:gd name="connsiteX0" fmla="*/ 80 w 76200"/>
                  <a:gd name="connsiteY0" fmla="*/ 224 h 76200"/>
                  <a:gd name="connsiteX1" fmla="*/ 76280 w 76200"/>
                  <a:gd name="connsiteY1" fmla="*/ 224 h 76200"/>
                  <a:gd name="connsiteX2" fmla="*/ 76280 w 76200"/>
                  <a:gd name="connsiteY2" fmla="*/ 76424 h 76200"/>
                  <a:gd name="connsiteX3" fmla="*/ 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24"/>
                    </a:moveTo>
                    <a:lnTo>
                      <a:pt x="76280" y="224"/>
                    </a:lnTo>
                    <a:lnTo>
                      <a:pt x="76280" y="76424"/>
                    </a:lnTo>
                    <a:lnTo>
                      <a:pt x="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0D625B0C-2247-B0AB-B85B-4C2EA2AC7843}"/>
                  </a:ext>
                </a:extLst>
              </p:cNvPr>
              <p:cNvSpPr/>
              <p:nvPr/>
            </p:nvSpPr>
            <p:spPr>
              <a:xfrm>
                <a:off x="8908664" y="4547333"/>
                <a:ext cx="76200" cy="76200"/>
              </a:xfrm>
              <a:custGeom>
                <a:avLst/>
                <a:gdLst>
                  <a:gd name="connsiteX0" fmla="*/ 80 w 76200"/>
                  <a:gd name="connsiteY0" fmla="*/ 240 h 76200"/>
                  <a:gd name="connsiteX1" fmla="*/ 76280 w 76200"/>
                  <a:gd name="connsiteY1" fmla="*/ 240 h 76200"/>
                  <a:gd name="connsiteX2" fmla="*/ 76280 w 76200"/>
                  <a:gd name="connsiteY2" fmla="*/ 76440 h 76200"/>
                  <a:gd name="connsiteX3" fmla="*/ 8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0"/>
                    </a:moveTo>
                    <a:lnTo>
                      <a:pt x="76280" y="240"/>
                    </a:lnTo>
                    <a:lnTo>
                      <a:pt x="76280" y="76440"/>
                    </a:lnTo>
                    <a:lnTo>
                      <a:pt x="8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57A54A7D-1485-AA86-051E-7E1A05DD2542}"/>
                  </a:ext>
                </a:extLst>
              </p:cNvPr>
              <p:cNvSpPr/>
              <p:nvPr/>
            </p:nvSpPr>
            <p:spPr>
              <a:xfrm>
                <a:off x="8908664" y="4623533"/>
                <a:ext cx="76200" cy="76200"/>
              </a:xfrm>
              <a:custGeom>
                <a:avLst/>
                <a:gdLst>
                  <a:gd name="connsiteX0" fmla="*/ 80 w 76200"/>
                  <a:gd name="connsiteY0" fmla="*/ 248 h 76200"/>
                  <a:gd name="connsiteX1" fmla="*/ 76280 w 76200"/>
                  <a:gd name="connsiteY1" fmla="*/ 248 h 76200"/>
                  <a:gd name="connsiteX2" fmla="*/ 76280 w 76200"/>
                  <a:gd name="connsiteY2" fmla="*/ 76448 h 76200"/>
                  <a:gd name="connsiteX3" fmla="*/ 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48"/>
                    </a:moveTo>
                    <a:lnTo>
                      <a:pt x="76280" y="248"/>
                    </a:lnTo>
                    <a:lnTo>
                      <a:pt x="76280" y="76448"/>
                    </a:lnTo>
                    <a:lnTo>
                      <a:pt x="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63E78266-18B2-286E-7521-BEF21AE762F2}"/>
                  </a:ext>
                </a:extLst>
              </p:cNvPr>
              <p:cNvSpPr/>
              <p:nvPr/>
            </p:nvSpPr>
            <p:spPr>
              <a:xfrm>
                <a:off x="8908664" y="4699733"/>
                <a:ext cx="76200" cy="76200"/>
              </a:xfrm>
              <a:custGeom>
                <a:avLst/>
                <a:gdLst>
                  <a:gd name="connsiteX0" fmla="*/ 80 w 76200"/>
                  <a:gd name="connsiteY0" fmla="*/ 256 h 76200"/>
                  <a:gd name="connsiteX1" fmla="*/ 76280 w 76200"/>
                  <a:gd name="connsiteY1" fmla="*/ 256 h 76200"/>
                  <a:gd name="connsiteX2" fmla="*/ 76280 w 76200"/>
                  <a:gd name="connsiteY2" fmla="*/ 76456 h 76200"/>
                  <a:gd name="connsiteX3" fmla="*/ 8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56"/>
                    </a:moveTo>
                    <a:lnTo>
                      <a:pt x="76280" y="256"/>
                    </a:lnTo>
                    <a:lnTo>
                      <a:pt x="76280" y="76456"/>
                    </a:lnTo>
                    <a:lnTo>
                      <a:pt x="8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03AF727-60CC-4E71-42D4-14CF7365496F}"/>
                  </a:ext>
                </a:extLst>
              </p:cNvPr>
              <p:cNvSpPr/>
              <p:nvPr/>
            </p:nvSpPr>
            <p:spPr>
              <a:xfrm>
                <a:off x="8908664" y="4775933"/>
                <a:ext cx="76200" cy="76200"/>
              </a:xfrm>
              <a:custGeom>
                <a:avLst/>
                <a:gdLst>
                  <a:gd name="connsiteX0" fmla="*/ 80 w 76200"/>
                  <a:gd name="connsiteY0" fmla="*/ 264 h 76200"/>
                  <a:gd name="connsiteX1" fmla="*/ 76280 w 76200"/>
                  <a:gd name="connsiteY1" fmla="*/ 264 h 76200"/>
                  <a:gd name="connsiteX2" fmla="*/ 76280 w 76200"/>
                  <a:gd name="connsiteY2" fmla="*/ 76464 h 76200"/>
                  <a:gd name="connsiteX3" fmla="*/ 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64"/>
                    </a:moveTo>
                    <a:lnTo>
                      <a:pt x="76280" y="264"/>
                    </a:lnTo>
                    <a:lnTo>
                      <a:pt x="76280" y="76464"/>
                    </a:lnTo>
                    <a:lnTo>
                      <a:pt x="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B1F5F2AF-388C-E4A9-E909-F34E9A8D9755}"/>
                  </a:ext>
                </a:extLst>
              </p:cNvPr>
              <p:cNvSpPr/>
              <p:nvPr/>
            </p:nvSpPr>
            <p:spPr>
              <a:xfrm>
                <a:off x="8908664" y="4852133"/>
                <a:ext cx="76200" cy="76200"/>
              </a:xfrm>
              <a:custGeom>
                <a:avLst/>
                <a:gdLst>
                  <a:gd name="connsiteX0" fmla="*/ 80 w 76200"/>
                  <a:gd name="connsiteY0" fmla="*/ 272 h 76200"/>
                  <a:gd name="connsiteX1" fmla="*/ 76280 w 76200"/>
                  <a:gd name="connsiteY1" fmla="*/ 272 h 76200"/>
                  <a:gd name="connsiteX2" fmla="*/ 76280 w 76200"/>
                  <a:gd name="connsiteY2" fmla="*/ 76472 h 76200"/>
                  <a:gd name="connsiteX3" fmla="*/ 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72"/>
                    </a:moveTo>
                    <a:lnTo>
                      <a:pt x="76280" y="272"/>
                    </a:lnTo>
                    <a:lnTo>
                      <a:pt x="76280" y="76472"/>
                    </a:lnTo>
                    <a:lnTo>
                      <a:pt x="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B1DD0002-1968-4EBC-7A92-AB15832A0F4B}"/>
                  </a:ext>
                </a:extLst>
              </p:cNvPr>
              <p:cNvSpPr/>
              <p:nvPr/>
            </p:nvSpPr>
            <p:spPr>
              <a:xfrm>
                <a:off x="8908664" y="4928333"/>
                <a:ext cx="76200" cy="76200"/>
              </a:xfrm>
              <a:custGeom>
                <a:avLst/>
                <a:gdLst>
                  <a:gd name="connsiteX0" fmla="*/ 80 w 76200"/>
                  <a:gd name="connsiteY0" fmla="*/ 280 h 76200"/>
                  <a:gd name="connsiteX1" fmla="*/ 76280 w 76200"/>
                  <a:gd name="connsiteY1" fmla="*/ 280 h 76200"/>
                  <a:gd name="connsiteX2" fmla="*/ 76280 w 76200"/>
                  <a:gd name="connsiteY2" fmla="*/ 76480 h 76200"/>
                  <a:gd name="connsiteX3" fmla="*/ 8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0"/>
                    </a:moveTo>
                    <a:lnTo>
                      <a:pt x="76280" y="280"/>
                    </a:lnTo>
                    <a:lnTo>
                      <a:pt x="76280" y="76480"/>
                    </a:lnTo>
                    <a:lnTo>
                      <a:pt x="8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9707B491-66FD-3039-AE2C-B813F960BC6E}"/>
                  </a:ext>
                </a:extLst>
              </p:cNvPr>
              <p:cNvSpPr/>
              <p:nvPr/>
            </p:nvSpPr>
            <p:spPr>
              <a:xfrm>
                <a:off x="8908664" y="5004533"/>
                <a:ext cx="76200" cy="76200"/>
              </a:xfrm>
              <a:custGeom>
                <a:avLst/>
                <a:gdLst>
                  <a:gd name="connsiteX0" fmla="*/ 80 w 76200"/>
                  <a:gd name="connsiteY0" fmla="*/ 288 h 76200"/>
                  <a:gd name="connsiteX1" fmla="*/ 76280 w 76200"/>
                  <a:gd name="connsiteY1" fmla="*/ 288 h 76200"/>
                  <a:gd name="connsiteX2" fmla="*/ 76280 w 76200"/>
                  <a:gd name="connsiteY2" fmla="*/ 76488 h 76200"/>
                  <a:gd name="connsiteX3" fmla="*/ 8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0" y="288"/>
                    </a:moveTo>
                    <a:lnTo>
                      <a:pt x="76280" y="288"/>
                    </a:lnTo>
                    <a:lnTo>
                      <a:pt x="76280" y="76488"/>
                    </a:lnTo>
                    <a:lnTo>
                      <a:pt x="8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06D979D2-6DCC-8F60-E79B-BE15DEBCAD05}"/>
                  </a:ext>
                </a:extLst>
              </p:cNvPr>
              <p:cNvSpPr/>
              <p:nvPr/>
            </p:nvSpPr>
            <p:spPr>
              <a:xfrm>
                <a:off x="8984864" y="3175733"/>
                <a:ext cx="76200" cy="76200"/>
              </a:xfrm>
              <a:custGeom>
                <a:avLst/>
                <a:gdLst>
                  <a:gd name="connsiteX0" fmla="*/ 88 w 76200"/>
                  <a:gd name="connsiteY0" fmla="*/ 96 h 76200"/>
                  <a:gd name="connsiteX1" fmla="*/ 76288 w 76200"/>
                  <a:gd name="connsiteY1" fmla="*/ 96 h 76200"/>
                  <a:gd name="connsiteX2" fmla="*/ 76288 w 76200"/>
                  <a:gd name="connsiteY2" fmla="*/ 76296 h 76200"/>
                  <a:gd name="connsiteX3" fmla="*/ 8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96"/>
                    </a:moveTo>
                    <a:lnTo>
                      <a:pt x="76288" y="96"/>
                    </a:lnTo>
                    <a:lnTo>
                      <a:pt x="76288" y="76296"/>
                    </a:lnTo>
                    <a:lnTo>
                      <a:pt x="8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16E73A40-D745-2934-AC7F-6823711D9568}"/>
                  </a:ext>
                </a:extLst>
              </p:cNvPr>
              <p:cNvSpPr/>
              <p:nvPr/>
            </p:nvSpPr>
            <p:spPr>
              <a:xfrm>
                <a:off x="8984864" y="3404333"/>
                <a:ext cx="76200" cy="76200"/>
              </a:xfrm>
              <a:custGeom>
                <a:avLst/>
                <a:gdLst>
                  <a:gd name="connsiteX0" fmla="*/ 88 w 76200"/>
                  <a:gd name="connsiteY0" fmla="*/ 120 h 76200"/>
                  <a:gd name="connsiteX1" fmla="*/ 76288 w 76200"/>
                  <a:gd name="connsiteY1" fmla="*/ 120 h 76200"/>
                  <a:gd name="connsiteX2" fmla="*/ 76288 w 76200"/>
                  <a:gd name="connsiteY2" fmla="*/ 76320 h 76200"/>
                  <a:gd name="connsiteX3" fmla="*/ 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20"/>
                    </a:moveTo>
                    <a:lnTo>
                      <a:pt x="76288" y="120"/>
                    </a:lnTo>
                    <a:lnTo>
                      <a:pt x="76288" y="76320"/>
                    </a:lnTo>
                    <a:lnTo>
                      <a:pt x="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01DC7385-7356-1828-FDC0-807D4D2026EF}"/>
                  </a:ext>
                </a:extLst>
              </p:cNvPr>
              <p:cNvSpPr/>
              <p:nvPr/>
            </p:nvSpPr>
            <p:spPr>
              <a:xfrm>
                <a:off x="8984864" y="3709133"/>
                <a:ext cx="76200" cy="76200"/>
              </a:xfrm>
              <a:custGeom>
                <a:avLst/>
                <a:gdLst>
                  <a:gd name="connsiteX0" fmla="*/ 88 w 76200"/>
                  <a:gd name="connsiteY0" fmla="*/ 152 h 76200"/>
                  <a:gd name="connsiteX1" fmla="*/ 76288 w 76200"/>
                  <a:gd name="connsiteY1" fmla="*/ 152 h 76200"/>
                  <a:gd name="connsiteX2" fmla="*/ 76288 w 76200"/>
                  <a:gd name="connsiteY2" fmla="*/ 76352 h 76200"/>
                  <a:gd name="connsiteX3" fmla="*/ 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52"/>
                    </a:moveTo>
                    <a:lnTo>
                      <a:pt x="76288" y="152"/>
                    </a:lnTo>
                    <a:lnTo>
                      <a:pt x="76288" y="76352"/>
                    </a:lnTo>
                    <a:lnTo>
                      <a:pt x="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96C8841B-5FC0-9342-9EF7-B7939C32BDFC}"/>
                  </a:ext>
                </a:extLst>
              </p:cNvPr>
              <p:cNvSpPr/>
              <p:nvPr/>
            </p:nvSpPr>
            <p:spPr>
              <a:xfrm>
                <a:off x="8984864" y="3785333"/>
                <a:ext cx="76200" cy="76200"/>
              </a:xfrm>
              <a:custGeom>
                <a:avLst/>
                <a:gdLst>
                  <a:gd name="connsiteX0" fmla="*/ 88 w 76200"/>
                  <a:gd name="connsiteY0" fmla="*/ 160 h 76200"/>
                  <a:gd name="connsiteX1" fmla="*/ 76288 w 76200"/>
                  <a:gd name="connsiteY1" fmla="*/ 160 h 76200"/>
                  <a:gd name="connsiteX2" fmla="*/ 76288 w 76200"/>
                  <a:gd name="connsiteY2" fmla="*/ 76360 h 76200"/>
                  <a:gd name="connsiteX3" fmla="*/ 8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0"/>
                    </a:moveTo>
                    <a:lnTo>
                      <a:pt x="76288" y="160"/>
                    </a:lnTo>
                    <a:lnTo>
                      <a:pt x="76288" y="76360"/>
                    </a:lnTo>
                    <a:lnTo>
                      <a:pt x="8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E8D5EDBE-158A-7C6A-06FA-E6D2AC2DE5F5}"/>
                  </a:ext>
                </a:extLst>
              </p:cNvPr>
              <p:cNvSpPr/>
              <p:nvPr/>
            </p:nvSpPr>
            <p:spPr>
              <a:xfrm>
                <a:off x="8984864" y="3861533"/>
                <a:ext cx="76200" cy="76200"/>
              </a:xfrm>
              <a:custGeom>
                <a:avLst/>
                <a:gdLst>
                  <a:gd name="connsiteX0" fmla="*/ 88 w 76200"/>
                  <a:gd name="connsiteY0" fmla="*/ 168 h 76200"/>
                  <a:gd name="connsiteX1" fmla="*/ 76288 w 76200"/>
                  <a:gd name="connsiteY1" fmla="*/ 168 h 76200"/>
                  <a:gd name="connsiteX2" fmla="*/ 76288 w 76200"/>
                  <a:gd name="connsiteY2" fmla="*/ 76368 h 76200"/>
                  <a:gd name="connsiteX3" fmla="*/ 88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68"/>
                    </a:moveTo>
                    <a:lnTo>
                      <a:pt x="76288" y="168"/>
                    </a:lnTo>
                    <a:lnTo>
                      <a:pt x="76288" y="76368"/>
                    </a:lnTo>
                    <a:lnTo>
                      <a:pt x="88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D9D82EA6-A4D7-4200-4557-897CF922582C}"/>
                  </a:ext>
                </a:extLst>
              </p:cNvPr>
              <p:cNvSpPr/>
              <p:nvPr/>
            </p:nvSpPr>
            <p:spPr>
              <a:xfrm>
                <a:off x="8984864" y="3937733"/>
                <a:ext cx="76200" cy="76200"/>
              </a:xfrm>
              <a:custGeom>
                <a:avLst/>
                <a:gdLst>
                  <a:gd name="connsiteX0" fmla="*/ 88 w 76200"/>
                  <a:gd name="connsiteY0" fmla="*/ 176 h 76200"/>
                  <a:gd name="connsiteX1" fmla="*/ 76288 w 76200"/>
                  <a:gd name="connsiteY1" fmla="*/ 176 h 76200"/>
                  <a:gd name="connsiteX2" fmla="*/ 76288 w 76200"/>
                  <a:gd name="connsiteY2" fmla="*/ 76376 h 76200"/>
                  <a:gd name="connsiteX3" fmla="*/ 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176"/>
                    </a:moveTo>
                    <a:lnTo>
                      <a:pt x="76288" y="176"/>
                    </a:lnTo>
                    <a:lnTo>
                      <a:pt x="76288" y="76376"/>
                    </a:lnTo>
                    <a:lnTo>
                      <a:pt x="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BE50992E-E54D-C1A9-ACA1-FFDD69A02E87}"/>
                  </a:ext>
                </a:extLst>
              </p:cNvPr>
              <p:cNvSpPr/>
              <p:nvPr/>
            </p:nvSpPr>
            <p:spPr>
              <a:xfrm>
                <a:off x="8984864" y="4318733"/>
                <a:ext cx="76200" cy="76200"/>
              </a:xfrm>
              <a:custGeom>
                <a:avLst/>
                <a:gdLst>
                  <a:gd name="connsiteX0" fmla="*/ 88 w 76200"/>
                  <a:gd name="connsiteY0" fmla="*/ 216 h 76200"/>
                  <a:gd name="connsiteX1" fmla="*/ 76288 w 76200"/>
                  <a:gd name="connsiteY1" fmla="*/ 216 h 76200"/>
                  <a:gd name="connsiteX2" fmla="*/ 76288 w 76200"/>
                  <a:gd name="connsiteY2" fmla="*/ 76416 h 76200"/>
                  <a:gd name="connsiteX3" fmla="*/ 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16"/>
                    </a:moveTo>
                    <a:lnTo>
                      <a:pt x="76288" y="216"/>
                    </a:lnTo>
                    <a:lnTo>
                      <a:pt x="76288" y="76416"/>
                    </a:lnTo>
                    <a:lnTo>
                      <a:pt x="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C188F012-AE66-7497-4FC0-C105D15E64F7}"/>
                  </a:ext>
                </a:extLst>
              </p:cNvPr>
              <p:cNvSpPr/>
              <p:nvPr/>
            </p:nvSpPr>
            <p:spPr>
              <a:xfrm>
                <a:off x="8984864" y="4394933"/>
                <a:ext cx="76200" cy="76200"/>
              </a:xfrm>
              <a:custGeom>
                <a:avLst/>
                <a:gdLst>
                  <a:gd name="connsiteX0" fmla="*/ 88 w 76200"/>
                  <a:gd name="connsiteY0" fmla="*/ 224 h 76200"/>
                  <a:gd name="connsiteX1" fmla="*/ 76288 w 76200"/>
                  <a:gd name="connsiteY1" fmla="*/ 224 h 76200"/>
                  <a:gd name="connsiteX2" fmla="*/ 76288 w 76200"/>
                  <a:gd name="connsiteY2" fmla="*/ 76424 h 76200"/>
                  <a:gd name="connsiteX3" fmla="*/ 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88" y="224"/>
                    </a:moveTo>
                    <a:lnTo>
                      <a:pt x="76288" y="224"/>
                    </a:lnTo>
                    <a:lnTo>
                      <a:pt x="76288" y="76424"/>
                    </a:lnTo>
                    <a:lnTo>
                      <a:pt x="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F125B34D-7E26-77FA-ECA5-249F550A8701}"/>
                  </a:ext>
                </a:extLst>
              </p:cNvPr>
              <p:cNvSpPr/>
              <p:nvPr/>
            </p:nvSpPr>
            <p:spPr>
              <a:xfrm>
                <a:off x="9061064" y="2642333"/>
                <a:ext cx="76200" cy="76200"/>
              </a:xfrm>
              <a:custGeom>
                <a:avLst/>
                <a:gdLst>
                  <a:gd name="connsiteX0" fmla="*/ 96 w 76200"/>
                  <a:gd name="connsiteY0" fmla="*/ 40 h 76200"/>
                  <a:gd name="connsiteX1" fmla="*/ 76296 w 76200"/>
                  <a:gd name="connsiteY1" fmla="*/ 40 h 76200"/>
                  <a:gd name="connsiteX2" fmla="*/ 76296 w 76200"/>
                  <a:gd name="connsiteY2" fmla="*/ 76240 h 76200"/>
                  <a:gd name="connsiteX3" fmla="*/ 96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0"/>
                    </a:moveTo>
                    <a:lnTo>
                      <a:pt x="76296" y="40"/>
                    </a:lnTo>
                    <a:lnTo>
                      <a:pt x="76296" y="76240"/>
                    </a:lnTo>
                    <a:lnTo>
                      <a:pt x="96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C1722DDC-98A0-7F6E-7D22-3C9494CF186B}"/>
                  </a:ext>
                </a:extLst>
              </p:cNvPr>
              <p:cNvSpPr/>
              <p:nvPr/>
            </p:nvSpPr>
            <p:spPr>
              <a:xfrm>
                <a:off x="9061064" y="2718533"/>
                <a:ext cx="76200" cy="76200"/>
              </a:xfrm>
              <a:custGeom>
                <a:avLst/>
                <a:gdLst>
                  <a:gd name="connsiteX0" fmla="*/ 96 w 76200"/>
                  <a:gd name="connsiteY0" fmla="*/ 48 h 76200"/>
                  <a:gd name="connsiteX1" fmla="*/ 76296 w 76200"/>
                  <a:gd name="connsiteY1" fmla="*/ 48 h 76200"/>
                  <a:gd name="connsiteX2" fmla="*/ 76296 w 76200"/>
                  <a:gd name="connsiteY2" fmla="*/ 76248 h 76200"/>
                  <a:gd name="connsiteX3" fmla="*/ 9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48"/>
                    </a:moveTo>
                    <a:lnTo>
                      <a:pt x="76296" y="48"/>
                    </a:lnTo>
                    <a:lnTo>
                      <a:pt x="76296" y="76248"/>
                    </a:lnTo>
                    <a:lnTo>
                      <a:pt x="9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A41256A1-523B-AE1F-E2E9-DD378A117E48}"/>
                  </a:ext>
                </a:extLst>
              </p:cNvPr>
              <p:cNvSpPr/>
              <p:nvPr/>
            </p:nvSpPr>
            <p:spPr>
              <a:xfrm>
                <a:off x="9061064" y="2794733"/>
                <a:ext cx="76200" cy="76200"/>
              </a:xfrm>
              <a:custGeom>
                <a:avLst/>
                <a:gdLst>
                  <a:gd name="connsiteX0" fmla="*/ 96 w 76200"/>
                  <a:gd name="connsiteY0" fmla="*/ 56 h 76200"/>
                  <a:gd name="connsiteX1" fmla="*/ 76296 w 76200"/>
                  <a:gd name="connsiteY1" fmla="*/ 56 h 76200"/>
                  <a:gd name="connsiteX2" fmla="*/ 76296 w 76200"/>
                  <a:gd name="connsiteY2" fmla="*/ 76256 h 76200"/>
                  <a:gd name="connsiteX3" fmla="*/ 9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56"/>
                    </a:moveTo>
                    <a:lnTo>
                      <a:pt x="76296" y="56"/>
                    </a:lnTo>
                    <a:lnTo>
                      <a:pt x="76296" y="76256"/>
                    </a:lnTo>
                    <a:lnTo>
                      <a:pt x="9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88F0C543-59C3-C208-35DF-B9C7D07AF764}"/>
                  </a:ext>
                </a:extLst>
              </p:cNvPr>
              <p:cNvSpPr/>
              <p:nvPr/>
            </p:nvSpPr>
            <p:spPr>
              <a:xfrm>
                <a:off x="9061064" y="2870933"/>
                <a:ext cx="76200" cy="76200"/>
              </a:xfrm>
              <a:custGeom>
                <a:avLst/>
                <a:gdLst>
                  <a:gd name="connsiteX0" fmla="*/ 96 w 76200"/>
                  <a:gd name="connsiteY0" fmla="*/ 64 h 76200"/>
                  <a:gd name="connsiteX1" fmla="*/ 76296 w 76200"/>
                  <a:gd name="connsiteY1" fmla="*/ 64 h 76200"/>
                  <a:gd name="connsiteX2" fmla="*/ 76296 w 76200"/>
                  <a:gd name="connsiteY2" fmla="*/ 76264 h 76200"/>
                  <a:gd name="connsiteX3" fmla="*/ 9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64"/>
                    </a:moveTo>
                    <a:lnTo>
                      <a:pt x="76296" y="64"/>
                    </a:lnTo>
                    <a:lnTo>
                      <a:pt x="76296" y="76264"/>
                    </a:lnTo>
                    <a:lnTo>
                      <a:pt x="9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4EA32F36-8676-70EE-74DD-097C551DDADD}"/>
                  </a:ext>
                </a:extLst>
              </p:cNvPr>
              <p:cNvSpPr/>
              <p:nvPr/>
            </p:nvSpPr>
            <p:spPr>
              <a:xfrm>
                <a:off x="9061064" y="2947133"/>
                <a:ext cx="76200" cy="76200"/>
              </a:xfrm>
              <a:custGeom>
                <a:avLst/>
                <a:gdLst>
                  <a:gd name="connsiteX0" fmla="*/ 96 w 76200"/>
                  <a:gd name="connsiteY0" fmla="*/ 72 h 76200"/>
                  <a:gd name="connsiteX1" fmla="*/ 76296 w 76200"/>
                  <a:gd name="connsiteY1" fmla="*/ 72 h 76200"/>
                  <a:gd name="connsiteX2" fmla="*/ 76296 w 76200"/>
                  <a:gd name="connsiteY2" fmla="*/ 76272 h 76200"/>
                  <a:gd name="connsiteX3" fmla="*/ 9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72"/>
                    </a:moveTo>
                    <a:lnTo>
                      <a:pt x="76296" y="72"/>
                    </a:lnTo>
                    <a:lnTo>
                      <a:pt x="76296" y="76272"/>
                    </a:lnTo>
                    <a:lnTo>
                      <a:pt x="9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01DF3863-E943-6135-2581-272902846340}"/>
                  </a:ext>
                </a:extLst>
              </p:cNvPr>
              <p:cNvSpPr/>
              <p:nvPr/>
            </p:nvSpPr>
            <p:spPr>
              <a:xfrm>
                <a:off x="9061064" y="3023333"/>
                <a:ext cx="76200" cy="76200"/>
              </a:xfrm>
              <a:custGeom>
                <a:avLst/>
                <a:gdLst>
                  <a:gd name="connsiteX0" fmla="*/ 96 w 76200"/>
                  <a:gd name="connsiteY0" fmla="*/ 80 h 76200"/>
                  <a:gd name="connsiteX1" fmla="*/ 76296 w 76200"/>
                  <a:gd name="connsiteY1" fmla="*/ 80 h 76200"/>
                  <a:gd name="connsiteX2" fmla="*/ 76296 w 76200"/>
                  <a:gd name="connsiteY2" fmla="*/ 76280 h 76200"/>
                  <a:gd name="connsiteX3" fmla="*/ 9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80"/>
                    </a:moveTo>
                    <a:lnTo>
                      <a:pt x="76296" y="80"/>
                    </a:lnTo>
                    <a:lnTo>
                      <a:pt x="76296" y="76280"/>
                    </a:lnTo>
                    <a:lnTo>
                      <a:pt x="9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E29826A3-90E2-4784-74C6-AA47EC2DE9CB}"/>
                  </a:ext>
                </a:extLst>
              </p:cNvPr>
              <p:cNvSpPr/>
              <p:nvPr/>
            </p:nvSpPr>
            <p:spPr>
              <a:xfrm>
                <a:off x="9061064" y="3175733"/>
                <a:ext cx="76200" cy="76200"/>
              </a:xfrm>
              <a:custGeom>
                <a:avLst/>
                <a:gdLst>
                  <a:gd name="connsiteX0" fmla="*/ 96 w 76200"/>
                  <a:gd name="connsiteY0" fmla="*/ 96 h 76200"/>
                  <a:gd name="connsiteX1" fmla="*/ 76296 w 76200"/>
                  <a:gd name="connsiteY1" fmla="*/ 96 h 76200"/>
                  <a:gd name="connsiteX2" fmla="*/ 76296 w 76200"/>
                  <a:gd name="connsiteY2" fmla="*/ 76296 h 76200"/>
                  <a:gd name="connsiteX3" fmla="*/ 9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96"/>
                    </a:moveTo>
                    <a:lnTo>
                      <a:pt x="76296" y="96"/>
                    </a:lnTo>
                    <a:lnTo>
                      <a:pt x="76296" y="76296"/>
                    </a:lnTo>
                    <a:lnTo>
                      <a:pt x="9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F4AB0463-2622-4478-C134-073B7D39DC91}"/>
                  </a:ext>
                </a:extLst>
              </p:cNvPr>
              <p:cNvSpPr/>
              <p:nvPr/>
            </p:nvSpPr>
            <p:spPr>
              <a:xfrm>
                <a:off x="9061064" y="3556733"/>
                <a:ext cx="76200" cy="76200"/>
              </a:xfrm>
              <a:custGeom>
                <a:avLst/>
                <a:gdLst>
                  <a:gd name="connsiteX0" fmla="*/ 96 w 76200"/>
                  <a:gd name="connsiteY0" fmla="*/ 136 h 76200"/>
                  <a:gd name="connsiteX1" fmla="*/ 76296 w 76200"/>
                  <a:gd name="connsiteY1" fmla="*/ 136 h 76200"/>
                  <a:gd name="connsiteX2" fmla="*/ 76296 w 76200"/>
                  <a:gd name="connsiteY2" fmla="*/ 76336 h 76200"/>
                  <a:gd name="connsiteX3" fmla="*/ 9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36"/>
                    </a:moveTo>
                    <a:lnTo>
                      <a:pt x="76296" y="136"/>
                    </a:lnTo>
                    <a:lnTo>
                      <a:pt x="76296" y="76336"/>
                    </a:lnTo>
                    <a:lnTo>
                      <a:pt x="9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32B01E6E-4E28-D350-7E06-FEAE369FDDCB}"/>
                  </a:ext>
                </a:extLst>
              </p:cNvPr>
              <p:cNvSpPr/>
              <p:nvPr/>
            </p:nvSpPr>
            <p:spPr>
              <a:xfrm>
                <a:off x="9061064" y="3709133"/>
                <a:ext cx="76200" cy="76200"/>
              </a:xfrm>
              <a:custGeom>
                <a:avLst/>
                <a:gdLst>
                  <a:gd name="connsiteX0" fmla="*/ 96 w 76200"/>
                  <a:gd name="connsiteY0" fmla="*/ 152 h 76200"/>
                  <a:gd name="connsiteX1" fmla="*/ 76296 w 76200"/>
                  <a:gd name="connsiteY1" fmla="*/ 152 h 76200"/>
                  <a:gd name="connsiteX2" fmla="*/ 76296 w 76200"/>
                  <a:gd name="connsiteY2" fmla="*/ 76352 h 76200"/>
                  <a:gd name="connsiteX3" fmla="*/ 9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52"/>
                    </a:moveTo>
                    <a:lnTo>
                      <a:pt x="76296" y="152"/>
                    </a:lnTo>
                    <a:lnTo>
                      <a:pt x="76296" y="76352"/>
                    </a:lnTo>
                    <a:lnTo>
                      <a:pt x="9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D9D3916-B6A5-9DDA-F8D8-629C59EE9E5B}"/>
                  </a:ext>
                </a:extLst>
              </p:cNvPr>
              <p:cNvSpPr/>
              <p:nvPr/>
            </p:nvSpPr>
            <p:spPr>
              <a:xfrm>
                <a:off x="9061064" y="3861533"/>
                <a:ext cx="76200" cy="76200"/>
              </a:xfrm>
              <a:custGeom>
                <a:avLst/>
                <a:gdLst>
                  <a:gd name="connsiteX0" fmla="*/ 96 w 76200"/>
                  <a:gd name="connsiteY0" fmla="*/ 168 h 76200"/>
                  <a:gd name="connsiteX1" fmla="*/ 76296 w 76200"/>
                  <a:gd name="connsiteY1" fmla="*/ 168 h 76200"/>
                  <a:gd name="connsiteX2" fmla="*/ 76296 w 76200"/>
                  <a:gd name="connsiteY2" fmla="*/ 76368 h 76200"/>
                  <a:gd name="connsiteX3" fmla="*/ 9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68"/>
                    </a:moveTo>
                    <a:lnTo>
                      <a:pt x="76296" y="168"/>
                    </a:lnTo>
                    <a:lnTo>
                      <a:pt x="76296" y="76368"/>
                    </a:lnTo>
                    <a:lnTo>
                      <a:pt x="9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D49DB816-17BF-928F-ECCD-93A3B029C652}"/>
                  </a:ext>
                </a:extLst>
              </p:cNvPr>
              <p:cNvSpPr/>
              <p:nvPr/>
            </p:nvSpPr>
            <p:spPr>
              <a:xfrm>
                <a:off x="9061064" y="4013933"/>
                <a:ext cx="76200" cy="76200"/>
              </a:xfrm>
              <a:custGeom>
                <a:avLst/>
                <a:gdLst>
                  <a:gd name="connsiteX0" fmla="*/ 96 w 76200"/>
                  <a:gd name="connsiteY0" fmla="*/ 184 h 76200"/>
                  <a:gd name="connsiteX1" fmla="*/ 76296 w 76200"/>
                  <a:gd name="connsiteY1" fmla="*/ 184 h 76200"/>
                  <a:gd name="connsiteX2" fmla="*/ 76296 w 76200"/>
                  <a:gd name="connsiteY2" fmla="*/ 76384 h 76200"/>
                  <a:gd name="connsiteX3" fmla="*/ 9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184"/>
                    </a:moveTo>
                    <a:lnTo>
                      <a:pt x="76296" y="184"/>
                    </a:lnTo>
                    <a:lnTo>
                      <a:pt x="76296" y="76384"/>
                    </a:lnTo>
                    <a:lnTo>
                      <a:pt x="9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5822A9EF-F64C-940C-2F56-D8450BEADA9F}"/>
                  </a:ext>
                </a:extLst>
              </p:cNvPr>
              <p:cNvSpPr/>
              <p:nvPr/>
            </p:nvSpPr>
            <p:spPr>
              <a:xfrm>
                <a:off x="9061064" y="4471133"/>
                <a:ext cx="76200" cy="76200"/>
              </a:xfrm>
              <a:custGeom>
                <a:avLst/>
                <a:gdLst>
                  <a:gd name="connsiteX0" fmla="*/ 96 w 76200"/>
                  <a:gd name="connsiteY0" fmla="*/ 232 h 76200"/>
                  <a:gd name="connsiteX1" fmla="*/ 76296 w 76200"/>
                  <a:gd name="connsiteY1" fmla="*/ 232 h 76200"/>
                  <a:gd name="connsiteX2" fmla="*/ 76296 w 76200"/>
                  <a:gd name="connsiteY2" fmla="*/ 76432 h 76200"/>
                  <a:gd name="connsiteX3" fmla="*/ 9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32"/>
                    </a:moveTo>
                    <a:lnTo>
                      <a:pt x="76296" y="232"/>
                    </a:lnTo>
                    <a:lnTo>
                      <a:pt x="76296" y="76432"/>
                    </a:lnTo>
                    <a:lnTo>
                      <a:pt x="9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ADF4A7BE-1F21-8908-2206-D528D2EDF687}"/>
                  </a:ext>
                </a:extLst>
              </p:cNvPr>
              <p:cNvSpPr/>
              <p:nvPr/>
            </p:nvSpPr>
            <p:spPr>
              <a:xfrm>
                <a:off x="9061064" y="4547333"/>
                <a:ext cx="76200" cy="76200"/>
              </a:xfrm>
              <a:custGeom>
                <a:avLst/>
                <a:gdLst>
                  <a:gd name="connsiteX0" fmla="*/ 96 w 76200"/>
                  <a:gd name="connsiteY0" fmla="*/ 240 h 76200"/>
                  <a:gd name="connsiteX1" fmla="*/ 76296 w 76200"/>
                  <a:gd name="connsiteY1" fmla="*/ 240 h 76200"/>
                  <a:gd name="connsiteX2" fmla="*/ 76296 w 76200"/>
                  <a:gd name="connsiteY2" fmla="*/ 76440 h 76200"/>
                  <a:gd name="connsiteX3" fmla="*/ 9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0"/>
                    </a:moveTo>
                    <a:lnTo>
                      <a:pt x="76296" y="240"/>
                    </a:lnTo>
                    <a:lnTo>
                      <a:pt x="76296" y="76440"/>
                    </a:lnTo>
                    <a:lnTo>
                      <a:pt x="9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EE0D0DEE-407C-1036-AE49-E69D7D335488}"/>
                  </a:ext>
                </a:extLst>
              </p:cNvPr>
              <p:cNvSpPr/>
              <p:nvPr/>
            </p:nvSpPr>
            <p:spPr>
              <a:xfrm>
                <a:off x="9061064" y="4623533"/>
                <a:ext cx="76200" cy="76200"/>
              </a:xfrm>
              <a:custGeom>
                <a:avLst/>
                <a:gdLst>
                  <a:gd name="connsiteX0" fmla="*/ 96 w 76200"/>
                  <a:gd name="connsiteY0" fmla="*/ 248 h 76200"/>
                  <a:gd name="connsiteX1" fmla="*/ 76296 w 76200"/>
                  <a:gd name="connsiteY1" fmla="*/ 248 h 76200"/>
                  <a:gd name="connsiteX2" fmla="*/ 76296 w 76200"/>
                  <a:gd name="connsiteY2" fmla="*/ 76448 h 76200"/>
                  <a:gd name="connsiteX3" fmla="*/ 9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48"/>
                    </a:moveTo>
                    <a:lnTo>
                      <a:pt x="76296" y="248"/>
                    </a:lnTo>
                    <a:lnTo>
                      <a:pt x="76296" y="76448"/>
                    </a:lnTo>
                    <a:lnTo>
                      <a:pt x="9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74D8C93F-DE9E-D3ED-88E4-50F4A6FAC200}"/>
                  </a:ext>
                </a:extLst>
              </p:cNvPr>
              <p:cNvSpPr/>
              <p:nvPr/>
            </p:nvSpPr>
            <p:spPr>
              <a:xfrm>
                <a:off x="9061064" y="4852133"/>
                <a:ext cx="76200" cy="76200"/>
              </a:xfrm>
              <a:custGeom>
                <a:avLst/>
                <a:gdLst>
                  <a:gd name="connsiteX0" fmla="*/ 96 w 76200"/>
                  <a:gd name="connsiteY0" fmla="*/ 272 h 76200"/>
                  <a:gd name="connsiteX1" fmla="*/ 76296 w 76200"/>
                  <a:gd name="connsiteY1" fmla="*/ 272 h 76200"/>
                  <a:gd name="connsiteX2" fmla="*/ 76296 w 76200"/>
                  <a:gd name="connsiteY2" fmla="*/ 76472 h 76200"/>
                  <a:gd name="connsiteX3" fmla="*/ 9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96" y="272"/>
                    </a:moveTo>
                    <a:lnTo>
                      <a:pt x="76296" y="272"/>
                    </a:lnTo>
                    <a:lnTo>
                      <a:pt x="76296" y="76472"/>
                    </a:lnTo>
                    <a:lnTo>
                      <a:pt x="9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6202E435-99AC-2880-7B99-2E46B4DDF02F}"/>
                  </a:ext>
                </a:extLst>
              </p:cNvPr>
              <p:cNvSpPr/>
              <p:nvPr/>
            </p:nvSpPr>
            <p:spPr>
              <a:xfrm>
                <a:off x="9137264" y="2566133"/>
                <a:ext cx="76200" cy="76200"/>
              </a:xfrm>
              <a:custGeom>
                <a:avLst/>
                <a:gdLst>
                  <a:gd name="connsiteX0" fmla="*/ 104 w 76200"/>
                  <a:gd name="connsiteY0" fmla="*/ 32 h 76200"/>
                  <a:gd name="connsiteX1" fmla="*/ 76304 w 76200"/>
                  <a:gd name="connsiteY1" fmla="*/ 32 h 76200"/>
                  <a:gd name="connsiteX2" fmla="*/ 76304 w 76200"/>
                  <a:gd name="connsiteY2" fmla="*/ 76232 h 76200"/>
                  <a:gd name="connsiteX3" fmla="*/ 10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32"/>
                    </a:moveTo>
                    <a:lnTo>
                      <a:pt x="76304" y="32"/>
                    </a:lnTo>
                    <a:lnTo>
                      <a:pt x="76304" y="76232"/>
                    </a:lnTo>
                    <a:lnTo>
                      <a:pt x="10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F9413F4D-2B19-8420-077F-0D362FA68B6D}"/>
                  </a:ext>
                </a:extLst>
              </p:cNvPr>
              <p:cNvSpPr/>
              <p:nvPr/>
            </p:nvSpPr>
            <p:spPr>
              <a:xfrm>
                <a:off x="9137264" y="2642333"/>
                <a:ext cx="76200" cy="76200"/>
              </a:xfrm>
              <a:custGeom>
                <a:avLst/>
                <a:gdLst>
                  <a:gd name="connsiteX0" fmla="*/ 104 w 76200"/>
                  <a:gd name="connsiteY0" fmla="*/ 40 h 76200"/>
                  <a:gd name="connsiteX1" fmla="*/ 76304 w 76200"/>
                  <a:gd name="connsiteY1" fmla="*/ 40 h 76200"/>
                  <a:gd name="connsiteX2" fmla="*/ 76304 w 76200"/>
                  <a:gd name="connsiteY2" fmla="*/ 76240 h 76200"/>
                  <a:gd name="connsiteX3" fmla="*/ 10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40"/>
                    </a:moveTo>
                    <a:lnTo>
                      <a:pt x="76304" y="40"/>
                    </a:lnTo>
                    <a:lnTo>
                      <a:pt x="76304" y="76240"/>
                    </a:lnTo>
                    <a:lnTo>
                      <a:pt x="10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577A4191-EF7B-4C93-9200-BC980AF14347}"/>
                  </a:ext>
                </a:extLst>
              </p:cNvPr>
              <p:cNvSpPr/>
              <p:nvPr/>
            </p:nvSpPr>
            <p:spPr>
              <a:xfrm>
                <a:off x="9137264" y="2794733"/>
                <a:ext cx="76200" cy="76200"/>
              </a:xfrm>
              <a:custGeom>
                <a:avLst/>
                <a:gdLst>
                  <a:gd name="connsiteX0" fmla="*/ 104 w 76200"/>
                  <a:gd name="connsiteY0" fmla="*/ 56 h 76200"/>
                  <a:gd name="connsiteX1" fmla="*/ 76304 w 76200"/>
                  <a:gd name="connsiteY1" fmla="*/ 56 h 76200"/>
                  <a:gd name="connsiteX2" fmla="*/ 76304 w 76200"/>
                  <a:gd name="connsiteY2" fmla="*/ 76256 h 76200"/>
                  <a:gd name="connsiteX3" fmla="*/ 10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56"/>
                    </a:moveTo>
                    <a:lnTo>
                      <a:pt x="76304" y="56"/>
                    </a:lnTo>
                    <a:lnTo>
                      <a:pt x="76304" y="76256"/>
                    </a:lnTo>
                    <a:lnTo>
                      <a:pt x="10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E9177430-1F87-7787-95FA-AB5AC950900E}"/>
                  </a:ext>
                </a:extLst>
              </p:cNvPr>
              <p:cNvSpPr/>
              <p:nvPr/>
            </p:nvSpPr>
            <p:spPr>
              <a:xfrm>
                <a:off x="9137264" y="2870933"/>
                <a:ext cx="76200" cy="76200"/>
              </a:xfrm>
              <a:custGeom>
                <a:avLst/>
                <a:gdLst>
                  <a:gd name="connsiteX0" fmla="*/ 104 w 76200"/>
                  <a:gd name="connsiteY0" fmla="*/ 64 h 76200"/>
                  <a:gd name="connsiteX1" fmla="*/ 76304 w 76200"/>
                  <a:gd name="connsiteY1" fmla="*/ 64 h 76200"/>
                  <a:gd name="connsiteX2" fmla="*/ 76304 w 76200"/>
                  <a:gd name="connsiteY2" fmla="*/ 76264 h 76200"/>
                  <a:gd name="connsiteX3" fmla="*/ 10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64"/>
                    </a:moveTo>
                    <a:lnTo>
                      <a:pt x="76304" y="64"/>
                    </a:lnTo>
                    <a:lnTo>
                      <a:pt x="76304" y="76264"/>
                    </a:lnTo>
                    <a:lnTo>
                      <a:pt x="10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8150A59A-F564-A4FE-0950-9485096B27E4}"/>
                  </a:ext>
                </a:extLst>
              </p:cNvPr>
              <p:cNvSpPr/>
              <p:nvPr/>
            </p:nvSpPr>
            <p:spPr>
              <a:xfrm>
                <a:off x="9137264" y="2947133"/>
                <a:ext cx="76200" cy="76200"/>
              </a:xfrm>
              <a:custGeom>
                <a:avLst/>
                <a:gdLst>
                  <a:gd name="connsiteX0" fmla="*/ 104 w 76200"/>
                  <a:gd name="connsiteY0" fmla="*/ 72 h 76200"/>
                  <a:gd name="connsiteX1" fmla="*/ 76304 w 76200"/>
                  <a:gd name="connsiteY1" fmla="*/ 72 h 76200"/>
                  <a:gd name="connsiteX2" fmla="*/ 76304 w 76200"/>
                  <a:gd name="connsiteY2" fmla="*/ 76272 h 76200"/>
                  <a:gd name="connsiteX3" fmla="*/ 10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72"/>
                    </a:moveTo>
                    <a:lnTo>
                      <a:pt x="76304" y="72"/>
                    </a:lnTo>
                    <a:lnTo>
                      <a:pt x="76304" y="76272"/>
                    </a:lnTo>
                    <a:lnTo>
                      <a:pt x="10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D4A5596D-EB2F-1311-E24E-718A05103B64}"/>
                  </a:ext>
                </a:extLst>
              </p:cNvPr>
              <p:cNvSpPr/>
              <p:nvPr/>
            </p:nvSpPr>
            <p:spPr>
              <a:xfrm>
                <a:off x="9137264" y="3099533"/>
                <a:ext cx="76200" cy="76200"/>
              </a:xfrm>
              <a:custGeom>
                <a:avLst/>
                <a:gdLst>
                  <a:gd name="connsiteX0" fmla="*/ 104 w 76200"/>
                  <a:gd name="connsiteY0" fmla="*/ 88 h 76200"/>
                  <a:gd name="connsiteX1" fmla="*/ 76304 w 76200"/>
                  <a:gd name="connsiteY1" fmla="*/ 88 h 76200"/>
                  <a:gd name="connsiteX2" fmla="*/ 76304 w 76200"/>
                  <a:gd name="connsiteY2" fmla="*/ 76288 h 76200"/>
                  <a:gd name="connsiteX3" fmla="*/ 10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88"/>
                    </a:moveTo>
                    <a:lnTo>
                      <a:pt x="76304" y="88"/>
                    </a:lnTo>
                    <a:lnTo>
                      <a:pt x="76304" y="76288"/>
                    </a:lnTo>
                    <a:lnTo>
                      <a:pt x="10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BFB422B1-48C6-E351-1263-65094CE0330B}"/>
                  </a:ext>
                </a:extLst>
              </p:cNvPr>
              <p:cNvSpPr/>
              <p:nvPr/>
            </p:nvSpPr>
            <p:spPr>
              <a:xfrm>
                <a:off x="9137264" y="3175733"/>
                <a:ext cx="76200" cy="76200"/>
              </a:xfrm>
              <a:custGeom>
                <a:avLst/>
                <a:gdLst>
                  <a:gd name="connsiteX0" fmla="*/ 104 w 76200"/>
                  <a:gd name="connsiteY0" fmla="*/ 96 h 76200"/>
                  <a:gd name="connsiteX1" fmla="*/ 76304 w 76200"/>
                  <a:gd name="connsiteY1" fmla="*/ 96 h 76200"/>
                  <a:gd name="connsiteX2" fmla="*/ 76304 w 76200"/>
                  <a:gd name="connsiteY2" fmla="*/ 76296 h 76200"/>
                  <a:gd name="connsiteX3" fmla="*/ 10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96"/>
                    </a:moveTo>
                    <a:lnTo>
                      <a:pt x="76304" y="96"/>
                    </a:lnTo>
                    <a:lnTo>
                      <a:pt x="76304" y="76296"/>
                    </a:lnTo>
                    <a:lnTo>
                      <a:pt x="10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7432C013-7834-F34E-2F3A-83B1154D5B48}"/>
                  </a:ext>
                </a:extLst>
              </p:cNvPr>
              <p:cNvSpPr/>
              <p:nvPr/>
            </p:nvSpPr>
            <p:spPr>
              <a:xfrm>
                <a:off x="9137264" y="3328133"/>
                <a:ext cx="76200" cy="76200"/>
              </a:xfrm>
              <a:custGeom>
                <a:avLst/>
                <a:gdLst>
                  <a:gd name="connsiteX0" fmla="*/ 104 w 76200"/>
                  <a:gd name="connsiteY0" fmla="*/ 112 h 76200"/>
                  <a:gd name="connsiteX1" fmla="*/ 76304 w 76200"/>
                  <a:gd name="connsiteY1" fmla="*/ 112 h 76200"/>
                  <a:gd name="connsiteX2" fmla="*/ 76304 w 76200"/>
                  <a:gd name="connsiteY2" fmla="*/ 76312 h 76200"/>
                  <a:gd name="connsiteX3" fmla="*/ 10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12"/>
                    </a:moveTo>
                    <a:lnTo>
                      <a:pt x="76304" y="112"/>
                    </a:lnTo>
                    <a:lnTo>
                      <a:pt x="76304" y="76312"/>
                    </a:lnTo>
                    <a:lnTo>
                      <a:pt x="10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799A12B5-A43F-5335-3AE5-0474D42327BB}"/>
                  </a:ext>
                </a:extLst>
              </p:cNvPr>
              <p:cNvSpPr/>
              <p:nvPr/>
            </p:nvSpPr>
            <p:spPr>
              <a:xfrm>
                <a:off x="9137264" y="3404333"/>
                <a:ext cx="76200" cy="76200"/>
              </a:xfrm>
              <a:custGeom>
                <a:avLst/>
                <a:gdLst>
                  <a:gd name="connsiteX0" fmla="*/ 104 w 76200"/>
                  <a:gd name="connsiteY0" fmla="*/ 120 h 76200"/>
                  <a:gd name="connsiteX1" fmla="*/ 76304 w 76200"/>
                  <a:gd name="connsiteY1" fmla="*/ 120 h 76200"/>
                  <a:gd name="connsiteX2" fmla="*/ 76304 w 76200"/>
                  <a:gd name="connsiteY2" fmla="*/ 76320 h 76200"/>
                  <a:gd name="connsiteX3" fmla="*/ 10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20"/>
                    </a:moveTo>
                    <a:lnTo>
                      <a:pt x="76304" y="120"/>
                    </a:lnTo>
                    <a:lnTo>
                      <a:pt x="76304" y="76320"/>
                    </a:lnTo>
                    <a:lnTo>
                      <a:pt x="10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1F58C538-FA4A-B2A8-0286-451EAD1F13E0}"/>
                  </a:ext>
                </a:extLst>
              </p:cNvPr>
              <p:cNvSpPr/>
              <p:nvPr/>
            </p:nvSpPr>
            <p:spPr>
              <a:xfrm>
                <a:off x="9137264" y="3632933"/>
                <a:ext cx="76200" cy="76200"/>
              </a:xfrm>
              <a:custGeom>
                <a:avLst/>
                <a:gdLst>
                  <a:gd name="connsiteX0" fmla="*/ 104 w 76200"/>
                  <a:gd name="connsiteY0" fmla="*/ 144 h 76200"/>
                  <a:gd name="connsiteX1" fmla="*/ 76304 w 76200"/>
                  <a:gd name="connsiteY1" fmla="*/ 144 h 76200"/>
                  <a:gd name="connsiteX2" fmla="*/ 76304 w 76200"/>
                  <a:gd name="connsiteY2" fmla="*/ 76344 h 76200"/>
                  <a:gd name="connsiteX3" fmla="*/ 10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44"/>
                    </a:moveTo>
                    <a:lnTo>
                      <a:pt x="76304" y="144"/>
                    </a:lnTo>
                    <a:lnTo>
                      <a:pt x="76304" y="76344"/>
                    </a:lnTo>
                    <a:lnTo>
                      <a:pt x="10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49532A61-0128-4AC4-5C41-54F41D03C712}"/>
                  </a:ext>
                </a:extLst>
              </p:cNvPr>
              <p:cNvSpPr/>
              <p:nvPr/>
            </p:nvSpPr>
            <p:spPr>
              <a:xfrm>
                <a:off x="9137264" y="3785333"/>
                <a:ext cx="76200" cy="76200"/>
              </a:xfrm>
              <a:custGeom>
                <a:avLst/>
                <a:gdLst>
                  <a:gd name="connsiteX0" fmla="*/ 104 w 76200"/>
                  <a:gd name="connsiteY0" fmla="*/ 160 h 76200"/>
                  <a:gd name="connsiteX1" fmla="*/ 76304 w 76200"/>
                  <a:gd name="connsiteY1" fmla="*/ 160 h 76200"/>
                  <a:gd name="connsiteX2" fmla="*/ 76304 w 76200"/>
                  <a:gd name="connsiteY2" fmla="*/ 76360 h 76200"/>
                  <a:gd name="connsiteX3" fmla="*/ 10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0"/>
                    </a:moveTo>
                    <a:lnTo>
                      <a:pt x="76304" y="160"/>
                    </a:lnTo>
                    <a:lnTo>
                      <a:pt x="76304" y="76360"/>
                    </a:lnTo>
                    <a:lnTo>
                      <a:pt x="10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CF47664C-6679-39B6-02E8-9F81DEC5E217}"/>
                  </a:ext>
                </a:extLst>
              </p:cNvPr>
              <p:cNvSpPr/>
              <p:nvPr/>
            </p:nvSpPr>
            <p:spPr>
              <a:xfrm>
                <a:off x="9137264" y="3861533"/>
                <a:ext cx="76200" cy="76200"/>
              </a:xfrm>
              <a:custGeom>
                <a:avLst/>
                <a:gdLst>
                  <a:gd name="connsiteX0" fmla="*/ 104 w 76200"/>
                  <a:gd name="connsiteY0" fmla="*/ 168 h 76200"/>
                  <a:gd name="connsiteX1" fmla="*/ 76304 w 76200"/>
                  <a:gd name="connsiteY1" fmla="*/ 168 h 76200"/>
                  <a:gd name="connsiteX2" fmla="*/ 76304 w 76200"/>
                  <a:gd name="connsiteY2" fmla="*/ 76368 h 76200"/>
                  <a:gd name="connsiteX3" fmla="*/ 10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68"/>
                    </a:moveTo>
                    <a:lnTo>
                      <a:pt x="76304" y="168"/>
                    </a:lnTo>
                    <a:lnTo>
                      <a:pt x="76304" y="76368"/>
                    </a:lnTo>
                    <a:lnTo>
                      <a:pt x="10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48B26C61-03BA-9008-0CF5-F140278EDC80}"/>
                  </a:ext>
                </a:extLst>
              </p:cNvPr>
              <p:cNvSpPr/>
              <p:nvPr/>
            </p:nvSpPr>
            <p:spPr>
              <a:xfrm>
                <a:off x="9137264" y="3937733"/>
                <a:ext cx="76200" cy="76200"/>
              </a:xfrm>
              <a:custGeom>
                <a:avLst/>
                <a:gdLst>
                  <a:gd name="connsiteX0" fmla="*/ 104 w 76200"/>
                  <a:gd name="connsiteY0" fmla="*/ 176 h 76200"/>
                  <a:gd name="connsiteX1" fmla="*/ 76304 w 76200"/>
                  <a:gd name="connsiteY1" fmla="*/ 176 h 76200"/>
                  <a:gd name="connsiteX2" fmla="*/ 76304 w 76200"/>
                  <a:gd name="connsiteY2" fmla="*/ 76376 h 76200"/>
                  <a:gd name="connsiteX3" fmla="*/ 10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176"/>
                    </a:moveTo>
                    <a:lnTo>
                      <a:pt x="76304" y="176"/>
                    </a:lnTo>
                    <a:lnTo>
                      <a:pt x="76304" y="76376"/>
                    </a:lnTo>
                    <a:lnTo>
                      <a:pt x="10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8B00F1B0-AB37-F3D0-4BA5-F41698AE1966}"/>
                  </a:ext>
                </a:extLst>
              </p:cNvPr>
              <p:cNvSpPr/>
              <p:nvPr/>
            </p:nvSpPr>
            <p:spPr>
              <a:xfrm>
                <a:off x="9137264" y="4166333"/>
                <a:ext cx="76200" cy="76200"/>
              </a:xfrm>
              <a:custGeom>
                <a:avLst/>
                <a:gdLst>
                  <a:gd name="connsiteX0" fmla="*/ 104 w 76200"/>
                  <a:gd name="connsiteY0" fmla="*/ 200 h 76200"/>
                  <a:gd name="connsiteX1" fmla="*/ 76304 w 76200"/>
                  <a:gd name="connsiteY1" fmla="*/ 200 h 76200"/>
                  <a:gd name="connsiteX2" fmla="*/ 76304 w 76200"/>
                  <a:gd name="connsiteY2" fmla="*/ 76400 h 76200"/>
                  <a:gd name="connsiteX3" fmla="*/ 10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00"/>
                    </a:moveTo>
                    <a:lnTo>
                      <a:pt x="76304" y="200"/>
                    </a:lnTo>
                    <a:lnTo>
                      <a:pt x="76304" y="76400"/>
                    </a:lnTo>
                    <a:lnTo>
                      <a:pt x="10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FFA48CFF-812F-36A8-775A-BCB3774FBF74}"/>
                  </a:ext>
                </a:extLst>
              </p:cNvPr>
              <p:cNvSpPr/>
              <p:nvPr/>
            </p:nvSpPr>
            <p:spPr>
              <a:xfrm>
                <a:off x="9137264" y="4318733"/>
                <a:ext cx="76200" cy="76200"/>
              </a:xfrm>
              <a:custGeom>
                <a:avLst/>
                <a:gdLst>
                  <a:gd name="connsiteX0" fmla="*/ 104 w 76200"/>
                  <a:gd name="connsiteY0" fmla="*/ 216 h 76200"/>
                  <a:gd name="connsiteX1" fmla="*/ 76304 w 76200"/>
                  <a:gd name="connsiteY1" fmla="*/ 216 h 76200"/>
                  <a:gd name="connsiteX2" fmla="*/ 76304 w 76200"/>
                  <a:gd name="connsiteY2" fmla="*/ 76416 h 76200"/>
                  <a:gd name="connsiteX3" fmla="*/ 10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16"/>
                    </a:moveTo>
                    <a:lnTo>
                      <a:pt x="76304" y="216"/>
                    </a:lnTo>
                    <a:lnTo>
                      <a:pt x="76304" y="76416"/>
                    </a:lnTo>
                    <a:lnTo>
                      <a:pt x="10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3107EFFA-D571-C2D2-3C04-29BCC6AA016D}"/>
                  </a:ext>
                </a:extLst>
              </p:cNvPr>
              <p:cNvSpPr/>
              <p:nvPr/>
            </p:nvSpPr>
            <p:spPr>
              <a:xfrm>
                <a:off x="9137264" y="4623533"/>
                <a:ext cx="76200" cy="76200"/>
              </a:xfrm>
              <a:custGeom>
                <a:avLst/>
                <a:gdLst>
                  <a:gd name="connsiteX0" fmla="*/ 104 w 76200"/>
                  <a:gd name="connsiteY0" fmla="*/ 248 h 76200"/>
                  <a:gd name="connsiteX1" fmla="*/ 76304 w 76200"/>
                  <a:gd name="connsiteY1" fmla="*/ 248 h 76200"/>
                  <a:gd name="connsiteX2" fmla="*/ 76304 w 76200"/>
                  <a:gd name="connsiteY2" fmla="*/ 76448 h 76200"/>
                  <a:gd name="connsiteX3" fmla="*/ 10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48"/>
                    </a:moveTo>
                    <a:lnTo>
                      <a:pt x="76304" y="248"/>
                    </a:lnTo>
                    <a:lnTo>
                      <a:pt x="76304" y="76448"/>
                    </a:lnTo>
                    <a:lnTo>
                      <a:pt x="10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CB43E033-CAE6-AC40-C0B9-263E64B3E2B4}"/>
                  </a:ext>
                </a:extLst>
              </p:cNvPr>
              <p:cNvSpPr/>
              <p:nvPr/>
            </p:nvSpPr>
            <p:spPr>
              <a:xfrm>
                <a:off x="9137264" y="4699733"/>
                <a:ext cx="76200" cy="76200"/>
              </a:xfrm>
              <a:custGeom>
                <a:avLst/>
                <a:gdLst>
                  <a:gd name="connsiteX0" fmla="*/ 104 w 76200"/>
                  <a:gd name="connsiteY0" fmla="*/ 256 h 76200"/>
                  <a:gd name="connsiteX1" fmla="*/ 76304 w 76200"/>
                  <a:gd name="connsiteY1" fmla="*/ 256 h 76200"/>
                  <a:gd name="connsiteX2" fmla="*/ 76304 w 76200"/>
                  <a:gd name="connsiteY2" fmla="*/ 76456 h 76200"/>
                  <a:gd name="connsiteX3" fmla="*/ 10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56"/>
                    </a:moveTo>
                    <a:lnTo>
                      <a:pt x="76304" y="256"/>
                    </a:lnTo>
                    <a:lnTo>
                      <a:pt x="76304" y="76456"/>
                    </a:lnTo>
                    <a:lnTo>
                      <a:pt x="10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74F167AE-132F-DD28-93D0-764C27D4DA59}"/>
                  </a:ext>
                </a:extLst>
              </p:cNvPr>
              <p:cNvSpPr/>
              <p:nvPr/>
            </p:nvSpPr>
            <p:spPr>
              <a:xfrm>
                <a:off x="9137264" y="5004533"/>
                <a:ext cx="76200" cy="76200"/>
              </a:xfrm>
              <a:custGeom>
                <a:avLst/>
                <a:gdLst>
                  <a:gd name="connsiteX0" fmla="*/ 104 w 76200"/>
                  <a:gd name="connsiteY0" fmla="*/ 288 h 76200"/>
                  <a:gd name="connsiteX1" fmla="*/ 76304 w 76200"/>
                  <a:gd name="connsiteY1" fmla="*/ 288 h 76200"/>
                  <a:gd name="connsiteX2" fmla="*/ 76304 w 76200"/>
                  <a:gd name="connsiteY2" fmla="*/ 76488 h 76200"/>
                  <a:gd name="connsiteX3" fmla="*/ 10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04" y="288"/>
                    </a:moveTo>
                    <a:lnTo>
                      <a:pt x="76304" y="288"/>
                    </a:lnTo>
                    <a:lnTo>
                      <a:pt x="76304" y="76488"/>
                    </a:lnTo>
                    <a:lnTo>
                      <a:pt x="10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60BF2350-F023-BABF-9FDC-E50A115F9712}"/>
                  </a:ext>
                </a:extLst>
              </p:cNvPr>
              <p:cNvSpPr/>
              <p:nvPr/>
            </p:nvSpPr>
            <p:spPr>
              <a:xfrm>
                <a:off x="9213464" y="2718533"/>
                <a:ext cx="76200" cy="76200"/>
              </a:xfrm>
              <a:custGeom>
                <a:avLst/>
                <a:gdLst>
                  <a:gd name="connsiteX0" fmla="*/ 112 w 76200"/>
                  <a:gd name="connsiteY0" fmla="*/ 48 h 76200"/>
                  <a:gd name="connsiteX1" fmla="*/ 76312 w 76200"/>
                  <a:gd name="connsiteY1" fmla="*/ 48 h 76200"/>
                  <a:gd name="connsiteX2" fmla="*/ 76312 w 76200"/>
                  <a:gd name="connsiteY2" fmla="*/ 76248 h 76200"/>
                  <a:gd name="connsiteX3" fmla="*/ 11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48"/>
                    </a:moveTo>
                    <a:lnTo>
                      <a:pt x="76312" y="48"/>
                    </a:lnTo>
                    <a:lnTo>
                      <a:pt x="76312" y="76248"/>
                    </a:lnTo>
                    <a:lnTo>
                      <a:pt x="11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AC192C51-EBBA-F493-3B38-FE7692B1D8BC}"/>
                  </a:ext>
                </a:extLst>
              </p:cNvPr>
              <p:cNvSpPr/>
              <p:nvPr/>
            </p:nvSpPr>
            <p:spPr>
              <a:xfrm>
                <a:off x="9213464" y="2870933"/>
                <a:ext cx="76200" cy="76200"/>
              </a:xfrm>
              <a:custGeom>
                <a:avLst/>
                <a:gdLst>
                  <a:gd name="connsiteX0" fmla="*/ 112 w 76200"/>
                  <a:gd name="connsiteY0" fmla="*/ 64 h 76200"/>
                  <a:gd name="connsiteX1" fmla="*/ 76312 w 76200"/>
                  <a:gd name="connsiteY1" fmla="*/ 64 h 76200"/>
                  <a:gd name="connsiteX2" fmla="*/ 76312 w 76200"/>
                  <a:gd name="connsiteY2" fmla="*/ 76264 h 76200"/>
                  <a:gd name="connsiteX3" fmla="*/ 11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64"/>
                    </a:moveTo>
                    <a:lnTo>
                      <a:pt x="76312" y="64"/>
                    </a:lnTo>
                    <a:lnTo>
                      <a:pt x="76312" y="76264"/>
                    </a:lnTo>
                    <a:lnTo>
                      <a:pt x="11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02111F8E-6CA3-0AFF-1368-8CEE516296D1}"/>
                  </a:ext>
                </a:extLst>
              </p:cNvPr>
              <p:cNvSpPr/>
              <p:nvPr/>
            </p:nvSpPr>
            <p:spPr>
              <a:xfrm>
                <a:off x="9213464" y="3023333"/>
                <a:ext cx="76200" cy="76200"/>
              </a:xfrm>
              <a:custGeom>
                <a:avLst/>
                <a:gdLst>
                  <a:gd name="connsiteX0" fmla="*/ 112 w 76200"/>
                  <a:gd name="connsiteY0" fmla="*/ 80 h 76200"/>
                  <a:gd name="connsiteX1" fmla="*/ 76312 w 76200"/>
                  <a:gd name="connsiteY1" fmla="*/ 80 h 76200"/>
                  <a:gd name="connsiteX2" fmla="*/ 76312 w 76200"/>
                  <a:gd name="connsiteY2" fmla="*/ 76280 h 76200"/>
                  <a:gd name="connsiteX3" fmla="*/ 11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0"/>
                    </a:moveTo>
                    <a:lnTo>
                      <a:pt x="76312" y="80"/>
                    </a:lnTo>
                    <a:lnTo>
                      <a:pt x="76312" y="76280"/>
                    </a:lnTo>
                    <a:lnTo>
                      <a:pt x="11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DE6D69FB-A434-479C-4265-49E180282658}"/>
                  </a:ext>
                </a:extLst>
              </p:cNvPr>
              <p:cNvSpPr/>
              <p:nvPr/>
            </p:nvSpPr>
            <p:spPr>
              <a:xfrm>
                <a:off x="9213464" y="3099533"/>
                <a:ext cx="76200" cy="76200"/>
              </a:xfrm>
              <a:custGeom>
                <a:avLst/>
                <a:gdLst>
                  <a:gd name="connsiteX0" fmla="*/ 112 w 76200"/>
                  <a:gd name="connsiteY0" fmla="*/ 88 h 76200"/>
                  <a:gd name="connsiteX1" fmla="*/ 76312 w 76200"/>
                  <a:gd name="connsiteY1" fmla="*/ 88 h 76200"/>
                  <a:gd name="connsiteX2" fmla="*/ 76312 w 76200"/>
                  <a:gd name="connsiteY2" fmla="*/ 76288 h 76200"/>
                  <a:gd name="connsiteX3" fmla="*/ 11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88"/>
                    </a:moveTo>
                    <a:lnTo>
                      <a:pt x="76312" y="88"/>
                    </a:lnTo>
                    <a:lnTo>
                      <a:pt x="76312" y="76288"/>
                    </a:lnTo>
                    <a:lnTo>
                      <a:pt x="11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E573C850-472B-814A-E0C9-E9A79C0713E4}"/>
                  </a:ext>
                </a:extLst>
              </p:cNvPr>
              <p:cNvSpPr/>
              <p:nvPr/>
            </p:nvSpPr>
            <p:spPr>
              <a:xfrm>
                <a:off x="9213464" y="3175733"/>
                <a:ext cx="76200" cy="76200"/>
              </a:xfrm>
              <a:custGeom>
                <a:avLst/>
                <a:gdLst>
                  <a:gd name="connsiteX0" fmla="*/ 112 w 76200"/>
                  <a:gd name="connsiteY0" fmla="*/ 96 h 76200"/>
                  <a:gd name="connsiteX1" fmla="*/ 76312 w 76200"/>
                  <a:gd name="connsiteY1" fmla="*/ 96 h 76200"/>
                  <a:gd name="connsiteX2" fmla="*/ 76312 w 76200"/>
                  <a:gd name="connsiteY2" fmla="*/ 76296 h 76200"/>
                  <a:gd name="connsiteX3" fmla="*/ 11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96"/>
                    </a:moveTo>
                    <a:lnTo>
                      <a:pt x="76312" y="96"/>
                    </a:lnTo>
                    <a:lnTo>
                      <a:pt x="76312" y="76296"/>
                    </a:lnTo>
                    <a:lnTo>
                      <a:pt x="11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815036E3-8727-9C4E-8B2A-174DB6DA59A8}"/>
                  </a:ext>
                </a:extLst>
              </p:cNvPr>
              <p:cNvSpPr/>
              <p:nvPr/>
            </p:nvSpPr>
            <p:spPr>
              <a:xfrm>
                <a:off x="9213464" y="3328133"/>
                <a:ext cx="76200" cy="76200"/>
              </a:xfrm>
              <a:custGeom>
                <a:avLst/>
                <a:gdLst>
                  <a:gd name="connsiteX0" fmla="*/ 112 w 76200"/>
                  <a:gd name="connsiteY0" fmla="*/ 112 h 76200"/>
                  <a:gd name="connsiteX1" fmla="*/ 76312 w 76200"/>
                  <a:gd name="connsiteY1" fmla="*/ 112 h 76200"/>
                  <a:gd name="connsiteX2" fmla="*/ 76312 w 76200"/>
                  <a:gd name="connsiteY2" fmla="*/ 76312 h 76200"/>
                  <a:gd name="connsiteX3" fmla="*/ 11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12"/>
                    </a:moveTo>
                    <a:lnTo>
                      <a:pt x="76312" y="112"/>
                    </a:lnTo>
                    <a:lnTo>
                      <a:pt x="76312" y="76312"/>
                    </a:lnTo>
                    <a:lnTo>
                      <a:pt x="11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027295E8-10B1-142E-CF08-1C6AB3C76AEB}"/>
                  </a:ext>
                </a:extLst>
              </p:cNvPr>
              <p:cNvSpPr/>
              <p:nvPr/>
            </p:nvSpPr>
            <p:spPr>
              <a:xfrm>
                <a:off x="9213464" y="3556733"/>
                <a:ext cx="76200" cy="76200"/>
              </a:xfrm>
              <a:custGeom>
                <a:avLst/>
                <a:gdLst>
                  <a:gd name="connsiteX0" fmla="*/ 112 w 76200"/>
                  <a:gd name="connsiteY0" fmla="*/ 136 h 76200"/>
                  <a:gd name="connsiteX1" fmla="*/ 76312 w 76200"/>
                  <a:gd name="connsiteY1" fmla="*/ 136 h 76200"/>
                  <a:gd name="connsiteX2" fmla="*/ 76312 w 76200"/>
                  <a:gd name="connsiteY2" fmla="*/ 76336 h 76200"/>
                  <a:gd name="connsiteX3" fmla="*/ 11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36"/>
                    </a:moveTo>
                    <a:lnTo>
                      <a:pt x="76312" y="136"/>
                    </a:lnTo>
                    <a:lnTo>
                      <a:pt x="76312" y="76336"/>
                    </a:lnTo>
                    <a:lnTo>
                      <a:pt x="11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B65A7FC9-62EE-DBBC-0FC7-ADD6E162756B}"/>
                  </a:ext>
                </a:extLst>
              </p:cNvPr>
              <p:cNvSpPr/>
              <p:nvPr/>
            </p:nvSpPr>
            <p:spPr>
              <a:xfrm>
                <a:off x="9213464" y="3632933"/>
                <a:ext cx="76200" cy="76200"/>
              </a:xfrm>
              <a:custGeom>
                <a:avLst/>
                <a:gdLst>
                  <a:gd name="connsiteX0" fmla="*/ 112 w 76200"/>
                  <a:gd name="connsiteY0" fmla="*/ 144 h 76200"/>
                  <a:gd name="connsiteX1" fmla="*/ 76312 w 76200"/>
                  <a:gd name="connsiteY1" fmla="*/ 144 h 76200"/>
                  <a:gd name="connsiteX2" fmla="*/ 76312 w 76200"/>
                  <a:gd name="connsiteY2" fmla="*/ 76344 h 76200"/>
                  <a:gd name="connsiteX3" fmla="*/ 112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44"/>
                    </a:moveTo>
                    <a:lnTo>
                      <a:pt x="76312" y="144"/>
                    </a:lnTo>
                    <a:lnTo>
                      <a:pt x="76312" y="76344"/>
                    </a:lnTo>
                    <a:lnTo>
                      <a:pt x="112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E0290114-1F95-5C21-6391-8B3918F230AA}"/>
                  </a:ext>
                </a:extLst>
              </p:cNvPr>
              <p:cNvSpPr/>
              <p:nvPr/>
            </p:nvSpPr>
            <p:spPr>
              <a:xfrm>
                <a:off x="9213464" y="3709133"/>
                <a:ext cx="76200" cy="76200"/>
              </a:xfrm>
              <a:custGeom>
                <a:avLst/>
                <a:gdLst>
                  <a:gd name="connsiteX0" fmla="*/ 112 w 76200"/>
                  <a:gd name="connsiteY0" fmla="*/ 152 h 76200"/>
                  <a:gd name="connsiteX1" fmla="*/ 76312 w 76200"/>
                  <a:gd name="connsiteY1" fmla="*/ 152 h 76200"/>
                  <a:gd name="connsiteX2" fmla="*/ 76312 w 76200"/>
                  <a:gd name="connsiteY2" fmla="*/ 76352 h 76200"/>
                  <a:gd name="connsiteX3" fmla="*/ 11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52"/>
                    </a:moveTo>
                    <a:lnTo>
                      <a:pt x="76312" y="152"/>
                    </a:lnTo>
                    <a:lnTo>
                      <a:pt x="76312" y="76352"/>
                    </a:lnTo>
                    <a:lnTo>
                      <a:pt x="11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" name="자유형: 도형 201">
                <a:extLst>
                  <a:ext uri="{FF2B5EF4-FFF2-40B4-BE49-F238E27FC236}">
                    <a16:creationId xmlns:a16="http://schemas.microsoft.com/office/drawing/2014/main" id="{E059A8D1-2336-300B-5914-17D025957395}"/>
                  </a:ext>
                </a:extLst>
              </p:cNvPr>
              <p:cNvSpPr/>
              <p:nvPr/>
            </p:nvSpPr>
            <p:spPr>
              <a:xfrm>
                <a:off x="9213464" y="3785333"/>
                <a:ext cx="76200" cy="76200"/>
              </a:xfrm>
              <a:custGeom>
                <a:avLst/>
                <a:gdLst>
                  <a:gd name="connsiteX0" fmla="*/ 112 w 76200"/>
                  <a:gd name="connsiteY0" fmla="*/ 160 h 76200"/>
                  <a:gd name="connsiteX1" fmla="*/ 76312 w 76200"/>
                  <a:gd name="connsiteY1" fmla="*/ 160 h 76200"/>
                  <a:gd name="connsiteX2" fmla="*/ 76312 w 76200"/>
                  <a:gd name="connsiteY2" fmla="*/ 76360 h 76200"/>
                  <a:gd name="connsiteX3" fmla="*/ 11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0"/>
                    </a:moveTo>
                    <a:lnTo>
                      <a:pt x="76312" y="160"/>
                    </a:lnTo>
                    <a:lnTo>
                      <a:pt x="76312" y="76360"/>
                    </a:lnTo>
                    <a:lnTo>
                      <a:pt x="11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190573B8-250C-38ED-E3AB-FA3480134D91}"/>
                  </a:ext>
                </a:extLst>
              </p:cNvPr>
              <p:cNvSpPr/>
              <p:nvPr/>
            </p:nvSpPr>
            <p:spPr>
              <a:xfrm>
                <a:off x="9213464" y="3861533"/>
                <a:ext cx="76200" cy="76200"/>
              </a:xfrm>
              <a:custGeom>
                <a:avLst/>
                <a:gdLst>
                  <a:gd name="connsiteX0" fmla="*/ 112 w 76200"/>
                  <a:gd name="connsiteY0" fmla="*/ 168 h 76200"/>
                  <a:gd name="connsiteX1" fmla="*/ 76312 w 76200"/>
                  <a:gd name="connsiteY1" fmla="*/ 168 h 76200"/>
                  <a:gd name="connsiteX2" fmla="*/ 76312 w 76200"/>
                  <a:gd name="connsiteY2" fmla="*/ 76368 h 76200"/>
                  <a:gd name="connsiteX3" fmla="*/ 11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168"/>
                    </a:moveTo>
                    <a:lnTo>
                      <a:pt x="76312" y="168"/>
                    </a:lnTo>
                    <a:lnTo>
                      <a:pt x="76312" y="76368"/>
                    </a:lnTo>
                    <a:lnTo>
                      <a:pt x="11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E63EAAEC-4AB8-A806-32AC-2EFEEB664573}"/>
                  </a:ext>
                </a:extLst>
              </p:cNvPr>
              <p:cNvSpPr/>
              <p:nvPr/>
            </p:nvSpPr>
            <p:spPr>
              <a:xfrm>
                <a:off x="9213464" y="4318733"/>
                <a:ext cx="76200" cy="76200"/>
              </a:xfrm>
              <a:custGeom>
                <a:avLst/>
                <a:gdLst>
                  <a:gd name="connsiteX0" fmla="*/ 112 w 76200"/>
                  <a:gd name="connsiteY0" fmla="*/ 216 h 76200"/>
                  <a:gd name="connsiteX1" fmla="*/ 76312 w 76200"/>
                  <a:gd name="connsiteY1" fmla="*/ 216 h 76200"/>
                  <a:gd name="connsiteX2" fmla="*/ 76312 w 76200"/>
                  <a:gd name="connsiteY2" fmla="*/ 76416 h 76200"/>
                  <a:gd name="connsiteX3" fmla="*/ 11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16"/>
                    </a:moveTo>
                    <a:lnTo>
                      <a:pt x="76312" y="216"/>
                    </a:lnTo>
                    <a:lnTo>
                      <a:pt x="76312" y="76416"/>
                    </a:lnTo>
                    <a:lnTo>
                      <a:pt x="11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F52F5E2E-C596-5AF6-C495-9C5D7CE550D2}"/>
                  </a:ext>
                </a:extLst>
              </p:cNvPr>
              <p:cNvSpPr/>
              <p:nvPr/>
            </p:nvSpPr>
            <p:spPr>
              <a:xfrm>
                <a:off x="9213464" y="4394933"/>
                <a:ext cx="76200" cy="76200"/>
              </a:xfrm>
              <a:custGeom>
                <a:avLst/>
                <a:gdLst>
                  <a:gd name="connsiteX0" fmla="*/ 112 w 76200"/>
                  <a:gd name="connsiteY0" fmla="*/ 224 h 76200"/>
                  <a:gd name="connsiteX1" fmla="*/ 76312 w 76200"/>
                  <a:gd name="connsiteY1" fmla="*/ 224 h 76200"/>
                  <a:gd name="connsiteX2" fmla="*/ 76312 w 76200"/>
                  <a:gd name="connsiteY2" fmla="*/ 76424 h 76200"/>
                  <a:gd name="connsiteX3" fmla="*/ 11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24"/>
                    </a:moveTo>
                    <a:lnTo>
                      <a:pt x="76312" y="224"/>
                    </a:lnTo>
                    <a:lnTo>
                      <a:pt x="76312" y="76424"/>
                    </a:lnTo>
                    <a:lnTo>
                      <a:pt x="11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7A918F57-C611-D17A-8AE1-7EC66EDD6541}"/>
                  </a:ext>
                </a:extLst>
              </p:cNvPr>
              <p:cNvSpPr/>
              <p:nvPr/>
            </p:nvSpPr>
            <p:spPr>
              <a:xfrm>
                <a:off x="9213464" y="4623533"/>
                <a:ext cx="76200" cy="76200"/>
              </a:xfrm>
              <a:custGeom>
                <a:avLst/>
                <a:gdLst>
                  <a:gd name="connsiteX0" fmla="*/ 112 w 76200"/>
                  <a:gd name="connsiteY0" fmla="*/ 248 h 76200"/>
                  <a:gd name="connsiteX1" fmla="*/ 76312 w 76200"/>
                  <a:gd name="connsiteY1" fmla="*/ 248 h 76200"/>
                  <a:gd name="connsiteX2" fmla="*/ 76312 w 76200"/>
                  <a:gd name="connsiteY2" fmla="*/ 76448 h 76200"/>
                  <a:gd name="connsiteX3" fmla="*/ 11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48"/>
                    </a:moveTo>
                    <a:lnTo>
                      <a:pt x="76312" y="248"/>
                    </a:lnTo>
                    <a:lnTo>
                      <a:pt x="76312" y="76448"/>
                    </a:lnTo>
                    <a:lnTo>
                      <a:pt x="11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137B7402-B6CE-5AFE-C28B-DE68AF0A275D}"/>
                  </a:ext>
                </a:extLst>
              </p:cNvPr>
              <p:cNvSpPr/>
              <p:nvPr/>
            </p:nvSpPr>
            <p:spPr>
              <a:xfrm>
                <a:off x="9213464" y="4699733"/>
                <a:ext cx="76200" cy="76200"/>
              </a:xfrm>
              <a:custGeom>
                <a:avLst/>
                <a:gdLst>
                  <a:gd name="connsiteX0" fmla="*/ 112 w 76200"/>
                  <a:gd name="connsiteY0" fmla="*/ 256 h 76200"/>
                  <a:gd name="connsiteX1" fmla="*/ 76312 w 76200"/>
                  <a:gd name="connsiteY1" fmla="*/ 256 h 76200"/>
                  <a:gd name="connsiteX2" fmla="*/ 76312 w 76200"/>
                  <a:gd name="connsiteY2" fmla="*/ 76456 h 76200"/>
                  <a:gd name="connsiteX3" fmla="*/ 11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56"/>
                    </a:moveTo>
                    <a:lnTo>
                      <a:pt x="76312" y="256"/>
                    </a:lnTo>
                    <a:lnTo>
                      <a:pt x="76312" y="76456"/>
                    </a:lnTo>
                    <a:lnTo>
                      <a:pt x="11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ABCE3FFA-AFBD-152C-9562-2A1D9165A95F}"/>
                  </a:ext>
                </a:extLst>
              </p:cNvPr>
              <p:cNvSpPr/>
              <p:nvPr/>
            </p:nvSpPr>
            <p:spPr>
              <a:xfrm>
                <a:off x="9213464" y="4852133"/>
                <a:ext cx="76200" cy="76200"/>
              </a:xfrm>
              <a:custGeom>
                <a:avLst/>
                <a:gdLst>
                  <a:gd name="connsiteX0" fmla="*/ 112 w 76200"/>
                  <a:gd name="connsiteY0" fmla="*/ 272 h 76200"/>
                  <a:gd name="connsiteX1" fmla="*/ 76312 w 76200"/>
                  <a:gd name="connsiteY1" fmla="*/ 272 h 76200"/>
                  <a:gd name="connsiteX2" fmla="*/ 76312 w 76200"/>
                  <a:gd name="connsiteY2" fmla="*/ 76472 h 76200"/>
                  <a:gd name="connsiteX3" fmla="*/ 11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72"/>
                    </a:moveTo>
                    <a:lnTo>
                      <a:pt x="76312" y="272"/>
                    </a:lnTo>
                    <a:lnTo>
                      <a:pt x="76312" y="76472"/>
                    </a:lnTo>
                    <a:lnTo>
                      <a:pt x="11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34BB7AFA-9F3F-1F72-B34C-BDA25C841C69}"/>
                  </a:ext>
                </a:extLst>
              </p:cNvPr>
              <p:cNvSpPr/>
              <p:nvPr/>
            </p:nvSpPr>
            <p:spPr>
              <a:xfrm>
                <a:off x="9213464" y="4928333"/>
                <a:ext cx="76200" cy="76200"/>
              </a:xfrm>
              <a:custGeom>
                <a:avLst/>
                <a:gdLst>
                  <a:gd name="connsiteX0" fmla="*/ 112 w 76200"/>
                  <a:gd name="connsiteY0" fmla="*/ 280 h 76200"/>
                  <a:gd name="connsiteX1" fmla="*/ 76312 w 76200"/>
                  <a:gd name="connsiteY1" fmla="*/ 280 h 76200"/>
                  <a:gd name="connsiteX2" fmla="*/ 76312 w 76200"/>
                  <a:gd name="connsiteY2" fmla="*/ 76480 h 76200"/>
                  <a:gd name="connsiteX3" fmla="*/ 11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12" y="280"/>
                    </a:moveTo>
                    <a:lnTo>
                      <a:pt x="76312" y="280"/>
                    </a:lnTo>
                    <a:lnTo>
                      <a:pt x="76312" y="76480"/>
                    </a:lnTo>
                    <a:lnTo>
                      <a:pt x="11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24F1718D-B68A-D00A-260D-726B85CD42B5}"/>
                  </a:ext>
                </a:extLst>
              </p:cNvPr>
              <p:cNvSpPr/>
              <p:nvPr/>
            </p:nvSpPr>
            <p:spPr>
              <a:xfrm>
                <a:off x="9289664" y="2566133"/>
                <a:ext cx="76200" cy="76200"/>
              </a:xfrm>
              <a:custGeom>
                <a:avLst/>
                <a:gdLst>
                  <a:gd name="connsiteX0" fmla="*/ 120 w 76200"/>
                  <a:gd name="connsiteY0" fmla="*/ 32 h 76200"/>
                  <a:gd name="connsiteX1" fmla="*/ 76320 w 76200"/>
                  <a:gd name="connsiteY1" fmla="*/ 32 h 76200"/>
                  <a:gd name="connsiteX2" fmla="*/ 76320 w 76200"/>
                  <a:gd name="connsiteY2" fmla="*/ 76232 h 76200"/>
                  <a:gd name="connsiteX3" fmla="*/ 12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32"/>
                    </a:moveTo>
                    <a:lnTo>
                      <a:pt x="76320" y="32"/>
                    </a:lnTo>
                    <a:lnTo>
                      <a:pt x="76320" y="76232"/>
                    </a:lnTo>
                    <a:lnTo>
                      <a:pt x="12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27D5FF65-C70C-F518-087C-AB7DE156D3D3}"/>
                  </a:ext>
                </a:extLst>
              </p:cNvPr>
              <p:cNvSpPr/>
              <p:nvPr/>
            </p:nvSpPr>
            <p:spPr>
              <a:xfrm>
                <a:off x="9289664" y="2870933"/>
                <a:ext cx="76200" cy="76200"/>
              </a:xfrm>
              <a:custGeom>
                <a:avLst/>
                <a:gdLst>
                  <a:gd name="connsiteX0" fmla="*/ 120 w 76200"/>
                  <a:gd name="connsiteY0" fmla="*/ 64 h 76200"/>
                  <a:gd name="connsiteX1" fmla="*/ 76320 w 76200"/>
                  <a:gd name="connsiteY1" fmla="*/ 64 h 76200"/>
                  <a:gd name="connsiteX2" fmla="*/ 76320 w 76200"/>
                  <a:gd name="connsiteY2" fmla="*/ 76264 h 76200"/>
                  <a:gd name="connsiteX3" fmla="*/ 12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64"/>
                    </a:moveTo>
                    <a:lnTo>
                      <a:pt x="76320" y="64"/>
                    </a:lnTo>
                    <a:lnTo>
                      <a:pt x="76320" y="76264"/>
                    </a:lnTo>
                    <a:lnTo>
                      <a:pt x="12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2DB5AEB8-8D34-98D4-45A2-5794757FDE24}"/>
                  </a:ext>
                </a:extLst>
              </p:cNvPr>
              <p:cNvSpPr/>
              <p:nvPr/>
            </p:nvSpPr>
            <p:spPr>
              <a:xfrm>
                <a:off x="9289664" y="2947133"/>
                <a:ext cx="76200" cy="76200"/>
              </a:xfrm>
              <a:custGeom>
                <a:avLst/>
                <a:gdLst>
                  <a:gd name="connsiteX0" fmla="*/ 120 w 76200"/>
                  <a:gd name="connsiteY0" fmla="*/ 72 h 76200"/>
                  <a:gd name="connsiteX1" fmla="*/ 76320 w 76200"/>
                  <a:gd name="connsiteY1" fmla="*/ 72 h 76200"/>
                  <a:gd name="connsiteX2" fmla="*/ 76320 w 76200"/>
                  <a:gd name="connsiteY2" fmla="*/ 76272 h 76200"/>
                  <a:gd name="connsiteX3" fmla="*/ 12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72"/>
                    </a:moveTo>
                    <a:lnTo>
                      <a:pt x="76320" y="72"/>
                    </a:lnTo>
                    <a:lnTo>
                      <a:pt x="76320" y="76272"/>
                    </a:lnTo>
                    <a:lnTo>
                      <a:pt x="12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7C2B05AF-77FC-836A-CD88-9A6C0A45D40A}"/>
                  </a:ext>
                </a:extLst>
              </p:cNvPr>
              <p:cNvSpPr/>
              <p:nvPr/>
            </p:nvSpPr>
            <p:spPr>
              <a:xfrm>
                <a:off x="9289664" y="3251933"/>
                <a:ext cx="76200" cy="76200"/>
              </a:xfrm>
              <a:custGeom>
                <a:avLst/>
                <a:gdLst>
                  <a:gd name="connsiteX0" fmla="*/ 120 w 76200"/>
                  <a:gd name="connsiteY0" fmla="*/ 104 h 76200"/>
                  <a:gd name="connsiteX1" fmla="*/ 76320 w 76200"/>
                  <a:gd name="connsiteY1" fmla="*/ 104 h 76200"/>
                  <a:gd name="connsiteX2" fmla="*/ 76320 w 76200"/>
                  <a:gd name="connsiteY2" fmla="*/ 76304 h 76200"/>
                  <a:gd name="connsiteX3" fmla="*/ 12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04"/>
                    </a:moveTo>
                    <a:lnTo>
                      <a:pt x="76320" y="104"/>
                    </a:lnTo>
                    <a:lnTo>
                      <a:pt x="76320" y="76304"/>
                    </a:lnTo>
                    <a:lnTo>
                      <a:pt x="12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10C4F32F-CD2D-28FD-7313-4A46F3D3559D}"/>
                  </a:ext>
                </a:extLst>
              </p:cNvPr>
              <p:cNvSpPr/>
              <p:nvPr/>
            </p:nvSpPr>
            <p:spPr>
              <a:xfrm>
                <a:off x="9289664" y="3404333"/>
                <a:ext cx="76200" cy="76200"/>
              </a:xfrm>
              <a:custGeom>
                <a:avLst/>
                <a:gdLst>
                  <a:gd name="connsiteX0" fmla="*/ 120 w 76200"/>
                  <a:gd name="connsiteY0" fmla="*/ 120 h 76200"/>
                  <a:gd name="connsiteX1" fmla="*/ 76320 w 76200"/>
                  <a:gd name="connsiteY1" fmla="*/ 120 h 76200"/>
                  <a:gd name="connsiteX2" fmla="*/ 76320 w 76200"/>
                  <a:gd name="connsiteY2" fmla="*/ 76320 h 76200"/>
                  <a:gd name="connsiteX3" fmla="*/ 12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0"/>
                    </a:moveTo>
                    <a:lnTo>
                      <a:pt x="76320" y="120"/>
                    </a:lnTo>
                    <a:lnTo>
                      <a:pt x="76320" y="76320"/>
                    </a:lnTo>
                    <a:lnTo>
                      <a:pt x="12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5296EC9F-8D7E-359E-6B16-128601B7DBA8}"/>
                  </a:ext>
                </a:extLst>
              </p:cNvPr>
              <p:cNvSpPr/>
              <p:nvPr/>
            </p:nvSpPr>
            <p:spPr>
              <a:xfrm>
                <a:off x="9289664" y="3480533"/>
                <a:ext cx="76200" cy="76200"/>
              </a:xfrm>
              <a:custGeom>
                <a:avLst/>
                <a:gdLst>
                  <a:gd name="connsiteX0" fmla="*/ 120 w 76200"/>
                  <a:gd name="connsiteY0" fmla="*/ 128 h 76200"/>
                  <a:gd name="connsiteX1" fmla="*/ 76320 w 76200"/>
                  <a:gd name="connsiteY1" fmla="*/ 128 h 76200"/>
                  <a:gd name="connsiteX2" fmla="*/ 76320 w 76200"/>
                  <a:gd name="connsiteY2" fmla="*/ 76328 h 76200"/>
                  <a:gd name="connsiteX3" fmla="*/ 12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28"/>
                    </a:moveTo>
                    <a:lnTo>
                      <a:pt x="76320" y="128"/>
                    </a:lnTo>
                    <a:lnTo>
                      <a:pt x="76320" y="76328"/>
                    </a:lnTo>
                    <a:lnTo>
                      <a:pt x="12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6512EDAE-1D35-5731-8DAA-AECBC9989CDD}"/>
                  </a:ext>
                </a:extLst>
              </p:cNvPr>
              <p:cNvSpPr/>
              <p:nvPr/>
            </p:nvSpPr>
            <p:spPr>
              <a:xfrm>
                <a:off x="9289664" y="3556733"/>
                <a:ext cx="76200" cy="76200"/>
              </a:xfrm>
              <a:custGeom>
                <a:avLst/>
                <a:gdLst>
                  <a:gd name="connsiteX0" fmla="*/ 120 w 76200"/>
                  <a:gd name="connsiteY0" fmla="*/ 136 h 76200"/>
                  <a:gd name="connsiteX1" fmla="*/ 76320 w 76200"/>
                  <a:gd name="connsiteY1" fmla="*/ 136 h 76200"/>
                  <a:gd name="connsiteX2" fmla="*/ 76320 w 76200"/>
                  <a:gd name="connsiteY2" fmla="*/ 76336 h 76200"/>
                  <a:gd name="connsiteX3" fmla="*/ 12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136"/>
                    </a:moveTo>
                    <a:lnTo>
                      <a:pt x="76320" y="136"/>
                    </a:lnTo>
                    <a:lnTo>
                      <a:pt x="76320" y="76336"/>
                    </a:lnTo>
                    <a:lnTo>
                      <a:pt x="12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72620CC7-1ED3-44E8-8AFB-7598AD559A7B}"/>
                  </a:ext>
                </a:extLst>
              </p:cNvPr>
              <p:cNvSpPr/>
              <p:nvPr/>
            </p:nvSpPr>
            <p:spPr>
              <a:xfrm>
                <a:off x="9289664" y="4166333"/>
                <a:ext cx="76200" cy="76200"/>
              </a:xfrm>
              <a:custGeom>
                <a:avLst/>
                <a:gdLst>
                  <a:gd name="connsiteX0" fmla="*/ 120 w 76200"/>
                  <a:gd name="connsiteY0" fmla="*/ 200 h 76200"/>
                  <a:gd name="connsiteX1" fmla="*/ 76320 w 76200"/>
                  <a:gd name="connsiteY1" fmla="*/ 200 h 76200"/>
                  <a:gd name="connsiteX2" fmla="*/ 76320 w 76200"/>
                  <a:gd name="connsiteY2" fmla="*/ 76400 h 76200"/>
                  <a:gd name="connsiteX3" fmla="*/ 12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00"/>
                    </a:moveTo>
                    <a:lnTo>
                      <a:pt x="76320" y="200"/>
                    </a:lnTo>
                    <a:lnTo>
                      <a:pt x="76320" y="76400"/>
                    </a:lnTo>
                    <a:lnTo>
                      <a:pt x="12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81EB5F3B-DFD6-9F4D-D891-70505C1128A9}"/>
                  </a:ext>
                </a:extLst>
              </p:cNvPr>
              <p:cNvSpPr/>
              <p:nvPr/>
            </p:nvSpPr>
            <p:spPr>
              <a:xfrm>
                <a:off x="9289664" y="4394933"/>
                <a:ext cx="76200" cy="76200"/>
              </a:xfrm>
              <a:custGeom>
                <a:avLst/>
                <a:gdLst>
                  <a:gd name="connsiteX0" fmla="*/ 120 w 76200"/>
                  <a:gd name="connsiteY0" fmla="*/ 224 h 76200"/>
                  <a:gd name="connsiteX1" fmla="*/ 76320 w 76200"/>
                  <a:gd name="connsiteY1" fmla="*/ 224 h 76200"/>
                  <a:gd name="connsiteX2" fmla="*/ 76320 w 76200"/>
                  <a:gd name="connsiteY2" fmla="*/ 76424 h 76200"/>
                  <a:gd name="connsiteX3" fmla="*/ 12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24"/>
                    </a:moveTo>
                    <a:lnTo>
                      <a:pt x="76320" y="224"/>
                    </a:lnTo>
                    <a:lnTo>
                      <a:pt x="76320" y="76424"/>
                    </a:lnTo>
                    <a:lnTo>
                      <a:pt x="12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C2BDABF6-ED12-C7CF-28D8-98E9F2DF5C98}"/>
                  </a:ext>
                </a:extLst>
              </p:cNvPr>
              <p:cNvSpPr/>
              <p:nvPr/>
            </p:nvSpPr>
            <p:spPr>
              <a:xfrm>
                <a:off x="9289664" y="4699733"/>
                <a:ext cx="76200" cy="76200"/>
              </a:xfrm>
              <a:custGeom>
                <a:avLst/>
                <a:gdLst>
                  <a:gd name="connsiteX0" fmla="*/ 120 w 76200"/>
                  <a:gd name="connsiteY0" fmla="*/ 256 h 76200"/>
                  <a:gd name="connsiteX1" fmla="*/ 76320 w 76200"/>
                  <a:gd name="connsiteY1" fmla="*/ 256 h 76200"/>
                  <a:gd name="connsiteX2" fmla="*/ 76320 w 76200"/>
                  <a:gd name="connsiteY2" fmla="*/ 76456 h 76200"/>
                  <a:gd name="connsiteX3" fmla="*/ 12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0" y="256"/>
                    </a:moveTo>
                    <a:lnTo>
                      <a:pt x="76320" y="256"/>
                    </a:lnTo>
                    <a:lnTo>
                      <a:pt x="76320" y="76456"/>
                    </a:lnTo>
                    <a:lnTo>
                      <a:pt x="12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5D9B0055-E7D3-B794-4484-33B49B24EB51}"/>
                  </a:ext>
                </a:extLst>
              </p:cNvPr>
              <p:cNvSpPr/>
              <p:nvPr/>
            </p:nvSpPr>
            <p:spPr>
              <a:xfrm>
                <a:off x="9365864" y="2566133"/>
                <a:ext cx="76200" cy="76200"/>
              </a:xfrm>
              <a:custGeom>
                <a:avLst/>
                <a:gdLst>
                  <a:gd name="connsiteX0" fmla="*/ 128 w 76200"/>
                  <a:gd name="connsiteY0" fmla="*/ 32 h 76200"/>
                  <a:gd name="connsiteX1" fmla="*/ 76328 w 76200"/>
                  <a:gd name="connsiteY1" fmla="*/ 32 h 76200"/>
                  <a:gd name="connsiteX2" fmla="*/ 76328 w 76200"/>
                  <a:gd name="connsiteY2" fmla="*/ 76232 h 76200"/>
                  <a:gd name="connsiteX3" fmla="*/ 12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32"/>
                    </a:moveTo>
                    <a:lnTo>
                      <a:pt x="76328" y="32"/>
                    </a:lnTo>
                    <a:lnTo>
                      <a:pt x="76328" y="76232"/>
                    </a:lnTo>
                    <a:lnTo>
                      <a:pt x="12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F83DD1CB-615E-F32C-0833-5A17C817A72B}"/>
                  </a:ext>
                </a:extLst>
              </p:cNvPr>
              <p:cNvSpPr/>
              <p:nvPr/>
            </p:nvSpPr>
            <p:spPr>
              <a:xfrm>
                <a:off x="9365864" y="2718533"/>
                <a:ext cx="76200" cy="76200"/>
              </a:xfrm>
              <a:custGeom>
                <a:avLst/>
                <a:gdLst>
                  <a:gd name="connsiteX0" fmla="*/ 128 w 76200"/>
                  <a:gd name="connsiteY0" fmla="*/ 48 h 76200"/>
                  <a:gd name="connsiteX1" fmla="*/ 76328 w 76200"/>
                  <a:gd name="connsiteY1" fmla="*/ 48 h 76200"/>
                  <a:gd name="connsiteX2" fmla="*/ 76328 w 76200"/>
                  <a:gd name="connsiteY2" fmla="*/ 76248 h 76200"/>
                  <a:gd name="connsiteX3" fmla="*/ 12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48"/>
                    </a:moveTo>
                    <a:lnTo>
                      <a:pt x="76328" y="48"/>
                    </a:lnTo>
                    <a:lnTo>
                      <a:pt x="76328" y="76248"/>
                    </a:lnTo>
                    <a:lnTo>
                      <a:pt x="12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5BE0617C-1401-1C8D-19A5-9C0DDB3543BD}"/>
                  </a:ext>
                </a:extLst>
              </p:cNvPr>
              <p:cNvSpPr/>
              <p:nvPr/>
            </p:nvSpPr>
            <p:spPr>
              <a:xfrm>
                <a:off x="9365864" y="2794733"/>
                <a:ext cx="76200" cy="76200"/>
              </a:xfrm>
              <a:custGeom>
                <a:avLst/>
                <a:gdLst>
                  <a:gd name="connsiteX0" fmla="*/ 128 w 76200"/>
                  <a:gd name="connsiteY0" fmla="*/ 56 h 76200"/>
                  <a:gd name="connsiteX1" fmla="*/ 76328 w 76200"/>
                  <a:gd name="connsiteY1" fmla="*/ 56 h 76200"/>
                  <a:gd name="connsiteX2" fmla="*/ 76328 w 76200"/>
                  <a:gd name="connsiteY2" fmla="*/ 76256 h 76200"/>
                  <a:gd name="connsiteX3" fmla="*/ 12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56"/>
                    </a:moveTo>
                    <a:lnTo>
                      <a:pt x="76328" y="56"/>
                    </a:lnTo>
                    <a:lnTo>
                      <a:pt x="76328" y="76256"/>
                    </a:lnTo>
                    <a:lnTo>
                      <a:pt x="12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22A76419-32E3-7548-146A-0EB11426E4A4}"/>
                  </a:ext>
                </a:extLst>
              </p:cNvPr>
              <p:cNvSpPr/>
              <p:nvPr/>
            </p:nvSpPr>
            <p:spPr>
              <a:xfrm>
                <a:off x="9365864" y="2870933"/>
                <a:ext cx="76200" cy="76200"/>
              </a:xfrm>
              <a:custGeom>
                <a:avLst/>
                <a:gdLst>
                  <a:gd name="connsiteX0" fmla="*/ 128 w 76200"/>
                  <a:gd name="connsiteY0" fmla="*/ 64 h 76200"/>
                  <a:gd name="connsiteX1" fmla="*/ 76328 w 76200"/>
                  <a:gd name="connsiteY1" fmla="*/ 64 h 76200"/>
                  <a:gd name="connsiteX2" fmla="*/ 76328 w 76200"/>
                  <a:gd name="connsiteY2" fmla="*/ 76264 h 76200"/>
                  <a:gd name="connsiteX3" fmla="*/ 12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64"/>
                    </a:moveTo>
                    <a:lnTo>
                      <a:pt x="76328" y="64"/>
                    </a:lnTo>
                    <a:lnTo>
                      <a:pt x="76328" y="76264"/>
                    </a:lnTo>
                    <a:lnTo>
                      <a:pt x="12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B986C028-EE26-C04F-55BC-E49887A606E1}"/>
                  </a:ext>
                </a:extLst>
              </p:cNvPr>
              <p:cNvSpPr/>
              <p:nvPr/>
            </p:nvSpPr>
            <p:spPr>
              <a:xfrm>
                <a:off x="9365864" y="3023333"/>
                <a:ext cx="76200" cy="76200"/>
              </a:xfrm>
              <a:custGeom>
                <a:avLst/>
                <a:gdLst>
                  <a:gd name="connsiteX0" fmla="*/ 128 w 76200"/>
                  <a:gd name="connsiteY0" fmla="*/ 80 h 76200"/>
                  <a:gd name="connsiteX1" fmla="*/ 76328 w 76200"/>
                  <a:gd name="connsiteY1" fmla="*/ 80 h 76200"/>
                  <a:gd name="connsiteX2" fmla="*/ 76328 w 76200"/>
                  <a:gd name="connsiteY2" fmla="*/ 76280 h 76200"/>
                  <a:gd name="connsiteX3" fmla="*/ 12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0"/>
                    </a:moveTo>
                    <a:lnTo>
                      <a:pt x="76328" y="80"/>
                    </a:lnTo>
                    <a:lnTo>
                      <a:pt x="76328" y="76280"/>
                    </a:lnTo>
                    <a:lnTo>
                      <a:pt x="12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2EDA49B6-6085-DE50-D0A6-D254151C8E81}"/>
                  </a:ext>
                </a:extLst>
              </p:cNvPr>
              <p:cNvSpPr/>
              <p:nvPr/>
            </p:nvSpPr>
            <p:spPr>
              <a:xfrm>
                <a:off x="9365864" y="3099533"/>
                <a:ext cx="76200" cy="76200"/>
              </a:xfrm>
              <a:custGeom>
                <a:avLst/>
                <a:gdLst>
                  <a:gd name="connsiteX0" fmla="*/ 128 w 76200"/>
                  <a:gd name="connsiteY0" fmla="*/ 88 h 76200"/>
                  <a:gd name="connsiteX1" fmla="*/ 76328 w 76200"/>
                  <a:gd name="connsiteY1" fmla="*/ 88 h 76200"/>
                  <a:gd name="connsiteX2" fmla="*/ 76328 w 76200"/>
                  <a:gd name="connsiteY2" fmla="*/ 76288 h 76200"/>
                  <a:gd name="connsiteX3" fmla="*/ 12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88"/>
                    </a:moveTo>
                    <a:lnTo>
                      <a:pt x="76328" y="88"/>
                    </a:lnTo>
                    <a:lnTo>
                      <a:pt x="76328" y="76288"/>
                    </a:lnTo>
                    <a:lnTo>
                      <a:pt x="12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54EC1662-64C9-C9E3-F6CD-0E0E0E1DD797}"/>
                  </a:ext>
                </a:extLst>
              </p:cNvPr>
              <p:cNvSpPr/>
              <p:nvPr/>
            </p:nvSpPr>
            <p:spPr>
              <a:xfrm>
                <a:off x="9365864" y="3251933"/>
                <a:ext cx="76200" cy="76200"/>
              </a:xfrm>
              <a:custGeom>
                <a:avLst/>
                <a:gdLst>
                  <a:gd name="connsiteX0" fmla="*/ 128 w 76200"/>
                  <a:gd name="connsiteY0" fmla="*/ 104 h 76200"/>
                  <a:gd name="connsiteX1" fmla="*/ 76328 w 76200"/>
                  <a:gd name="connsiteY1" fmla="*/ 104 h 76200"/>
                  <a:gd name="connsiteX2" fmla="*/ 76328 w 76200"/>
                  <a:gd name="connsiteY2" fmla="*/ 76304 h 76200"/>
                  <a:gd name="connsiteX3" fmla="*/ 12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04"/>
                    </a:moveTo>
                    <a:lnTo>
                      <a:pt x="76328" y="104"/>
                    </a:lnTo>
                    <a:lnTo>
                      <a:pt x="76328" y="76304"/>
                    </a:lnTo>
                    <a:lnTo>
                      <a:pt x="12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80B43EF2-09A2-98ED-EFAA-7B327172CC30}"/>
                  </a:ext>
                </a:extLst>
              </p:cNvPr>
              <p:cNvSpPr/>
              <p:nvPr/>
            </p:nvSpPr>
            <p:spPr>
              <a:xfrm>
                <a:off x="9365864" y="3480533"/>
                <a:ext cx="76200" cy="76200"/>
              </a:xfrm>
              <a:custGeom>
                <a:avLst/>
                <a:gdLst>
                  <a:gd name="connsiteX0" fmla="*/ 128 w 76200"/>
                  <a:gd name="connsiteY0" fmla="*/ 128 h 76200"/>
                  <a:gd name="connsiteX1" fmla="*/ 76328 w 76200"/>
                  <a:gd name="connsiteY1" fmla="*/ 128 h 76200"/>
                  <a:gd name="connsiteX2" fmla="*/ 76328 w 76200"/>
                  <a:gd name="connsiteY2" fmla="*/ 76328 h 76200"/>
                  <a:gd name="connsiteX3" fmla="*/ 12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28"/>
                    </a:moveTo>
                    <a:lnTo>
                      <a:pt x="76328" y="128"/>
                    </a:lnTo>
                    <a:lnTo>
                      <a:pt x="76328" y="76328"/>
                    </a:lnTo>
                    <a:lnTo>
                      <a:pt x="12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43736E1-8E75-0282-094C-24B75B2EB976}"/>
                  </a:ext>
                </a:extLst>
              </p:cNvPr>
              <p:cNvSpPr/>
              <p:nvPr/>
            </p:nvSpPr>
            <p:spPr>
              <a:xfrm>
                <a:off x="9365864" y="3632933"/>
                <a:ext cx="76200" cy="76200"/>
              </a:xfrm>
              <a:custGeom>
                <a:avLst/>
                <a:gdLst>
                  <a:gd name="connsiteX0" fmla="*/ 128 w 76200"/>
                  <a:gd name="connsiteY0" fmla="*/ 144 h 76200"/>
                  <a:gd name="connsiteX1" fmla="*/ 76328 w 76200"/>
                  <a:gd name="connsiteY1" fmla="*/ 144 h 76200"/>
                  <a:gd name="connsiteX2" fmla="*/ 76328 w 76200"/>
                  <a:gd name="connsiteY2" fmla="*/ 76344 h 76200"/>
                  <a:gd name="connsiteX3" fmla="*/ 12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44"/>
                    </a:moveTo>
                    <a:lnTo>
                      <a:pt x="76328" y="144"/>
                    </a:lnTo>
                    <a:lnTo>
                      <a:pt x="76328" y="76344"/>
                    </a:lnTo>
                    <a:lnTo>
                      <a:pt x="12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D220C71B-5739-84B6-C8D8-7FFFF0965256}"/>
                  </a:ext>
                </a:extLst>
              </p:cNvPr>
              <p:cNvSpPr/>
              <p:nvPr/>
            </p:nvSpPr>
            <p:spPr>
              <a:xfrm>
                <a:off x="9365864" y="3709133"/>
                <a:ext cx="76200" cy="76200"/>
              </a:xfrm>
              <a:custGeom>
                <a:avLst/>
                <a:gdLst>
                  <a:gd name="connsiteX0" fmla="*/ 128 w 76200"/>
                  <a:gd name="connsiteY0" fmla="*/ 152 h 76200"/>
                  <a:gd name="connsiteX1" fmla="*/ 76328 w 76200"/>
                  <a:gd name="connsiteY1" fmla="*/ 152 h 76200"/>
                  <a:gd name="connsiteX2" fmla="*/ 76328 w 76200"/>
                  <a:gd name="connsiteY2" fmla="*/ 76352 h 76200"/>
                  <a:gd name="connsiteX3" fmla="*/ 12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52"/>
                    </a:moveTo>
                    <a:lnTo>
                      <a:pt x="76328" y="152"/>
                    </a:lnTo>
                    <a:lnTo>
                      <a:pt x="76328" y="76352"/>
                    </a:lnTo>
                    <a:lnTo>
                      <a:pt x="12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A5DE9ED5-1610-0730-5815-8511D27AF68F}"/>
                  </a:ext>
                </a:extLst>
              </p:cNvPr>
              <p:cNvSpPr/>
              <p:nvPr/>
            </p:nvSpPr>
            <p:spPr>
              <a:xfrm>
                <a:off x="9365864" y="3785333"/>
                <a:ext cx="76200" cy="76200"/>
              </a:xfrm>
              <a:custGeom>
                <a:avLst/>
                <a:gdLst>
                  <a:gd name="connsiteX0" fmla="*/ 128 w 76200"/>
                  <a:gd name="connsiteY0" fmla="*/ 160 h 76200"/>
                  <a:gd name="connsiteX1" fmla="*/ 76328 w 76200"/>
                  <a:gd name="connsiteY1" fmla="*/ 160 h 76200"/>
                  <a:gd name="connsiteX2" fmla="*/ 76328 w 76200"/>
                  <a:gd name="connsiteY2" fmla="*/ 76360 h 76200"/>
                  <a:gd name="connsiteX3" fmla="*/ 12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60"/>
                    </a:moveTo>
                    <a:lnTo>
                      <a:pt x="76328" y="160"/>
                    </a:lnTo>
                    <a:lnTo>
                      <a:pt x="76328" y="76360"/>
                    </a:lnTo>
                    <a:lnTo>
                      <a:pt x="12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1109493C-7657-359B-033F-562B7A8F454E}"/>
                  </a:ext>
                </a:extLst>
              </p:cNvPr>
              <p:cNvSpPr/>
              <p:nvPr/>
            </p:nvSpPr>
            <p:spPr>
              <a:xfrm>
                <a:off x="9365864" y="4090133"/>
                <a:ext cx="76200" cy="76200"/>
              </a:xfrm>
              <a:custGeom>
                <a:avLst/>
                <a:gdLst>
                  <a:gd name="connsiteX0" fmla="*/ 128 w 76200"/>
                  <a:gd name="connsiteY0" fmla="*/ 192 h 76200"/>
                  <a:gd name="connsiteX1" fmla="*/ 76328 w 76200"/>
                  <a:gd name="connsiteY1" fmla="*/ 192 h 76200"/>
                  <a:gd name="connsiteX2" fmla="*/ 76328 w 76200"/>
                  <a:gd name="connsiteY2" fmla="*/ 76392 h 76200"/>
                  <a:gd name="connsiteX3" fmla="*/ 12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192"/>
                    </a:moveTo>
                    <a:lnTo>
                      <a:pt x="76328" y="192"/>
                    </a:lnTo>
                    <a:lnTo>
                      <a:pt x="76328" y="76392"/>
                    </a:lnTo>
                    <a:lnTo>
                      <a:pt x="12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4A3CD3D3-3FAB-25D8-F007-A8CB51035515}"/>
                  </a:ext>
                </a:extLst>
              </p:cNvPr>
              <p:cNvSpPr/>
              <p:nvPr/>
            </p:nvSpPr>
            <p:spPr>
              <a:xfrm>
                <a:off x="9365864" y="4471133"/>
                <a:ext cx="76200" cy="76200"/>
              </a:xfrm>
              <a:custGeom>
                <a:avLst/>
                <a:gdLst>
                  <a:gd name="connsiteX0" fmla="*/ 128 w 76200"/>
                  <a:gd name="connsiteY0" fmla="*/ 232 h 76200"/>
                  <a:gd name="connsiteX1" fmla="*/ 76328 w 76200"/>
                  <a:gd name="connsiteY1" fmla="*/ 232 h 76200"/>
                  <a:gd name="connsiteX2" fmla="*/ 76328 w 76200"/>
                  <a:gd name="connsiteY2" fmla="*/ 76432 h 76200"/>
                  <a:gd name="connsiteX3" fmla="*/ 12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32"/>
                    </a:moveTo>
                    <a:lnTo>
                      <a:pt x="76328" y="232"/>
                    </a:lnTo>
                    <a:lnTo>
                      <a:pt x="76328" y="76432"/>
                    </a:lnTo>
                    <a:lnTo>
                      <a:pt x="12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528D338C-4182-0280-7EE0-37E809FF509C}"/>
                  </a:ext>
                </a:extLst>
              </p:cNvPr>
              <p:cNvSpPr/>
              <p:nvPr/>
            </p:nvSpPr>
            <p:spPr>
              <a:xfrm>
                <a:off x="9365864" y="4547333"/>
                <a:ext cx="76200" cy="76200"/>
              </a:xfrm>
              <a:custGeom>
                <a:avLst/>
                <a:gdLst>
                  <a:gd name="connsiteX0" fmla="*/ 128 w 76200"/>
                  <a:gd name="connsiteY0" fmla="*/ 240 h 76200"/>
                  <a:gd name="connsiteX1" fmla="*/ 76328 w 76200"/>
                  <a:gd name="connsiteY1" fmla="*/ 240 h 76200"/>
                  <a:gd name="connsiteX2" fmla="*/ 76328 w 76200"/>
                  <a:gd name="connsiteY2" fmla="*/ 76440 h 76200"/>
                  <a:gd name="connsiteX3" fmla="*/ 12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40"/>
                    </a:moveTo>
                    <a:lnTo>
                      <a:pt x="76328" y="240"/>
                    </a:lnTo>
                    <a:lnTo>
                      <a:pt x="76328" y="76440"/>
                    </a:lnTo>
                    <a:lnTo>
                      <a:pt x="12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01FB5B04-C0F1-750E-155F-88F18CCB78AE}"/>
                  </a:ext>
                </a:extLst>
              </p:cNvPr>
              <p:cNvSpPr/>
              <p:nvPr/>
            </p:nvSpPr>
            <p:spPr>
              <a:xfrm>
                <a:off x="9365864" y="4775933"/>
                <a:ext cx="76200" cy="76200"/>
              </a:xfrm>
              <a:custGeom>
                <a:avLst/>
                <a:gdLst>
                  <a:gd name="connsiteX0" fmla="*/ 128 w 76200"/>
                  <a:gd name="connsiteY0" fmla="*/ 264 h 76200"/>
                  <a:gd name="connsiteX1" fmla="*/ 76328 w 76200"/>
                  <a:gd name="connsiteY1" fmla="*/ 264 h 76200"/>
                  <a:gd name="connsiteX2" fmla="*/ 76328 w 76200"/>
                  <a:gd name="connsiteY2" fmla="*/ 76464 h 76200"/>
                  <a:gd name="connsiteX3" fmla="*/ 12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64"/>
                    </a:moveTo>
                    <a:lnTo>
                      <a:pt x="76328" y="264"/>
                    </a:lnTo>
                    <a:lnTo>
                      <a:pt x="76328" y="76464"/>
                    </a:lnTo>
                    <a:lnTo>
                      <a:pt x="12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B90A109-D41E-3961-BD3E-5EBEAC9FEB5A}"/>
                  </a:ext>
                </a:extLst>
              </p:cNvPr>
              <p:cNvSpPr/>
              <p:nvPr/>
            </p:nvSpPr>
            <p:spPr>
              <a:xfrm>
                <a:off x="9365864" y="5004533"/>
                <a:ext cx="76200" cy="76200"/>
              </a:xfrm>
              <a:custGeom>
                <a:avLst/>
                <a:gdLst>
                  <a:gd name="connsiteX0" fmla="*/ 128 w 76200"/>
                  <a:gd name="connsiteY0" fmla="*/ 288 h 76200"/>
                  <a:gd name="connsiteX1" fmla="*/ 76328 w 76200"/>
                  <a:gd name="connsiteY1" fmla="*/ 288 h 76200"/>
                  <a:gd name="connsiteX2" fmla="*/ 76328 w 76200"/>
                  <a:gd name="connsiteY2" fmla="*/ 76488 h 76200"/>
                  <a:gd name="connsiteX3" fmla="*/ 12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28" y="288"/>
                    </a:moveTo>
                    <a:lnTo>
                      <a:pt x="76328" y="288"/>
                    </a:lnTo>
                    <a:lnTo>
                      <a:pt x="76328" y="76488"/>
                    </a:lnTo>
                    <a:lnTo>
                      <a:pt x="12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A1FED6B-CBA3-3264-37E6-428E7C4A19CD}"/>
                  </a:ext>
                </a:extLst>
              </p:cNvPr>
              <p:cNvSpPr/>
              <p:nvPr/>
            </p:nvSpPr>
            <p:spPr>
              <a:xfrm>
                <a:off x="9442064" y="2718533"/>
                <a:ext cx="76200" cy="76200"/>
              </a:xfrm>
              <a:custGeom>
                <a:avLst/>
                <a:gdLst>
                  <a:gd name="connsiteX0" fmla="*/ 136 w 76200"/>
                  <a:gd name="connsiteY0" fmla="*/ 48 h 76200"/>
                  <a:gd name="connsiteX1" fmla="*/ 76336 w 76200"/>
                  <a:gd name="connsiteY1" fmla="*/ 48 h 76200"/>
                  <a:gd name="connsiteX2" fmla="*/ 76336 w 76200"/>
                  <a:gd name="connsiteY2" fmla="*/ 76248 h 76200"/>
                  <a:gd name="connsiteX3" fmla="*/ 13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48"/>
                    </a:moveTo>
                    <a:lnTo>
                      <a:pt x="76336" y="48"/>
                    </a:lnTo>
                    <a:lnTo>
                      <a:pt x="76336" y="76248"/>
                    </a:lnTo>
                    <a:lnTo>
                      <a:pt x="13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E065BFFE-B858-62A9-7FD7-E7FD96E6F61D}"/>
                  </a:ext>
                </a:extLst>
              </p:cNvPr>
              <p:cNvSpPr/>
              <p:nvPr/>
            </p:nvSpPr>
            <p:spPr>
              <a:xfrm>
                <a:off x="9442064" y="3099533"/>
                <a:ext cx="76200" cy="76200"/>
              </a:xfrm>
              <a:custGeom>
                <a:avLst/>
                <a:gdLst>
                  <a:gd name="connsiteX0" fmla="*/ 136 w 76200"/>
                  <a:gd name="connsiteY0" fmla="*/ 88 h 76200"/>
                  <a:gd name="connsiteX1" fmla="*/ 76336 w 76200"/>
                  <a:gd name="connsiteY1" fmla="*/ 88 h 76200"/>
                  <a:gd name="connsiteX2" fmla="*/ 76336 w 76200"/>
                  <a:gd name="connsiteY2" fmla="*/ 76288 h 76200"/>
                  <a:gd name="connsiteX3" fmla="*/ 136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88"/>
                    </a:moveTo>
                    <a:lnTo>
                      <a:pt x="76336" y="88"/>
                    </a:lnTo>
                    <a:lnTo>
                      <a:pt x="76336" y="76288"/>
                    </a:lnTo>
                    <a:lnTo>
                      <a:pt x="136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94C89985-0E7D-B107-D5C9-59D1D842443B}"/>
                  </a:ext>
                </a:extLst>
              </p:cNvPr>
              <p:cNvSpPr/>
              <p:nvPr/>
            </p:nvSpPr>
            <p:spPr>
              <a:xfrm>
                <a:off x="9442064" y="3251933"/>
                <a:ext cx="76200" cy="76200"/>
              </a:xfrm>
              <a:custGeom>
                <a:avLst/>
                <a:gdLst>
                  <a:gd name="connsiteX0" fmla="*/ 136 w 76200"/>
                  <a:gd name="connsiteY0" fmla="*/ 104 h 76200"/>
                  <a:gd name="connsiteX1" fmla="*/ 76336 w 76200"/>
                  <a:gd name="connsiteY1" fmla="*/ 104 h 76200"/>
                  <a:gd name="connsiteX2" fmla="*/ 76336 w 76200"/>
                  <a:gd name="connsiteY2" fmla="*/ 76304 h 76200"/>
                  <a:gd name="connsiteX3" fmla="*/ 13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04"/>
                    </a:moveTo>
                    <a:lnTo>
                      <a:pt x="76336" y="104"/>
                    </a:lnTo>
                    <a:lnTo>
                      <a:pt x="76336" y="76304"/>
                    </a:lnTo>
                    <a:lnTo>
                      <a:pt x="13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B20F06-4E0E-5F3B-5C6A-14BB5BACF0DB}"/>
                  </a:ext>
                </a:extLst>
              </p:cNvPr>
              <p:cNvSpPr/>
              <p:nvPr/>
            </p:nvSpPr>
            <p:spPr>
              <a:xfrm>
                <a:off x="9442064" y="3709133"/>
                <a:ext cx="76200" cy="76200"/>
              </a:xfrm>
              <a:custGeom>
                <a:avLst/>
                <a:gdLst>
                  <a:gd name="connsiteX0" fmla="*/ 136 w 76200"/>
                  <a:gd name="connsiteY0" fmla="*/ 152 h 76200"/>
                  <a:gd name="connsiteX1" fmla="*/ 76336 w 76200"/>
                  <a:gd name="connsiteY1" fmla="*/ 152 h 76200"/>
                  <a:gd name="connsiteX2" fmla="*/ 76336 w 76200"/>
                  <a:gd name="connsiteY2" fmla="*/ 76352 h 76200"/>
                  <a:gd name="connsiteX3" fmla="*/ 13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52"/>
                    </a:moveTo>
                    <a:lnTo>
                      <a:pt x="76336" y="152"/>
                    </a:lnTo>
                    <a:lnTo>
                      <a:pt x="76336" y="76352"/>
                    </a:lnTo>
                    <a:lnTo>
                      <a:pt x="13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44F8BC93-EFCC-7AE5-039C-7D64EB2A8717}"/>
                  </a:ext>
                </a:extLst>
              </p:cNvPr>
              <p:cNvSpPr/>
              <p:nvPr/>
            </p:nvSpPr>
            <p:spPr>
              <a:xfrm>
                <a:off x="9442064" y="3861533"/>
                <a:ext cx="76200" cy="76200"/>
              </a:xfrm>
              <a:custGeom>
                <a:avLst/>
                <a:gdLst>
                  <a:gd name="connsiteX0" fmla="*/ 136 w 76200"/>
                  <a:gd name="connsiteY0" fmla="*/ 168 h 76200"/>
                  <a:gd name="connsiteX1" fmla="*/ 76336 w 76200"/>
                  <a:gd name="connsiteY1" fmla="*/ 168 h 76200"/>
                  <a:gd name="connsiteX2" fmla="*/ 76336 w 76200"/>
                  <a:gd name="connsiteY2" fmla="*/ 76368 h 76200"/>
                  <a:gd name="connsiteX3" fmla="*/ 13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68"/>
                    </a:moveTo>
                    <a:lnTo>
                      <a:pt x="76336" y="168"/>
                    </a:lnTo>
                    <a:lnTo>
                      <a:pt x="76336" y="76368"/>
                    </a:lnTo>
                    <a:lnTo>
                      <a:pt x="13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1" name="자유형: 도형 240">
                <a:extLst>
                  <a:ext uri="{FF2B5EF4-FFF2-40B4-BE49-F238E27FC236}">
                    <a16:creationId xmlns:a16="http://schemas.microsoft.com/office/drawing/2014/main" id="{FD807F08-4595-3012-D59F-9ADB9921AFC7}"/>
                  </a:ext>
                </a:extLst>
              </p:cNvPr>
              <p:cNvSpPr/>
              <p:nvPr/>
            </p:nvSpPr>
            <p:spPr>
              <a:xfrm>
                <a:off x="9442064" y="3937733"/>
                <a:ext cx="76200" cy="76200"/>
              </a:xfrm>
              <a:custGeom>
                <a:avLst/>
                <a:gdLst>
                  <a:gd name="connsiteX0" fmla="*/ 136 w 76200"/>
                  <a:gd name="connsiteY0" fmla="*/ 176 h 76200"/>
                  <a:gd name="connsiteX1" fmla="*/ 76336 w 76200"/>
                  <a:gd name="connsiteY1" fmla="*/ 176 h 76200"/>
                  <a:gd name="connsiteX2" fmla="*/ 76336 w 76200"/>
                  <a:gd name="connsiteY2" fmla="*/ 76376 h 76200"/>
                  <a:gd name="connsiteX3" fmla="*/ 13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76"/>
                    </a:moveTo>
                    <a:lnTo>
                      <a:pt x="76336" y="176"/>
                    </a:lnTo>
                    <a:lnTo>
                      <a:pt x="76336" y="76376"/>
                    </a:lnTo>
                    <a:lnTo>
                      <a:pt x="13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2" name="자유형: 도형 241">
                <a:extLst>
                  <a:ext uri="{FF2B5EF4-FFF2-40B4-BE49-F238E27FC236}">
                    <a16:creationId xmlns:a16="http://schemas.microsoft.com/office/drawing/2014/main" id="{FA225179-8AD4-D0BA-B1F6-4610029BDE94}"/>
                  </a:ext>
                </a:extLst>
              </p:cNvPr>
              <p:cNvSpPr/>
              <p:nvPr/>
            </p:nvSpPr>
            <p:spPr>
              <a:xfrm>
                <a:off x="9442064" y="4090133"/>
                <a:ext cx="76200" cy="76200"/>
              </a:xfrm>
              <a:custGeom>
                <a:avLst/>
                <a:gdLst>
                  <a:gd name="connsiteX0" fmla="*/ 136 w 76200"/>
                  <a:gd name="connsiteY0" fmla="*/ 192 h 76200"/>
                  <a:gd name="connsiteX1" fmla="*/ 76336 w 76200"/>
                  <a:gd name="connsiteY1" fmla="*/ 192 h 76200"/>
                  <a:gd name="connsiteX2" fmla="*/ 76336 w 76200"/>
                  <a:gd name="connsiteY2" fmla="*/ 76392 h 76200"/>
                  <a:gd name="connsiteX3" fmla="*/ 13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192"/>
                    </a:moveTo>
                    <a:lnTo>
                      <a:pt x="76336" y="192"/>
                    </a:lnTo>
                    <a:lnTo>
                      <a:pt x="76336" y="76392"/>
                    </a:lnTo>
                    <a:lnTo>
                      <a:pt x="13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3" name="자유형: 도형 242">
                <a:extLst>
                  <a:ext uri="{FF2B5EF4-FFF2-40B4-BE49-F238E27FC236}">
                    <a16:creationId xmlns:a16="http://schemas.microsoft.com/office/drawing/2014/main" id="{909B3E66-813A-903B-3CD6-84C7240B817B}"/>
                  </a:ext>
                </a:extLst>
              </p:cNvPr>
              <p:cNvSpPr/>
              <p:nvPr/>
            </p:nvSpPr>
            <p:spPr>
              <a:xfrm>
                <a:off x="9442064" y="4471133"/>
                <a:ext cx="76200" cy="76200"/>
              </a:xfrm>
              <a:custGeom>
                <a:avLst/>
                <a:gdLst>
                  <a:gd name="connsiteX0" fmla="*/ 136 w 76200"/>
                  <a:gd name="connsiteY0" fmla="*/ 232 h 76200"/>
                  <a:gd name="connsiteX1" fmla="*/ 76336 w 76200"/>
                  <a:gd name="connsiteY1" fmla="*/ 232 h 76200"/>
                  <a:gd name="connsiteX2" fmla="*/ 76336 w 76200"/>
                  <a:gd name="connsiteY2" fmla="*/ 76432 h 76200"/>
                  <a:gd name="connsiteX3" fmla="*/ 13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32"/>
                    </a:moveTo>
                    <a:lnTo>
                      <a:pt x="76336" y="232"/>
                    </a:lnTo>
                    <a:lnTo>
                      <a:pt x="76336" y="76432"/>
                    </a:lnTo>
                    <a:lnTo>
                      <a:pt x="13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4" name="자유형: 도형 243">
                <a:extLst>
                  <a:ext uri="{FF2B5EF4-FFF2-40B4-BE49-F238E27FC236}">
                    <a16:creationId xmlns:a16="http://schemas.microsoft.com/office/drawing/2014/main" id="{1E2D1415-4187-DC46-727C-EF8B9444A59C}"/>
                  </a:ext>
                </a:extLst>
              </p:cNvPr>
              <p:cNvSpPr/>
              <p:nvPr/>
            </p:nvSpPr>
            <p:spPr>
              <a:xfrm>
                <a:off x="9442064" y="4623533"/>
                <a:ext cx="76200" cy="76200"/>
              </a:xfrm>
              <a:custGeom>
                <a:avLst/>
                <a:gdLst>
                  <a:gd name="connsiteX0" fmla="*/ 136 w 76200"/>
                  <a:gd name="connsiteY0" fmla="*/ 248 h 76200"/>
                  <a:gd name="connsiteX1" fmla="*/ 76336 w 76200"/>
                  <a:gd name="connsiteY1" fmla="*/ 248 h 76200"/>
                  <a:gd name="connsiteX2" fmla="*/ 76336 w 76200"/>
                  <a:gd name="connsiteY2" fmla="*/ 76448 h 76200"/>
                  <a:gd name="connsiteX3" fmla="*/ 13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48"/>
                    </a:moveTo>
                    <a:lnTo>
                      <a:pt x="76336" y="248"/>
                    </a:lnTo>
                    <a:lnTo>
                      <a:pt x="76336" y="76448"/>
                    </a:lnTo>
                    <a:lnTo>
                      <a:pt x="13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5" name="자유형: 도형 244">
                <a:extLst>
                  <a:ext uri="{FF2B5EF4-FFF2-40B4-BE49-F238E27FC236}">
                    <a16:creationId xmlns:a16="http://schemas.microsoft.com/office/drawing/2014/main" id="{EB73011B-FCED-0542-F7BF-E536EA88E035}"/>
                  </a:ext>
                </a:extLst>
              </p:cNvPr>
              <p:cNvSpPr/>
              <p:nvPr/>
            </p:nvSpPr>
            <p:spPr>
              <a:xfrm>
                <a:off x="9442064" y="4852133"/>
                <a:ext cx="76200" cy="76200"/>
              </a:xfrm>
              <a:custGeom>
                <a:avLst/>
                <a:gdLst>
                  <a:gd name="connsiteX0" fmla="*/ 136 w 76200"/>
                  <a:gd name="connsiteY0" fmla="*/ 272 h 76200"/>
                  <a:gd name="connsiteX1" fmla="*/ 76336 w 76200"/>
                  <a:gd name="connsiteY1" fmla="*/ 272 h 76200"/>
                  <a:gd name="connsiteX2" fmla="*/ 76336 w 76200"/>
                  <a:gd name="connsiteY2" fmla="*/ 76472 h 76200"/>
                  <a:gd name="connsiteX3" fmla="*/ 13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72"/>
                    </a:moveTo>
                    <a:lnTo>
                      <a:pt x="76336" y="272"/>
                    </a:lnTo>
                    <a:lnTo>
                      <a:pt x="76336" y="76472"/>
                    </a:lnTo>
                    <a:lnTo>
                      <a:pt x="13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09F133DB-75BB-0239-F1AA-7A02BA6224E4}"/>
                  </a:ext>
                </a:extLst>
              </p:cNvPr>
              <p:cNvSpPr/>
              <p:nvPr/>
            </p:nvSpPr>
            <p:spPr>
              <a:xfrm>
                <a:off x="9442064" y="4928333"/>
                <a:ext cx="76200" cy="76200"/>
              </a:xfrm>
              <a:custGeom>
                <a:avLst/>
                <a:gdLst>
                  <a:gd name="connsiteX0" fmla="*/ 136 w 76200"/>
                  <a:gd name="connsiteY0" fmla="*/ 280 h 76200"/>
                  <a:gd name="connsiteX1" fmla="*/ 76336 w 76200"/>
                  <a:gd name="connsiteY1" fmla="*/ 280 h 76200"/>
                  <a:gd name="connsiteX2" fmla="*/ 76336 w 76200"/>
                  <a:gd name="connsiteY2" fmla="*/ 76480 h 76200"/>
                  <a:gd name="connsiteX3" fmla="*/ 13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36" y="280"/>
                    </a:moveTo>
                    <a:lnTo>
                      <a:pt x="76336" y="280"/>
                    </a:lnTo>
                    <a:lnTo>
                      <a:pt x="76336" y="76480"/>
                    </a:lnTo>
                    <a:lnTo>
                      <a:pt x="13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F81ED4DE-58AE-6AEB-0399-9CE7D0BF4D31}"/>
                  </a:ext>
                </a:extLst>
              </p:cNvPr>
              <p:cNvSpPr/>
              <p:nvPr/>
            </p:nvSpPr>
            <p:spPr>
              <a:xfrm>
                <a:off x="9518264" y="2566133"/>
                <a:ext cx="76200" cy="76200"/>
              </a:xfrm>
              <a:custGeom>
                <a:avLst/>
                <a:gdLst>
                  <a:gd name="connsiteX0" fmla="*/ 144 w 76200"/>
                  <a:gd name="connsiteY0" fmla="*/ 32 h 76200"/>
                  <a:gd name="connsiteX1" fmla="*/ 76344 w 76200"/>
                  <a:gd name="connsiteY1" fmla="*/ 32 h 76200"/>
                  <a:gd name="connsiteX2" fmla="*/ 76344 w 76200"/>
                  <a:gd name="connsiteY2" fmla="*/ 76232 h 76200"/>
                  <a:gd name="connsiteX3" fmla="*/ 14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32"/>
                    </a:moveTo>
                    <a:lnTo>
                      <a:pt x="76344" y="32"/>
                    </a:lnTo>
                    <a:lnTo>
                      <a:pt x="76344" y="76232"/>
                    </a:lnTo>
                    <a:lnTo>
                      <a:pt x="14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8" name="자유형: 도형 247">
                <a:extLst>
                  <a:ext uri="{FF2B5EF4-FFF2-40B4-BE49-F238E27FC236}">
                    <a16:creationId xmlns:a16="http://schemas.microsoft.com/office/drawing/2014/main" id="{357EEFF1-649C-F6EC-ADFA-77F40C2CBBC7}"/>
                  </a:ext>
                </a:extLst>
              </p:cNvPr>
              <p:cNvSpPr/>
              <p:nvPr/>
            </p:nvSpPr>
            <p:spPr>
              <a:xfrm>
                <a:off x="9518264" y="2870933"/>
                <a:ext cx="76200" cy="76200"/>
              </a:xfrm>
              <a:custGeom>
                <a:avLst/>
                <a:gdLst>
                  <a:gd name="connsiteX0" fmla="*/ 144 w 76200"/>
                  <a:gd name="connsiteY0" fmla="*/ 64 h 76200"/>
                  <a:gd name="connsiteX1" fmla="*/ 76344 w 76200"/>
                  <a:gd name="connsiteY1" fmla="*/ 64 h 76200"/>
                  <a:gd name="connsiteX2" fmla="*/ 76344 w 76200"/>
                  <a:gd name="connsiteY2" fmla="*/ 76264 h 76200"/>
                  <a:gd name="connsiteX3" fmla="*/ 14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64"/>
                    </a:moveTo>
                    <a:lnTo>
                      <a:pt x="76344" y="64"/>
                    </a:lnTo>
                    <a:lnTo>
                      <a:pt x="76344" y="76264"/>
                    </a:lnTo>
                    <a:lnTo>
                      <a:pt x="14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141635DF-C701-E6F1-3CF8-AD61F88733EC}"/>
                  </a:ext>
                </a:extLst>
              </p:cNvPr>
              <p:cNvSpPr/>
              <p:nvPr/>
            </p:nvSpPr>
            <p:spPr>
              <a:xfrm>
                <a:off x="9518264" y="2947133"/>
                <a:ext cx="76200" cy="76200"/>
              </a:xfrm>
              <a:custGeom>
                <a:avLst/>
                <a:gdLst>
                  <a:gd name="connsiteX0" fmla="*/ 144 w 76200"/>
                  <a:gd name="connsiteY0" fmla="*/ 72 h 76200"/>
                  <a:gd name="connsiteX1" fmla="*/ 76344 w 76200"/>
                  <a:gd name="connsiteY1" fmla="*/ 72 h 76200"/>
                  <a:gd name="connsiteX2" fmla="*/ 76344 w 76200"/>
                  <a:gd name="connsiteY2" fmla="*/ 76272 h 76200"/>
                  <a:gd name="connsiteX3" fmla="*/ 14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72"/>
                    </a:moveTo>
                    <a:lnTo>
                      <a:pt x="76344" y="72"/>
                    </a:lnTo>
                    <a:lnTo>
                      <a:pt x="76344" y="76272"/>
                    </a:lnTo>
                    <a:lnTo>
                      <a:pt x="14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A63992BC-B665-1BFF-437D-7BDFBFB36F0D}"/>
                  </a:ext>
                </a:extLst>
              </p:cNvPr>
              <p:cNvSpPr/>
              <p:nvPr/>
            </p:nvSpPr>
            <p:spPr>
              <a:xfrm>
                <a:off x="9518264" y="3023333"/>
                <a:ext cx="76200" cy="76200"/>
              </a:xfrm>
              <a:custGeom>
                <a:avLst/>
                <a:gdLst>
                  <a:gd name="connsiteX0" fmla="*/ 144 w 76200"/>
                  <a:gd name="connsiteY0" fmla="*/ 80 h 76200"/>
                  <a:gd name="connsiteX1" fmla="*/ 76344 w 76200"/>
                  <a:gd name="connsiteY1" fmla="*/ 80 h 76200"/>
                  <a:gd name="connsiteX2" fmla="*/ 76344 w 76200"/>
                  <a:gd name="connsiteY2" fmla="*/ 76280 h 76200"/>
                  <a:gd name="connsiteX3" fmla="*/ 14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80"/>
                    </a:moveTo>
                    <a:lnTo>
                      <a:pt x="76344" y="80"/>
                    </a:lnTo>
                    <a:lnTo>
                      <a:pt x="76344" y="76280"/>
                    </a:lnTo>
                    <a:lnTo>
                      <a:pt x="14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C4C458BC-2F21-EE52-80BE-57F0891C29E5}"/>
                  </a:ext>
                </a:extLst>
              </p:cNvPr>
              <p:cNvSpPr/>
              <p:nvPr/>
            </p:nvSpPr>
            <p:spPr>
              <a:xfrm>
                <a:off x="9518264" y="3175733"/>
                <a:ext cx="76200" cy="76200"/>
              </a:xfrm>
              <a:custGeom>
                <a:avLst/>
                <a:gdLst>
                  <a:gd name="connsiteX0" fmla="*/ 144 w 76200"/>
                  <a:gd name="connsiteY0" fmla="*/ 96 h 76200"/>
                  <a:gd name="connsiteX1" fmla="*/ 76344 w 76200"/>
                  <a:gd name="connsiteY1" fmla="*/ 96 h 76200"/>
                  <a:gd name="connsiteX2" fmla="*/ 76344 w 76200"/>
                  <a:gd name="connsiteY2" fmla="*/ 76296 h 76200"/>
                  <a:gd name="connsiteX3" fmla="*/ 14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96"/>
                    </a:moveTo>
                    <a:lnTo>
                      <a:pt x="76344" y="96"/>
                    </a:lnTo>
                    <a:lnTo>
                      <a:pt x="76344" y="76296"/>
                    </a:lnTo>
                    <a:lnTo>
                      <a:pt x="14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8F464879-3CBD-52A7-A1F2-9A7489BD4121}"/>
                  </a:ext>
                </a:extLst>
              </p:cNvPr>
              <p:cNvSpPr/>
              <p:nvPr/>
            </p:nvSpPr>
            <p:spPr>
              <a:xfrm>
                <a:off x="9518264" y="3251933"/>
                <a:ext cx="76200" cy="76200"/>
              </a:xfrm>
              <a:custGeom>
                <a:avLst/>
                <a:gdLst>
                  <a:gd name="connsiteX0" fmla="*/ 144 w 76200"/>
                  <a:gd name="connsiteY0" fmla="*/ 104 h 76200"/>
                  <a:gd name="connsiteX1" fmla="*/ 76344 w 76200"/>
                  <a:gd name="connsiteY1" fmla="*/ 104 h 76200"/>
                  <a:gd name="connsiteX2" fmla="*/ 76344 w 76200"/>
                  <a:gd name="connsiteY2" fmla="*/ 76304 h 76200"/>
                  <a:gd name="connsiteX3" fmla="*/ 14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04"/>
                    </a:moveTo>
                    <a:lnTo>
                      <a:pt x="76344" y="104"/>
                    </a:lnTo>
                    <a:lnTo>
                      <a:pt x="76344" y="76304"/>
                    </a:lnTo>
                    <a:lnTo>
                      <a:pt x="14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136B7F2B-8931-69F7-7340-0A2242E56E27}"/>
                  </a:ext>
                </a:extLst>
              </p:cNvPr>
              <p:cNvSpPr/>
              <p:nvPr/>
            </p:nvSpPr>
            <p:spPr>
              <a:xfrm>
                <a:off x="9518264" y="3480533"/>
                <a:ext cx="76200" cy="76200"/>
              </a:xfrm>
              <a:custGeom>
                <a:avLst/>
                <a:gdLst>
                  <a:gd name="connsiteX0" fmla="*/ 144 w 76200"/>
                  <a:gd name="connsiteY0" fmla="*/ 128 h 76200"/>
                  <a:gd name="connsiteX1" fmla="*/ 76344 w 76200"/>
                  <a:gd name="connsiteY1" fmla="*/ 128 h 76200"/>
                  <a:gd name="connsiteX2" fmla="*/ 76344 w 76200"/>
                  <a:gd name="connsiteY2" fmla="*/ 76328 h 76200"/>
                  <a:gd name="connsiteX3" fmla="*/ 14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28"/>
                    </a:moveTo>
                    <a:lnTo>
                      <a:pt x="76344" y="128"/>
                    </a:lnTo>
                    <a:lnTo>
                      <a:pt x="76344" y="76328"/>
                    </a:lnTo>
                    <a:lnTo>
                      <a:pt x="14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4" name="자유형: 도형 253">
                <a:extLst>
                  <a:ext uri="{FF2B5EF4-FFF2-40B4-BE49-F238E27FC236}">
                    <a16:creationId xmlns:a16="http://schemas.microsoft.com/office/drawing/2014/main" id="{5BA38610-BD2B-DE16-6D35-F75C2CA5E3CB}"/>
                  </a:ext>
                </a:extLst>
              </p:cNvPr>
              <p:cNvSpPr/>
              <p:nvPr/>
            </p:nvSpPr>
            <p:spPr>
              <a:xfrm>
                <a:off x="9518264" y="3556733"/>
                <a:ext cx="76200" cy="76200"/>
              </a:xfrm>
              <a:custGeom>
                <a:avLst/>
                <a:gdLst>
                  <a:gd name="connsiteX0" fmla="*/ 144 w 76200"/>
                  <a:gd name="connsiteY0" fmla="*/ 136 h 76200"/>
                  <a:gd name="connsiteX1" fmla="*/ 76344 w 76200"/>
                  <a:gd name="connsiteY1" fmla="*/ 136 h 76200"/>
                  <a:gd name="connsiteX2" fmla="*/ 76344 w 76200"/>
                  <a:gd name="connsiteY2" fmla="*/ 76336 h 76200"/>
                  <a:gd name="connsiteX3" fmla="*/ 14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36"/>
                    </a:moveTo>
                    <a:lnTo>
                      <a:pt x="76344" y="136"/>
                    </a:lnTo>
                    <a:lnTo>
                      <a:pt x="76344" y="76336"/>
                    </a:lnTo>
                    <a:lnTo>
                      <a:pt x="14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79B1B24C-6C4C-30BF-CA2D-549739571703}"/>
                  </a:ext>
                </a:extLst>
              </p:cNvPr>
              <p:cNvSpPr/>
              <p:nvPr/>
            </p:nvSpPr>
            <p:spPr>
              <a:xfrm>
                <a:off x="9518264" y="3709133"/>
                <a:ext cx="76200" cy="76200"/>
              </a:xfrm>
              <a:custGeom>
                <a:avLst/>
                <a:gdLst>
                  <a:gd name="connsiteX0" fmla="*/ 144 w 76200"/>
                  <a:gd name="connsiteY0" fmla="*/ 152 h 76200"/>
                  <a:gd name="connsiteX1" fmla="*/ 76344 w 76200"/>
                  <a:gd name="connsiteY1" fmla="*/ 152 h 76200"/>
                  <a:gd name="connsiteX2" fmla="*/ 76344 w 76200"/>
                  <a:gd name="connsiteY2" fmla="*/ 76352 h 76200"/>
                  <a:gd name="connsiteX3" fmla="*/ 14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52"/>
                    </a:moveTo>
                    <a:lnTo>
                      <a:pt x="76344" y="152"/>
                    </a:lnTo>
                    <a:lnTo>
                      <a:pt x="76344" y="76352"/>
                    </a:lnTo>
                    <a:lnTo>
                      <a:pt x="14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ED6E7073-7C34-51EF-7113-EED54D9167C9}"/>
                  </a:ext>
                </a:extLst>
              </p:cNvPr>
              <p:cNvSpPr/>
              <p:nvPr/>
            </p:nvSpPr>
            <p:spPr>
              <a:xfrm>
                <a:off x="9518264" y="4013933"/>
                <a:ext cx="76200" cy="76200"/>
              </a:xfrm>
              <a:custGeom>
                <a:avLst/>
                <a:gdLst>
                  <a:gd name="connsiteX0" fmla="*/ 144 w 76200"/>
                  <a:gd name="connsiteY0" fmla="*/ 184 h 76200"/>
                  <a:gd name="connsiteX1" fmla="*/ 76344 w 76200"/>
                  <a:gd name="connsiteY1" fmla="*/ 184 h 76200"/>
                  <a:gd name="connsiteX2" fmla="*/ 76344 w 76200"/>
                  <a:gd name="connsiteY2" fmla="*/ 76384 h 76200"/>
                  <a:gd name="connsiteX3" fmla="*/ 14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84"/>
                    </a:moveTo>
                    <a:lnTo>
                      <a:pt x="76344" y="184"/>
                    </a:lnTo>
                    <a:lnTo>
                      <a:pt x="76344" y="76384"/>
                    </a:lnTo>
                    <a:lnTo>
                      <a:pt x="14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7AC51263-4BE4-91F5-9036-208B8AD25EEF}"/>
                  </a:ext>
                </a:extLst>
              </p:cNvPr>
              <p:cNvSpPr/>
              <p:nvPr/>
            </p:nvSpPr>
            <p:spPr>
              <a:xfrm>
                <a:off x="9518264" y="4090133"/>
                <a:ext cx="76200" cy="76200"/>
              </a:xfrm>
              <a:custGeom>
                <a:avLst/>
                <a:gdLst>
                  <a:gd name="connsiteX0" fmla="*/ 144 w 76200"/>
                  <a:gd name="connsiteY0" fmla="*/ 192 h 76200"/>
                  <a:gd name="connsiteX1" fmla="*/ 76344 w 76200"/>
                  <a:gd name="connsiteY1" fmla="*/ 192 h 76200"/>
                  <a:gd name="connsiteX2" fmla="*/ 76344 w 76200"/>
                  <a:gd name="connsiteY2" fmla="*/ 76392 h 76200"/>
                  <a:gd name="connsiteX3" fmla="*/ 14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192"/>
                    </a:moveTo>
                    <a:lnTo>
                      <a:pt x="76344" y="192"/>
                    </a:lnTo>
                    <a:lnTo>
                      <a:pt x="76344" y="76392"/>
                    </a:lnTo>
                    <a:lnTo>
                      <a:pt x="14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A594822A-B4CD-15CC-12D6-67B4EEA7A30D}"/>
                  </a:ext>
                </a:extLst>
              </p:cNvPr>
              <p:cNvSpPr/>
              <p:nvPr/>
            </p:nvSpPr>
            <p:spPr>
              <a:xfrm>
                <a:off x="9518264" y="4318733"/>
                <a:ext cx="76200" cy="76200"/>
              </a:xfrm>
              <a:custGeom>
                <a:avLst/>
                <a:gdLst>
                  <a:gd name="connsiteX0" fmla="*/ 144 w 76200"/>
                  <a:gd name="connsiteY0" fmla="*/ 216 h 76200"/>
                  <a:gd name="connsiteX1" fmla="*/ 76344 w 76200"/>
                  <a:gd name="connsiteY1" fmla="*/ 216 h 76200"/>
                  <a:gd name="connsiteX2" fmla="*/ 76344 w 76200"/>
                  <a:gd name="connsiteY2" fmla="*/ 76416 h 76200"/>
                  <a:gd name="connsiteX3" fmla="*/ 14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16"/>
                    </a:moveTo>
                    <a:lnTo>
                      <a:pt x="76344" y="216"/>
                    </a:lnTo>
                    <a:lnTo>
                      <a:pt x="76344" y="76416"/>
                    </a:lnTo>
                    <a:lnTo>
                      <a:pt x="14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B334A99F-53EA-81B4-A633-19DBA8D27F4A}"/>
                  </a:ext>
                </a:extLst>
              </p:cNvPr>
              <p:cNvSpPr/>
              <p:nvPr/>
            </p:nvSpPr>
            <p:spPr>
              <a:xfrm>
                <a:off x="9518264" y="4394933"/>
                <a:ext cx="76200" cy="76200"/>
              </a:xfrm>
              <a:custGeom>
                <a:avLst/>
                <a:gdLst>
                  <a:gd name="connsiteX0" fmla="*/ 144 w 76200"/>
                  <a:gd name="connsiteY0" fmla="*/ 224 h 76200"/>
                  <a:gd name="connsiteX1" fmla="*/ 76344 w 76200"/>
                  <a:gd name="connsiteY1" fmla="*/ 224 h 76200"/>
                  <a:gd name="connsiteX2" fmla="*/ 76344 w 76200"/>
                  <a:gd name="connsiteY2" fmla="*/ 76424 h 76200"/>
                  <a:gd name="connsiteX3" fmla="*/ 14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24"/>
                    </a:moveTo>
                    <a:lnTo>
                      <a:pt x="76344" y="224"/>
                    </a:lnTo>
                    <a:lnTo>
                      <a:pt x="76344" y="76424"/>
                    </a:lnTo>
                    <a:lnTo>
                      <a:pt x="14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8DEA621D-5C1A-1A3C-9FCF-0F5CC0DE1E39}"/>
                  </a:ext>
                </a:extLst>
              </p:cNvPr>
              <p:cNvSpPr/>
              <p:nvPr/>
            </p:nvSpPr>
            <p:spPr>
              <a:xfrm>
                <a:off x="9518264" y="4471133"/>
                <a:ext cx="76200" cy="76200"/>
              </a:xfrm>
              <a:custGeom>
                <a:avLst/>
                <a:gdLst>
                  <a:gd name="connsiteX0" fmla="*/ 144 w 76200"/>
                  <a:gd name="connsiteY0" fmla="*/ 232 h 76200"/>
                  <a:gd name="connsiteX1" fmla="*/ 76344 w 76200"/>
                  <a:gd name="connsiteY1" fmla="*/ 232 h 76200"/>
                  <a:gd name="connsiteX2" fmla="*/ 76344 w 76200"/>
                  <a:gd name="connsiteY2" fmla="*/ 76432 h 76200"/>
                  <a:gd name="connsiteX3" fmla="*/ 14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32"/>
                    </a:moveTo>
                    <a:lnTo>
                      <a:pt x="76344" y="232"/>
                    </a:lnTo>
                    <a:lnTo>
                      <a:pt x="76344" y="76432"/>
                    </a:lnTo>
                    <a:lnTo>
                      <a:pt x="14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3E447F42-0A32-8A48-B58B-E6E11FEA2778}"/>
                  </a:ext>
                </a:extLst>
              </p:cNvPr>
              <p:cNvSpPr/>
              <p:nvPr/>
            </p:nvSpPr>
            <p:spPr>
              <a:xfrm>
                <a:off x="9518264" y="4547333"/>
                <a:ext cx="76200" cy="76200"/>
              </a:xfrm>
              <a:custGeom>
                <a:avLst/>
                <a:gdLst>
                  <a:gd name="connsiteX0" fmla="*/ 144 w 76200"/>
                  <a:gd name="connsiteY0" fmla="*/ 240 h 76200"/>
                  <a:gd name="connsiteX1" fmla="*/ 76344 w 76200"/>
                  <a:gd name="connsiteY1" fmla="*/ 240 h 76200"/>
                  <a:gd name="connsiteX2" fmla="*/ 76344 w 76200"/>
                  <a:gd name="connsiteY2" fmla="*/ 76440 h 76200"/>
                  <a:gd name="connsiteX3" fmla="*/ 14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0"/>
                    </a:moveTo>
                    <a:lnTo>
                      <a:pt x="76344" y="240"/>
                    </a:lnTo>
                    <a:lnTo>
                      <a:pt x="76344" y="76440"/>
                    </a:lnTo>
                    <a:lnTo>
                      <a:pt x="14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52379666-ADE4-8B53-ABDE-338429AA2134}"/>
                  </a:ext>
                </a:extLst>
              </p:cNvPr>
              <p:cNvSpPr/>
              <p:nvPr/>
            </p:nvSpPr>
            <p:spPr>
              <a:xfrm>
                <a:off x="9518264" y="4623533"/>
                <a:ext cx="76200" cy="76200"/>
              </a:xfrm>
              <a:custGeom>
                <a:avLst/>
                <a:gdLst>
                  <a:gd name="connsiteX0" fmla="*/ 144 w 76200"/>
                  <a:gd name="connsiteY0" fmla="*/ 248 h 76200"/>
                  <a:gd name="connsiteX1" fmla="*/ 76344 w 76200"/>
                  <a:gd name="connsiteY1" fmla="*/ 248 h 76200"/>
                  <a:gd name="connsiteX2" fmla="*/ 76344 w 76200"/>
                  <a:gd name="connsiteY2" fmla="*/ 76448 h 76200"/>
                  <a:gd name="connsiteX3" fmla="*/ 14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48"/>
                    </a:moveTo>
                    <a:lnTo>
                      <a:pt x="76344" y="248"/>
                    </a:lnTo>
                    <a:lnTo>
                      <a:pt x="76344" y="76448"/>
                    </a:lnTo>
                    <a:lnTo>
                      <a:pt x="14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F351D9CE-5B96-F3E1-A6AE-4BA457CA6D9B}"/>
                  </a:ext>
                </a:extLst>
              </p:cNvPr>
              <p:cNvSpPr/>
              <p:nvPr/>
            </p:nvSpPr>
            <p:spPr>
              <a:xfrm>
                <a:off x="9518264" y="4775933"/>
                <a:ext cx="76200" cy="76200"/>
              </a:xfrm>
              <a:custGeom>
                <a:avLst/>
                <a:gdLst>
                  <a:gd name="connsiteX0" fmla="*/ 144 w 76200"/>
                  <a:gd name="connsiteY0" fmla="*/ 264 h 76200"/>
                  <a:gd name="connsiteX1" fmla="*/ 76344 w 76200"/>
                  <a:gd name="connsiteY1" fmla="*/ 264 h 76200"/>
                  <a:gd name="connsiteX2" fmla="*/ 76344 w 76200"/>
                  <a:gd name="connsiteY2" fmla="*/ 76464 h 76200"/>
                  <a:gd name="connsiteX3" fmla="*/ 14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64"/>
                    </a:moveTo>
                    <a:lnTo>
                      <a:pt x="76344" y="264"/>
                    </a:lnTo>
                    <a:lnTo>
                      <a:pt x="76344" y="76464"/>
                    </a:lnTo>
                    <a:lnTo>
                      <a:pt x="14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915B915D-DC9E-82E7-7398-E4590C67291C}"/>
                  </a:ext>
                </a:extLst>
              </p:cNvPr>
              <p:cNvSpPr/>
              <p:nvPr/>
            </p:nvSpPr>
            <p:spPr>
              <a:xfrm>
                <a:off x="9518264" y="4852133"/>
                <a:ext cx="76200" cy="76200"/>
              </a:xfrm>
              <a:custGeom>
                <a:avLst/>
                <a:gdLst>
                  <a:gd name="connsiteX0" fmla="*/ 144 w 76200"/>
                  <a:gd name="connsiteY0" fmla="*/ 272 h 76200"/>
                  <a:gd name="connsiteX1" fmla="*/ 76344 w 76200"/>
                  <a:gd name="connsiteY1" fmla="*/ 272 h 76200"/>
                  <a:gd name="connsiteX2" fmla="*/ 76344 w 76200"/>
                  <a:gd name="connsiteY2" fmla="*/ 76472 h 76200"/>
                  <a:gd name="connsiteX3" fmla="*/ 14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72"/>
                    </a:moveTo>
                    <a:lnTo>
                      <a:pt x="76344" y="272"/>
                    </a:lnTo>
                    <a:lnTo>
                      <a:pt x="76344" y="76472"/>
                    </a:lnTo>
                    <a:lnTo>
                      <a:pt x="14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B4F5C9DC-E167-5158-91AB-2C9EB3FA32B7}"/>
                  </a:ext>
                </a:extLst>
              </p:cNvPr>
              <p:cNvSpPr/>
              <p:nvPr/>
            </p:nvSpPr>
            <p:spPr>
              <a:xfrm>
                <a:off x="9518264" y="4928333"/>
                <a:ext cx="76200" cy="76200"/>
              </a:xfrm>
              <a:custGeom>
                <a:avLst/>
                <a:gdLst>
                  <a:gd name="connsiteX0" fmla="*/ 144 w 76200"/>
                  <a:gd name="connsiteY0" fmla="*/ 280 h 76200"/>
                  <a:gd name="connsiteX1" fmla="*/ 76344 w 76200"/>
                  <a:gd name="connsiteY1" fmla="*/ 280 h 76200"/>
                  <a:gd name="connsiteX2" fmla="*/ 76344 w 76200"/>
                  <a:gd name="connsiteY2" fmla="*/ 76480 h 76200"/>
                  <a:gd name="connsiteX3" fmla="*/ 14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0"/>
                    </a:moveTo>
                    <a:lnTo>
                      <a:pt x="76344" y="280"/>
                    </a:lnTo>
                    <a:lnTo>
                      <a:pt x="76344" y="76480"/>
                    </a:lnTo>
                    <a:lnTo>
                      <a:pt x="14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8E21F798-4601-6CB7-2233-CF8379BE4BDE}"/>
                  </a:ext>
                </a:extLst>
              </p:cNvPr>
              <p:cNvSpPr/>
              <p:nvPr/>
            </p:nvSpPr>
            <p:spPr>
              <a:xfrm>
                <a:off x="9518264" y="5004533"/>
                <a:ext cx="76200" cy="76200"/>
              </a:xfrm>
              <a:custGeom>
                <a:avLst/>
                <a:gdLst>
                  <a:gd name="connsiteX0" fmla="*/ 144 w 76200"/>
                  <a:gd name="connsiteY0" fmla="*/ 288 h 76200"/>
                  <a:gd name="connsiteX1" fmla="*/ 76344 w 76200"/>
                  <a:gd name="connsiteY1" fmla="*/ 288 h 76200"/>
                  <a:gd name="connsiteX2" fmla="*/ 76344 w 76200"/>
                  <a:gd name="connsiteY2" fmla="*/ 76488 h 76200"/>
                  <a:gd name="connsiteX3" fmla="*/ 14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44" y="288"/>
                    </a:moveTo>
                    <a:lnTo>
                      <a:pt x="76344" y="288"/>
                    </a:lnTo>
                    <a:lnTo>
                      <a:pt x="76344" y="76488"/>
                    </a:lnTo>
                    <a:lnTo>
                      <a:pt x="14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6B8D39C5-1404-4C33-2BE7-A06FCDD7F925}"/>
                  </a:ext>
                </a:extLst>
              </p:cNvPr>
              <p:cNvSpPr/>
              <p:nvPr/>
            </p:nvSpPr>
            <p:spPr>
              <a:xfrm>
                <a:off x="9594464" y="2718533"/>
                <a:ext cx="76200" cy="76200"/>
              </a:xfrm>
              <a:custGeom>
                <a:avLst/>
                <a:gdLst>
                  <a:gd name="connsiteX0" fmla="*/ 152 w 76200"/>
                  <a:gd name="connsiteY0" fmla="*/ 48 h 76200"/>
                  <a:gd name="connsiteX1" fmla="*/ 76352 w 76200"/>
                  <a:gd name="connsiteY1" fmla="*/ 48 h 76200"/>
                  <a:gd name="connsiteX2" fmla="*/ 76352 w 76200"/>
                  <a:gd name="connsiteY2" fmla="*/ 76248 h 76200"/>
                  <a:gd name="connsiteX3" fmla="*/ 15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48"/>
                    </a:moveTo>
                    <a:lnTo>
                      <a:pt x="76352" y="48"/>
                    </a:lnTo>
                    <a:lnTo>
                      <a:pt x="76352" y="76248"/>
                    </a:lnTo>
                    <a:lnTo>
                      <a:pt x="15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6E44C0BC-1FDB-4F13-C542-D19700597D16}"/>
                  </a:ext>
                </a:extLst>
              </p:cNvPr>
              <p:cNvSpPr/>
              <p:nvPr/>
            </p:nvSpPr>
            <p:spPr>
              <a:xfrm>
                <a:off x="9594464" y="2947133"/>
                <a:ext cx="76200" cy="76200"/>
              </a:xfrm>
              <a:custGeom>
                <a:avLst/>
                <a:gdLst>
                  <a:gd name="connsiteX0" fmla="*/ 152 w 76200"/>
                  <a:gd name="connsiteY0" fmla="*/ 72 h 76200"/>
                  <a:gd name="connsiteX1" fmla="*/ 76352 w 76200"/>
                  <a:gd name="connsiteY1" fmla="*/ 72 h 76200"/>
                  <a:gd name="connsiteX2" fmla="*/ 76352 w 76200"/>
                  <a:gd name="connsiteY2" fmla="*/ 76272 h 76200"/>
                  <a:gd name="connsiteX3" fmla="*/ 152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72"/>
                    </a:moveTo>
                    <a:lnTo>
                      <a:pt x="76352" y="72"/>
                    </a:lnTo>
                    <a:lnTo>
                      <a:pt x="76352" y="76272"/>
                    </a:lnTo>
                    <a:lnTo>
                      <a:pt x="152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C68F8CD-C460-F8A7-0373-819E0B8F268F}"/>
                  </a:ext>
                </a:extLst>
              </p:cNvPr>
              <p:cNvSpPr/>
              <p:nvPr/>
            </p:nvSpPr>
            <p:spPr>
              <a:xfrm>
                <a:off x="9594464" y="3099533"/>
                <a:ext cx="76200" cy="76200"/>
              </a:xfrm>
              <a:custGeom>
                <a:avLst/>
                <a:gdLst>
                  <a:gd name="connsiteX0" fmla="*/ 152 w 76200"/>
                  <a:gd name="connsiteY0" fmla="*/ 88 h 76200"/>
                  <a:gd name="connsiteX1" fmla="*/ 76352 w 76200"/>
                  <a:gd name="connsiteY1" fmla="*/ 88 h 76200"/>
                  <a:gd name="connsiteX2" fmla="*/ 76352 w 76200"/>
                  <a:gd name="connsiteY2" fmla="*/ 76288 h 76200"/>
                  <a:gd name="connsiteX3" fmla="*/ 15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88"/>
                    </a:moveTo>
                    <a:lnTo>
                      <a:pt x="76352" y="88"/>
                    </a:lnTo>
                    <a:lnTo>
                      <a:pt x="76352" y="76288"/>
                    </a:lnTo>
                    <a:lnTo>
                      <a:pt x="15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41114D2D-E445-38C3-DEFF-F6D91FE795E1}"/>
                  </a:ext>
                </a:extLst>
              </p:cNvPr>
              <p:cNvSpPr/>
              <p:nvPr/>
            </p:nvSpPr>
            <p:spPr>
              <a:xfrm>
                <a:off x="9594464" y="3175733"/>
                <a:ext cx="76200" cy="76200"/>
              </a:xfrm>
              <a:custGeom>
                <a:avLst/>
                <a:gdLst>
                  <a:gd name="connsiteX0" fmla="*/ 152 w 76200"/>
                  <a:gd name="connsiteY0" fmla="*/ 96 h 76200"/>
                  <a:gd name="connsiteX1" fmla="*/ 76352 w 76200"/>
                  <a:gd name="connsiteY1" fmla="*/ 96 h 76200"/>
                  <a:gd name="connsiteX2" fmla="*/ 76352 w 76200"/>
                  <a:gd name="connsiteY2" fmla="*/ 76296 h 76200"/>
                  <a:gd name="connsiteX3" fmla="*/ 15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96"/>
                    </a:moveTo>
                    <a:lnTo>
                      <a:pt x="76352" y="96"/>
                    </a:lnTo>
                    <a:lnTo>
                      <a:pt x="76352" y="76296"/>
                    </a:lnTo>
                    <a:lnTo>
                      <a:pt x="15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36F3EBB9-128D-DCDF-471F-37F6A19EA684}"/>
                  </a:ext>
                </a:extLst>
              </p:cNvPr>
              <p:cNvSpPr/>
              <p:nvPr/>
            </p:nvSpPr>
            <p:spPr>
              <a:xfrm>
                <a:off x="9594464" y="3251933"/>
                <a:ext cx="76200" cy="76200"/>
              </a:xfrm>
              <a:custGeom>
                <a:avLst/>
                <a:gdLst>
                  <a:gd name="connsiteX0" fmla="*/ 152 w 76200"/>
                  <a:gd name="connsiteY0" fmla="*/ 104 h 76200"/>
                  <a:gd name="connsiteX1" fmla="*/ 76352 w 76200"/>
                  <a:gd name="connsiteY1" fmla="*/ 104 h 76200"/>
                  <a:gd name="connsiteX2" fmla="*/ 76352 w 76200"/>
                  <a:gd name="connsiteY2" fmla="*/ 76304 h 76200"/>
                  <a:gd name="connsiteX3" fmla="*/ 15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04"/>
                    </a:moveTo>
                    <a:lnTo>
                      <a:pt x="76352" y="104"/>
                    </a:lnTo>
                    <a:lnTo>
                      <a:pt x="76352" y="76304"/>
                    </a:lnTo>
                    <a:lnTo>
                      <a:pt x="15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A35AFB6A-2513-12E5-09D1-DF25302C2897}"/>
                  </a:ext>
                </a:extLst>
              </p:cNvPr>
              <p:cNvSpPr/>
              <p:nvPr/>
            </p:nvSpPr>
            <p:spPr>
              <a:xfrm>
                <a:off x="9594464" y="3404333"/>
                <a:ext cx="76200" cy="76200"/>
              </a:xfrm>
              <a:custGeom>
                <a:avLst/>
                <a:gdLst>
                  <a:gd name="connsiteX0" fmla="*/ 152 w 76200"/>
                  <a:gd name="connsiteY0" fmla="*/ 120 h 76200"/>
                  <a:gd name="connsiteX1" fmla="*/ 76352 w 76200"/>
                  <a:gd name="connsiteY1" fmla="*/ 120 h 76200"/>
                  <a:gd name="connsiteX2" fmla="*/ 76352 w 76200"/>
                  <a:gd name="connsiteY2" fmla="*/ 76320 h 76200"/>
                  <a:gd name="connsiteX3" fmla="*/ 152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0"/>
                    </a:moveTo>
                    <a:lnTo>
                      <a:pt x="76352" y="120"/>
                    </a:lnTo>
                    <a:lnTo>
                      <a:pt x="76352" y="76320"/>
                    </a:lnTo>
                    <a:lnTo>
                      <a:pt x="152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0CC742AF-0269-7E76-AC86-89116F6C412A}"/>
                  </a:ext>
                </a:extLst>
              </p:cNvPr>
              <p:cNvSpPr/>
              <p:nvPr/>
            </p:nvSpPr>
            <p:spPr>
              <a:xfrm>
                <a:off x="9594464" y="3480533"/>
                <a:ext cx="76200" cy="76200"/>
              </a:xfrm>
              <a:custGeom>
                <a:avLst/>
                <a:gdLst>
                  <a:gd name="connsiteX0" fmla="*/ 152 w 76200"/>
                  <a:gd name="connsiteY0" fmla="*/ 128 h 76200"/>
                  <a:gd name="connsiteX1" fmla="*/ 76352 w 76200"/>
                  <a:gd name="connsiteY1" fmla="*/ 128 h 76200"/>
                  <a:gd name="connsiteX2" fmla="*/ 76352 w 76200"/>
                  <a:gd name="connsiteY2" fmla="*/ 76328 h 76200"/>
                  <a:gd name="connsiteX3" fmla="*/ 152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28"/>
                    </a:moveTo>
                    <a:lnTo>
                      <a:pt x="76352" y="128"/>
                    </a:lnTo>
                    <a:lnTo>
                      <a:pt x="76352" y="76328"/>
                    </a:lnTo>
                    <a:lnTo>
                      <a:pt x="152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20557270-5861-9FB5-7828-E30EB5160212}"/>
                  </a:ext>
                </a:extLst>
              </p:cNvPr>
              <p:cNvSpPr/>
              <p:nvPr/>
            </p:nvSpPr>
            <p:spPr>
              <a:xfrm>
                <a:off x="9594464" y="3709133"/>
                <a:ext cx="76200" cy="76200"/>
              </a:xfrm>
              <a:custGeom>
                <a:avLst/>
                <a:gdLst>
                  <a:gd name="connsiteX0" fmla="*/ 152 w 76200"/>
                  <a:gd name="connsiteY0" fmla="*/ 152 h 76200"/>
                  <a:gd name="connsiteX1" fmla="*/ 76352 w 76200"/>
                  <a:gd name="connsiteY1" fmla="*/ 152 h 76200"/>
                  <a:gd name="connsiteX2" fmla="*/ 76352 w 76200"/>
                  <a:gd name="connsiteY2" fmla="*/ 76352 h 76200"/>
                  <a:gd name="connsiteX3" fmla="*/ 15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52"/>
                    </a:moveTo>
                    <a:lnTo>
                      <a:pt x="76352" y="152"/>
                    </a:lnTo>
                    <a:lnTo>
                      <a:pt x="76352" y="76352"/>
                    </a:lnTo>
                    <a:lnTo>
                      <a:pt x="15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D94F190F-ED7E-3C09-B054-7E6C86477E14}"/>
                  </a:ext>
                </a:extLst>
              </p:cNvPr>
              <p:cNvSpPr/>
              <p:nvPr/>
            </p:nvSpPr>
            <p:spPr>
              <a:xfrm>
                <a:off x="9594464" y="3861533"/>
                <a:ext cx="76200" cy="76200"/>
              </a:xfrm>
              <a:custGeom>
                <a:avLst/>
                <a:gdLst>
                  <a:gd name="connsiteX0" fmla="*/ 152 w 76200"/>
                  <a:gd name="connsiteY0" fmla="*/ 168 h 76200"/>
                  <a:gd name="connsiteX1" fmla="*/ 76352 w 76200"/>
                  <a:gd name="connsiteY1" fmla="*/ 168 h 76200"/>
                  <a:gd name="connsiteX2" fmla="*/ 76352 w 76200"/>
                  <a:gd name="connsiteY2" fmla="*/ 76368 h 76200"/>
                  <a:gd name="connsiteX3" fmla="*/ 15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168"/>
                    </a:moveTo>
                    <a:lnTo>
                      <a:pt x="76352" y="168"/>
                    </a:lnTo>
                    <a:lnTo>
                      <a:pt x="76352" y="76368"/>
                    </a:lnTo>
                    <a:lnTo>
                      <a:pt x="15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E5EDF17D-AF3E-B153-2338-5BFB47A64D5E}"/>
                  </a:ext>
                </a:extLst>
              </p:cNvPr>
              <p:cNvSpPr/>
              <p:nvPr/>
            </p:nvSpPr>
            <p:spPr>
              <a:xfrm>
                <a:off x="9594464" y="4166333"/>
                <a:ext cx="76200" cy="76200"/>
              </a:xfrm>
              <a:custGeom>
                <a:avLst/>
                <a:gdLst>
                  <a:gd name="connsiteX0" fmla="*/ 152 w 76200"/>
                  <a:gd name="connsiteY0" fmla="*/ 200 h 76200"/>
                  <a:gd name="connsiteX1" fmla="*/ 76352 w 76200"/>
                  <a:gd name="connsiteY1" fmla="*/ 200 h 76200"/>
                  <a:gd name="connsiteX2" fmla="*/ 76352 w 76200"/>
                  <a:gd name="connsiteY2" fmla="*/ 76400 h 76200"/>
                  <a:gd name="connsiteX3" fmla="*/ 15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00"/>
                    </a:moveTo>
                    <a:lnTo>
                      <a:pt x="76352" y="200"/>
                    </a:lnTo>
                    <a:lnTo>
                      <a:pt x="76352" y="76400"/>
                    </a:lnTo>
                    <a:lnTo>
                      <a:pt x="15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F7263440-8CC9-D3C7-A7A4-1F12D363BFC1}"/>
                  </a:ext>
                </a:extLst>
              </p:cNvPr>
              <p:cNvSpPr/>
              <p:nvPr/>
            </p:nvSpPr>
            <p:spPr>
              <a:xfrm>
                <a:off x="9594464" y="4318733"/>
                <a:ext cx="76200" cy="76200"/>
              </a:xfrm>
              <a:custGeom>
                <a:avLst/>
                <a:gdLst>
                  <a:gd name="connsiteX0" fmla="*/ 152 w 76200"/>
                  <a:gd name="connsiteY0" fmla="*/ 216 h 76200"/>
                  <a:gd name="connsiteX1" fmla="*/ 76352 w 76200"/>
                  <a:gd name="connsiteY1" fmla="*/ 216 h 76200"/>
                  <a:gd name="connsiteX2" fmla="*/ 76352 w 76200"/>
                  <a:gd name="connsiteY2" fmla="*/ 76416 h 76200"/>
                  <a:gd name="connsiteX3" fmla="*/ 152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16"/>
                    </a:moveTo>
                    <a:lnTo>
                      <a:pt x="76352" y="216"/>
                    </a:lnTo>
                    <a:lnTo>
                      <a:pt x="76352" y="76416"/>
                    </a:lnTo>
                    <a:lnTo>
                      <a:pt x="152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C2B78892-9AE9-E08C-B1F3-5AA9835A44A6}"/>
                  </a:ext>
                </a:extLst>
              </p:cNvPr>
              <p:cNvSpPr/>
              <p:nvPr/>
            </p:nvSpPr>
            <p:spPr>
              <a:xfrm>
                <a:off x="9594464" y="4471133"/>
                <a:ext cx="76200" cy="76200"/>
              </a:xfrm>
              <a:custGeom>
                <a:avLst/>
                <a:gdLst>
                  <a:gd name="connsiteX0" fmla="*/ 152 w 76200"/>
                  <a:gd name="connsiteY0" fmla="*/ 232 h 76200"/>
                  <a:gd name="connsiteX1" fmla="*/ 76352 w 76200"/>
                  <a:gd name="connsiteY1" fmla="*/ 232 h 76200"/>
                  <a:gd name="connsiteX2" fmla="*/ 76352 w 76200"/>
                  <a:gd name="connsiteY2" fmla="*/ 76432 h 76200"/>
                  <a:gd name="connsiteX3" fmla="*/ 15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32"/>
                    </a:moveTo>
                    <a:lnTo>
                      <a:pt x="76352" y="232"/>
                    </a:lnTo>
                    <a:lnTo>
                      <a:pt x="76352" y="76432"/>
                    </a:lnTo>
                    <a:lnTo>
                      <a:pt x="15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02D5EC13-CFB2-DC4F-8336-2E12B3CD6165}"/>
                  </a:ext>
                </a:extLst>
              </p:cNvPr>
              <p:cNvSpPr/>
              <p:nvPr/>
            </p:nvSpPr>
            <p:spPr>
              <a:xfrm>
                <a:off x="9594464" y="4623533"/>
                <a:ext cx="76200" cy="76200"/>
              </a:xfrm>
              <a:custGeom>
                <a:avLst/>
                <a:gdLst>
                  <a:gd name="connsiteX0" fmla="*/ 152 w 76200"/>
                  <a:gd name="connsiteY0" fmla="*/ 248 h 76200"/>
                  <a:gd name="connsiteX1" fmla="*/ 76352 w 76200"/>
                  <a:gd name="connsiteY1" fmla="*/ 248 h 76200"/>
                  <a:gd name="connsiteX2" fmla="*/ 76352 w 76200"/>
                  <a:gd name="connsiteY2" fmla="*/ 76448 h 76200"/>
                  <a:gd name="connsiteX3" fmla="*/ 15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48"/>
                    </a:moveTo>
                    <a:lnTo>
                      <a:pt x="76352" y="248"/>
                    </a:lnTo>
                    <a:lnTo>
                      <a:pt x="76352" y="76448"/>
                    </a:lnTo>
                    <a:lnTo>
                      <a:pt x="15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648E8615-CCA1-9E0F-A6FF-BD97BB41C69A}"/>
                  </a:ext>
                </a:extLst>
              </p:cNvPr>
              <p:cNvSpPr/>
              <p:nvPr/>
            </p:nvSpPr>
            <p:spPr>
              <a:xfrm>
                <a:off x="9594464" y="4699733"/>
                <a:ext cx="76200" cy="76200"/>
              </a:xfrm>
              <a:custGeom>
                <a:avLst/>
                <a:gdLst>
                  <a:gd name="connsiteX0" fmla="*/ 152 w 76200"/>
                  <a:gd name="connsiteY0" fmla="*/ 256 h 76200"/>
                  <a:gd name="connsiteX1" fmla="*/ 76352 w 76200"/>
                  <a:gd name="connsiteY1" fmla="*/ 256 h 76200"/>
                  <a:gd name="connsiteX2" fmla="*/ 76352 w 76200"/>
                  <a:gd name="connsiteY2" fmla="*/ 76456 h 76200"/>
                  <a:gd name="connsiteX3" fmla="*/ 15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56"/>
                    </a:moveTo>
                    <a:lnTo>
                      <a:pt x="76352" y="256"/>
                    </a:lnTo>
                    <a:lnTo>
                      <a:pt x="76352" y="76456"/>
                    </a:lnTo>
                    <a:lnTo>
                      <a:pt x="15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7F5FFDC8-CCEC-6B2B-4FFB-714455FA737A}"/>
                  </a:ext>
                </a:extLst>
              </p:cNvPr>
              <p:cNvSpPr/>
              <p:nvPr/>
            </p:nvSpPr>
            <p:spPr>
              <a:xfrm>
                <a:off x="9594464" y="4775933"/>
                <a:ext cx="76200" cy="76200"/>
              </a:xfrm>
              <a:custGeom>
                <a:avLst/>
                <a:gdLst>
                  <a:gd name="connsiteX0" fmla="*/ 152 w 76200"/>
                  <a:gd name="connsiteY0" fmla="*/ 264 h 76200"/>
                  <a:gd name="connsiteX1" fmla="*/ 76352 w 76200"/>
                  <a:gd name="connsiteY1" fmla="*/ 264 h 76200"/>
                  <a:gd name="connsiteX2" fmla="*/ 76352 w 76200"/>
                  <a:gd name="connsiteY2" fmla="*/ 76464 h 76200"/>
                  <a:gd name="connsiteX3" fmla="*/ 15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64"/>
                    </a:moveTo>
                    <a:lnTo>
                      <a:pt x="76352" y="264"/>
                    </a:lnTo>
                    <a:lnTo>
                      <a:pt x="76352" y="76464"/>
                    </a:lnTo>
                    <a:lnTo>
                      <a:pt x="15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E423C29F-1C9F-50F5-DB90-097D9EC7936C}"/>
                  </a:ext>
                </a:extLst>
              </p:cNvPr>
              <p:cNvSpPr/>
              <p:nvPr/>
            </p:nvSpPr>
            <p:spPr>
              <a:xfrm>
                <a:off x="9594464" y="4852133"/>
                <a:ext cx="76200" cy="76200"/>
              </a:xfrm>
              <a:custGeom>
                <a:avLst/>
                <a:gdLst>
                  <a:gd name="connsiteX0" fmla="*/ 152 w 76200"/>
                  <a:gd name="connsiteY0" fmla="*/ 272 h 76200"/>
                  <a:gd name="connsiteX1" fmla="*/ 76352 w 76200"/>
                  <a:gd name="connsiteY1" fmla="*/ 272 h 76200"/>
                  <a:gd name="connsiteX2" fmla="*/ 76352 w 76200"/>
                  <a:gd name="connsiteY2" fmla="*/ 76472 h 76200"/>
                  <a:gd name="connsiteX3" fmla="*/ 15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72"/>
                    </a:moveTo>
                    <a:lnTo>
                      <a:pt x="76352" y="272"/>
                    </a:lnTo>
                    <a:lnTo>
                      <a:pt x="76352" y="76472"/>
                    </a:lnTo>
                    <a:lnTo>
                      <a:pt x="15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80DEB2E4-BF4D-1707-5FE3-F3532B91EA26}"/>
                  </a:ext>
                </a:extLst>
              </p:cNvPr>
              <p:cNvSpPr/>
              <p:nvPr/>
            </p:nvSpPr>
            <p:spPr>
              <a:xfrm>
                <a:off x="9594464" y="4928333"/>
                <a:ext cx="76200" cy="76200"/>
              </a:xfrm>
              <a:custGeom>
                <a:avLst/>
                <a:gdLst>
                  <a:gd name="connsiteX0" fmla="*/ 152 w 76200"/>
                  <a:gd name="connsiteY0" fmla="*/ 280 h 76200"/>
                  <a:gd name="connsiteX1" fmla="*/ 76352 w 76200"/>
                  <a:gd name="connsiteY1" fmla="*/ 280 h 76200"/>
                  <a:gd name="connsiteX2" fmla="*/ 76352 w 76200"/>
                  <a:gd name="connsiteY2" fmla="*/ 76480 h 76200"/>
                  <a:gd name="connsiteX3" fmla="*/ 15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52" y="280"/>
                    </a:moveTo>
                    <a:lnTo>
                      <a:pt x="76352" y="280"/>
                    </a:lnTo>
                    <a:lnTo>
                      <a:pt x="76352" y="76480"/>
                    </a:lnTo>
                    <a:lnTo>
                      <a:pt x="15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9EBBD5F2-CAC1-FAFD-E06D-E76F64464C8C}"/>
                  </a:ext>
                </a:extLst>
              </p:cNvPr>
              <p:cNvSpPr/>
              <p:nvPr/>
            </p:nvSpPr>
            <p:spPr>
              <a:xfrm>
                <a:off x="9670664" y="2642333"/>
                <a:ext cx="76200" cy="76200"/>
              </a:xfrm>
              <a:custGeom>
                <a:avLst/>
                <a:gdLst>
                  <a:gd name="connsiteX0" fmla="*/ 160 w 76200"/>
                  <a:gd name="connsiteY0" fmla="*/ 40 h 76200"/>
                  <a:gd name="connsiteX1" fmla="*/ 76360 w 76200"/>
                  <a:gd name="connsiteY1" fmla="*/ 40 h 76200"/>
                  <a:gd name="connsiteX2" fmla="*/ 76360 w 76200"/>
                  <a:gd name="connsiteY2" fmla="*/ 76240 h 76200"/>
                  <a:gd name="connsiteX3" fmla="*/ 16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0"/>
                    </a:moveTo>
                    <a:lnTo>
                      <a:pt x="76360" y="40"/>
                    </a:lnTo>
                    <a:lnTo>
                      <a:pt x="76360" y="76240"/>
                    </a:lnTo>
                    <a:lnTo>
                      <a:pt x="16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E2A403B1-DBF5-7EE5-FF29-A97C56881A1C}"/>
                  </a:ext>
                </a:extLst>
              </p:cNvPr>
              <p:cNvSpPr/>
              <p:nvPr/>
            </p:nvSpPr>
            <p:spPr>
              <a:xfrm>
                <a:off x="9670664" y="2718533"/>
                <a:ext cx="76200" cy="76200"/>
              </a:xfrm>
              <a:custGeom>
                <a:avLst/>
                <a:gdLst>
                  <a:gd name="connsiteX0" fmla="*/ 160 w 76200"/>
                  <a:gd name="connsiteY0" fmla="*/ 48 h 76200"/>
                  <a:gd name="connsiteX1" fmla="*/ 76360 w 76200"/>
                  <a:gd name="connsiteY1" fmla="*/ 48 h 76200"/>
                  <a:gd name="connsiteX2" fmla="*/ 76360 w 76200"/>
                  <a:gd name="connsiteY2" fmla="*/ 76248 h 76200"/>
                  <a:gd name="connsiteX3" fmla="*/ 16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48"/>
                    </a:moveTo>
                    <a:lnTo>
                      <a:pt x="76360" y="48"/>
                    </a:lnTo>
                    <a:lnTo>
                      <a:pt x="76360" y="76248"/>
                    </a:lnTo>
                    <a:lnTo>
                      <a:pt x="16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696996D8-1044-8751-1263-D43EA71631E2}"/>
                  </a:ext>
                </a:extLst>
              </p:cNvPr>
              <p:cNvSpPr/>
              <p:nvPr/>
            </p:nvSpPr>
            <p:spPr>
              <a:xfrm>
                <a:off x="9670664" y="3023333"/>
                <a:ext cx="76200" cy="76200"/>
              </a:xfrm>
              <a:custGeom>
                <a:avLst/>
                <a:gdLst>
                  <a:gd name="connsiteX0" fmla="*/ 160 w 76200"/>
                  <a:gd name="connsiteY0" fmla="*/ 80 h 76200"/>
                  <a:gd name="connsiteX1" fmla="*/ 76360 w 76200"/>
                  <a:gd name="connsiteY1" fmla="*/ 80 h 76200"/>
                  <a:gd name="connsiteX2" fmla="*/ 76360 w 76200"/>
                  <a:gd name="connsiteY2" fmla="*/ 76280 h 76200"/>
                  <a:gd name="connsiteX3" fmla="*/ 16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0"/>
                    </a:moveTo>
                    <a:lnTo>
                      <a:pt x="76360" y="80"/>
                    </a:lnTo>
                    <a:lnTo>
                      <a:pt x="76360" y="76280"/>
                    </a:lnTo>
                    <a:lnTo>
                      <a:pt x="16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A245E499-7DF5-6DE5-7424-8F04190AD8FB}"/>
                  </a:ext>
                </a:extLst>
              </p:cNvPr>
              <p:cNvSpPr/>
              <p:nvPr/>
            </p:nvSpPr>
            <p:spPr>
              <a:xfrm>
                <a:off x="9670664" y="3099533"/>
                <a:ext cx="76200" cy="76200"/>
              </a:xfrm>
              <a:custGeom>
                <a:avLst/>
                <a:gdLst>
                  <a:gd name="connsiteX0" fmla="*/ 160 w 76200"/>
                  <a:gd name="connsiteY0" fmla="*/ 88 h 76200"/>
                  <a:gd name="connsiteX1" fmla="*/ 76360 w 76200"/>
                  <a:gd name="connsiteY1" fmla="*/ 88 h 76200"/>
                  <a:gd name="connsiteX2" fmla="*/ 76360 w 76200"/>
                  <a:gd name="connsiteY2" fmla="*/ 76288 h 76200"/>
                  <a:gd name="connsiteX3" fmla="*/ 160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88"/>
                    </a:moveTo>
                    <a:lnTo>
                      <a:pt x="76360" y="88"/>
                    </a:lnTo>
                    <a:lnTo>
                      <a:pt x="76360" y="76288"/>
                    </a:lnTo>
                    <a:lnTo>
                      <a:pt x="160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469C2014-6C3D-FFCC-A1E3-0B420794F747}"/>
                  </a:ext>
                </a:extLst>
              </p:cNvPr>
              <p:cNvSpPr/>
              <p:nvPr/>
            </p:nvSpPr>
            <p:spPr>
              <a:xfrm>
                <a:off x="9670664" y="3175733"/>
                <a:ext cx="76200" cy="76200"/>
              </a:xfrm>
              <a:custGeom>
                <a:avLst/>
                <a:gdLst>
                  <a:gd name="connsiteX0" fmla="*/ 160 w 76200"/>
                  <a:gd name="connsiteY0" fmla="*/ 96 h 76200"/>
                  <a:gd name="connsiteX1" fmla="*/ 76360 w 76200"/>
                  <a:gd name="connsiteY1" fmla="*/ 96 h 76200"/>
                  <a:gd name="connsiteX2" fmla="*/ 76360 w 76200"/>
                  <a:gd name="connsiteY2" fmla="*/ 76296 h 76200"/>
                  <a:gd name="connsiteX3" fmla="*/ 16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96"/>
                    </a:moveTo>
                    <a:lnTo>
                      <a:pt x="76360" y="96"/>
                    </a:lnTo>
                    <a:lnTo>
                      <a:pt x="76360" y="76296"/>
                    </a:lnTo>
                    <a:lnTo>
                      <a:pt x="16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DE1FED0E-AA53-DFE9-2532-9AAEFA8764D5}"/>
                  </a:ext>
                </a:extLst>
              </p:cNvPr>
              <p:cNvSpPr/>
              <p:nvPr/>
            </p:nvSpPr>
            <p:spPr>
              <a:xfrm>
                <a:off x="9670664" y="3328133"/>
                <a:ext cx="76200" cy="76200"/>
              </a:xfrm>
              <a:custGeom>
                <a:avLst/>
                <a:gdLst>
                  <a:gd name="connsiteX0" fmla="*/ 160 w 76200"/>
                  <a:gd name="connsiteY0" fmla="*/ 112 h 76200"/>
                  <a:gd name="connsiteX1" fmla="*/ 76360 w 76200"/>
                  <a:gd name="connsiteY1" fmla="*/ 112 h 76200"/>
                  <a:gd name="connsiteX2" fmla="*/ 76360 w 76200"/>
                  <a:gd name="connsiteY2" fmla="*/ 76312 h 76200"/>
                  <a:gd name="connsiteX3" fmla="*/ 160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12"/>
                    </a:moveTo>
                    <a:lnTo>
                      <a:pt x="76360" y="112"/>
                    </a:lnTo>
                    <a:lnTo>
                      <a:pt x="76360" y="76312"/>
                    </a:lnTo>
                    <a:lnTo>
                      <a:pt x="160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8E1E9716-862C-ADA6-1609-9BC6581B51BF}"/>
                  </a:ext>
                </a:extLst>
              </p:cNvPr>
              <p:cNvSpPr/>
              <p:nvPr/>
            </p:nvSpPr>
            <p:spPr>
              <a:xfrm>
                <a:off x="9670664" y="3404333"/>
                <a:ext cx="76200" cy="76200"/>
              </a:xfrm>
              <a:custGeom>
                <a:avLst/>
                <a:gdLst>
                  <a:gd name="connsiteX0" fmla="*/ 160 w 76200"/>
                  <a:gd name="connsiteY0" fmla="*/ 120 h 76200"/>
                  <a:gd name="connsiteX1" fmla="*/ 76360 w 76200"/>
                  <a:gd name="connsiteY1" fmla="*/ 120 h 76200"/>
                  <a:gd name="connsiteX2" fmla="*/ 76360 w 76200"/>
                  <a:gd name="connsiteY2" fmla="*/ 76320 h 76200"/>
                  <a:gd name="connsiteX3" fmla="*/ 16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0"/>
                    </a:moveTo>
                    <a:lnTo>
                      <a:pt x="76360" y="120"/>
                    </a:lnTo>
                    <a:lnTo>
                      <a:pt x="76360" y="76320"/>
                    </a:lnTo>
                    <a:lnTo>
                      <a:pt x="16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0262EBB2-D643-FEBE-F8D0-A4A797B0233D}"/>
                  </a:ext>
                </a:extLst>
              </p:cNvPr>
              <p:cNvSpPr/>
              <p:nvPr/>
            </p:nvSpPr>
            <p:spPr>
              <a:xfrm>
                <a:off x="9670664" y="3480533"/>
                <a:ext cx="76200" cy="76200"/>
              </a:xfrm>
              <a:custGeom>
                <a:avLst/>
                <a:gdLst>
                  <a:gd name="connsiteX0" fmla="*/ 160 w 76200"/>
                  <a:gd name="connsiteY0" fmla="*/ 128 h 76200"/>
                  <a:gd name="connsiteX1" fmla="*/ 76360 w 76200"/>
                  <a:gd name="connsiteY1" fmla="*/ 128 h 76200"/>
                  <a:gd name="connsiteX2" fmla="*/ 76360 w 76200"/>
                  <a:gd name="connsiteY2" fmla="*/ 76328 h 76200"/>
                  <a:gd name="connsiteX3" fmla="*/ 16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28"/>
                    </a:moveTo>
                    <a:lnTo>
                      <a:pt x="76360" y="128"/>
                    </a:lnTo>
                    <a:lnTo>
                      <a:pt x="76360" y="76328"/>
                    </a:lnTo>
                    <a:lnTo>
                      <a:pt x="16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4DFF95A9-3D64-5E4A-D319-6E034E8F7F94}"/>
                  </a:ext>
                </a:extLst>
              </p:cNvPr>
              <p:cNvSpPr/>
              <p:nvPr/>
            </p:nvSpPr>
            <p:spPr>
              <a:xfrm>
                <a:off x="9670664" y="3632933"/>
                <a:ext cx="76200" cy="76200"/>
              </a:xfrm>
              <a:custGeom>
                <a:avLst/>
                <a:gdLst>
                  <a:gd name="connsiteX0" fmla="*/ 160 w 76200"/>
                  <a:gd name="connsiteY0" fmla="*/ 144 h 76200"/>
                  <a:gd name="connsiteX1" fmla="*/ 76360 w 76200"/>
                  <a:gd name="connsiteY1" fmla="*/ 144 h 76200"/>
                  <a:gd name="connsiteX2" fmla="*/ 76360 w 76200"/>
                  <a:gd name="connsiteY2" fmla="*/ 76344 h 76200"/>
                  <a:gd name="connsiteX3" fmla="*/ 160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44"/>
                    </a:moveTo>
                    <a:lnTo>
                      <a:pt x="76360" y="144"/>
                    </a:lnTo>
                    <a:lnTo>
                      <a:pt x="76360" y="76344"/>
                    </a:lnTo>
                    <a:lnTo>
                      <a:pt x="160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27036247-5644-FA5D-D4C8-CD64949B31D9}"/>
                  </a:ext>
                </a:extLst>
              </p:cNvPr>
              <p:cNvSpPr/>
              <p:nvPr/>
            </p:nvSpPr>
            <p:spPr>
              <a:xfrm>
                <a:off x="9670664" y="3709133"/>
                <a:ext cx="76200" cy="76200"/>
              </a:xfrm>
              <a:custGeom>
                <a:avLst/>
                <a:gdLst>
                  <a:gd name="connsiteX0" fmla="*/ 160 w 76200"/>
                  <a:gd name="connsiteY0" fmla="*/ 152 h 76200"/>
                  <a:gd name="connsiteX1" fmla="*/ 76360 w 76200"/>
                  <a:gd name="connsiteY1" fmla="*/ 152 h 76200"/>
                  <a:gd name="connsiteX2" fmla="*/ 76360 w 76200"/>
                  <a:gd name="connsiteY2" fmla="*/ 76352 h 76200"/>
                  <a:gd name="connsiteX3" fmla="*/ 160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52"/>
                    </a:moveTo>
                    <a:lnTo>
                      <a:pt x="76360" y="152"/>
                    </a:lnTo>
                    <a:lnTo>
                      <a:pt x="76360" y="76352"/>
                    </a:lnTo>
                    <a:lnTo>
                      <a:pt x="160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E8664186-6C22-CA95-6EC0-ECFED6CEC3B2}"/>
                  </a:ext>
                </a:extLst>
              </p:cNvPr>
              <p:cNvSpPr/>
              <p:nvPr/>
            </p:nvSpPr>
            <p:spPr>
              <a:xfrm>
                <a:off x="9670664" y="3861533"/>
                <a:ext cx="76200" cy="76200"/>
              </a:xfrm>
              <a:custGeom>
                <a:avLst/>
                <a:gdLst>
                  <a:gd name="connsiteX0" fmla="*/ 160 w 76200"/>
                  <a:gd name="connsiteY0" fmla="*/ 168 h 76200"/>
                  <a:gd name="connsiteX1" fmla="*/ 76360 w 76200"/>
                  <a:gd name="connsiteY1" fmla="*/ 168 h 76200"/>
                  <a:gd name="connsiteX2" fmla="*/ 76360 w 76200"/>
                  <a:gd name="connsiteY2" fmla="*/ 76368 h 76200"/>
                  <a:gd name="connsiteX3" fmla="*/ 16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68"/>
                    </a:moveTo>
                    <a:lnTo>
                      <a:pt x="76360" y="168"/>
                    </a:lnTo>
                    <a:lnTo>
                      <a:pt x="76360" y="76368"/>
                    </a:lnTo>
                    <a:lnTo>
                      <a:pt x="16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1377BA22-DAA5-C386-45C9-81DCCE62D784}"/>
                  </a:ext>
                </a:extLst>
              </p:cNvPr>
              <p:cNvSpPr/>
              <p:nvPr/>
            </p:nvSpPr>
            <p:spPr>
              <a:xfrm>
                <a:off x="9670664" y="3937733"/>
                <a:ext cx="76200" cy="76200"/>
              </a:xfrm>
              <a:custGeom>
                <a:avLst/>
                <a:gdLst>
                  <a:gd name="connsiteX0" fmla="*/ 160 w 76200"/>
                  <a:gd name="connsiteY0" fmla="*/ 176 h 76200"/>
                  <a:gd name="connsiteX1" fmla="*/ 76360 w 76200"/>
                  <a:gd name="connsiteY1" fmla="*/ 176 h 76200"/>
                  <a:gd name="connsiteX2" fmla="*/ 76360 w 76200"/>
                  <a:gd name="connsiteY2" fmla="*/ 76376 h 76200"/>
                  <a:gd name="connsiteX3" fmla="*/ 16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76"/>
                    </a:moveTo>
                    <a:lnTo>
                      <a:pt x="76360" y="176"/>
                    </a:lnTo>
                    <a:lnTo>
                      <a:pt x="76360" y="76376"/>
                    </a:lnTo>
                    <a:lnTo>
                      <a:pt x="16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D5C560E1-8664-C043-D90A-759201C18F68}"/>
                  </a:ext>
                </a:extLst>
              </p:cNvPr>
              <p:cNvSpPr/>
              <p:nvPr/>
            </p:nvSpPr>
            <p:spPr>
              <a:xfrm>
                <a:off x="9670664" y="4013933"/>
                <a:ext cx="76200" cy="76200"/>
              </a:xfrm>
              <a:custGeom>
                <a:avLst/>
                <a:gdLst>
                  <a:gd name="connsiteX0" fmla="*/ 160 w 76200"/>
                  <a:gd name="connsiteY0" fmla="*/ 184 h 76200"/>
                  <a:gd name="connsiteX1" fmla="*/ 76360 w 76200"/>
                  <a:gd name="connsiteY1" fmla="*/ 184 h 76200"/>
                  <a:gd name="connsiteX2" fmla="*/ 76360 w 76200"/>
                  <a:gd name="connsiteY2" fmla="*/ 76384 h 76200"/>
                  <a:gd name="connsiteX3" fmla="*/ 16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84"/>
                    </a:moveTo>
                    <a:lnTo>
                      <a:pt x="76360" y="184"/>
                    </a:lnTo>
                    <a:lnTo>
                      <a:pt x="76360" y="76384"/>
                    </a:lnTo>
                    <a:lnTo>
                      <a:pt x="16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60E8BAB7-C05F-BF0D-84C6-CEFBC473FF73}"/>
                  </a:ext>
                </a:extLst>
              </p:cNvPr>
              <p:cNvSpPr/>
              <p:nvPr/>
            </p:nvSpPr>
            <p:spPr>
              <a:xfrm>
                <a:off x="9670664" y="4090133"/>
                <a:ext cx="76200" cy="76200"/>
              </a:xfrm>
              <a:custGeom>
                <a:avLst/>
                <a:gdLst>
                  <a:gd name="connsiteX0" fmla="*/ 160 w 76200"/>
                  <a:gd name="connsiteY0" fmla="*/ 192 h 76200"/>
                  <a:gd name="connsiteX1" fmla="*/ 76360 w 76200"/>
                  <a:gd name="connsiteY1" fmla="*/ 192 h 76200"/>
                  <a:gd name="connsiteX2" fmla="*/ 76360 w 76200"/>
                  <a:gd name="connsiteY2" fmla="*/ 76392 h 76200"/>
                  <a:gd name="connsiteX3" fmla="*/ 16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192"/>
                    </a:moveTo>
                    <a:lnTo>
                      <a:pt x="76360" y="192"/>
                    </a:lnTo>
                    <a:lnTo>
                      <a:pt x="76360" y="76392"/>
                    </a:lnTo>
                    <a:lnTo>
                      <a:pt x="16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60AE9957-E308-F61A-37C7-068222C01D57}"/>
                  </a:ext>
                </a:extLst>
              </p:cNvPr>
              <p:cNvSpPr/>
              <p:nvPr/>
            </p:nvSpPr>
            <p:spPr>
              <a:xfrm>
                <a:off x="9670664" y="4242533"/>
                <a:ext cx="76200" cy="76200"/>
              </a:xfrm>
              <a:custGeom>
                <a:avLst/>
                <a:gdLst>
                  <a:gd name="connsiteX0" fmla="*/ 160 w 76200"/>
                  <a:gd name="connsiteY0" fmla="*/ 208 h 76200"/>
                  <a:gd name="connsiteX1" fmla="*/ 76360 w 76200"/>
                  <a:gd name="connsiteY1" fmla="*/ 208 h 76200"/>
                  <a:gd name="connsiteX2" fmla="*/ 76360 w 76200"/>
                  <a:gd name="connsiteY2" fmla="*/ 76408 h 76200"/>
                  <a:gd name="connsiteX3" fmla="*/ 16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08"/>
                    </a:moveTo>
                    <a:lnTo>
                      <a:pt x="76360" y="208"/>
                    </a:lnTo>
                    <a:lnTo>
                      <a:pt x="76360" y="76408"/>
                    </a:lnTo>
                    <a:lnTo>
                      <a:pt x="16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22A8BAF1-2916-E2AC-3D9D-E798BA98C075}"/>
                  </a:ext>
                </a:extLst>
              </p:cNvPr>
              <p:cNvSpPr/>
              <p:nvPr/>
            </p:nvSpPr>
            <p:spPr>
              <a:xfrm>
                <a:off x="9670664" y="4471133"/>
                <a:ext cx="76200" cy="76200"/>
              </a:xfrm>
              <a:custGeom>
                <a:avLst/>
                <a:gdLst>
                  <a:gd name="connsiteX0" fmla="*/ 160 w 76200"/>
                  <a:gd name="connsiteY0" fmla="*/ 232 h 76200"/>
                  <a:gd name="connsiteX1" fmla="*/ 76360 w 76200"/>
                  <a:gd name="connsiteY1" fmla="*/ 232 h 76200"/>
                  <a:gd name="connsiteX2" fmla="*/ 76360 w 76200"/>
                  <a:gd name="connsiteY2" fmla="*/ 76432 h 76200"/>
                  <a:gd name="connsiteX3" fmla="*/ 16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32"/>
                    </a:moveTo>
                    <a:lnTo>
                      <a:pt x="76360" y="232"/>
                    </a:lnTo>
                    <a:lnTo>
                      <a:pt x="76360" y="76432"/>
                    </a:lnTo>
                    <a:lnTo>
                      <a:pt x="16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90631087-2554-AD81-8CEA-EA483333F181}"/>
                  </a:ext>
                </a:extLst>
              </p:cNvPr>
              <p:cNvSpPr/>
              <p:nvPr/>
            </p:nvSpPr>
            <p:spPr>
              <a:xfrm>
                <a:off x="9670664" y="4699733"/>
                <a:ext cx="76200" cy="76200"/>
              </a:xfrm>
              <a:custGeom>
                <a:avLst/>
                <a:gdLst>
                  <a:gd name="connsiteX0" fmla="*/ 160 w 76200"/>
                  <a:gd name="connsiteY0" fmla="*/ 256 h 76200"/>
                  <a:gd name="connsiteX1" fmla="*/ 76360 w 76200"/>
                  <a:gd name="connsiteY1" fmla="*/ 256 h 76200"/>
                  <a:gd name="connsiteX2" fmla="*/ 76360 w 76200"/>
                  <a:gd name="connsiteY2" fmla="*/ 76456 h 76200"/>
                  <a:gd name="connsiteX3" fmla="*/ 16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56"/>
                    </a:moveTo>
                    <a:lnTo>
                      <a:pt x="76360" y="256"/>
                    </a:lnTo>
                    <a:lnTo>
                      <a:pt x="76360" y="76456"/>
                    </a:lnTo>
                    <a:lnTo>
                      <a:pt x="16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FE4A94B8-E0F6-C3D1-AC9B-D14A879B27D5}"/>
                  </a:ext>
                </a:extLst>
              </p:cNvPr>
              <p:cNvSpPr/>
              <p:nvPr/>
            </p:nvSpPr>
            <p:spPr>
              <a:xfrm>
                <a:off x="9670664" y="4775933"/>
                <a:ext cx="76200" cy="76200"/>
              </a:xfrm>
              <a:custGeom>
                <a:avLst/>
                <a:gdLst>
                  <a:gd name="connsiteX0" fmla="*/ 160 w 76200"/>
                  <a:gd name="connsiteY0" fmla="*/ 264 h 76200"/>
                  <a:gd name="connsiteX1" fmla="*/ 76360 w 76200"/>
                  <a:gd name="connsiteY1" fmla="*/ 264 h 76200"/>
                  <a:gd name="connsiteX2" fmla="*/ 76360 w 76200"/>
                  <a:gd name="connsiteY2" fmla="*/ 76464 h 76200"/>
                  <a:gd name="connsiteX3" fmla="*/ 16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64"/>
                    </a:moveTo>
                    <a:lnTo>
                      <a:pt x="76360" y="264"/>
                    </a:lnTo>
                    <a:lnTo>
                      <a:pt x="76360" y="76464"/>
                    </a:lnTo>
                    <a:lnTo>
                      <a:pt x="16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485E5374-7647-BD59-1C4B-4F3E736FA863}"/>
                  </a:ext>
                </a:extLst>
              </p:cNvPr>
              <p:cNvSpPr/>
              <p:nvPr/>
            </p:nvSpPr>
            <p:spPr>
              <a:xfrm>
                <a:off x="9670664" y="4928333"/>
                <a:ext cx="76200" cy="76200"/>
              </a:xfrm>
              <a:custGeom>
                <a:avLst/>
                <a:gdLst>
                  <a:gd name="connsiteX0" fmla="*/ 160 w 76200"/>
                  <a:gd name="connsiteY0" fmla="*/ 280 h 76200"/>
                  <a:gd name="connsiteX1" fmla="*/ 76360 w 76200"/>
                  <a:gd name="connsiteY1" fmla="*/ 280 h 76200"/>
                  <a:gd name="connsiteX2" fmla="*/ 76360 w 76200"/>
                  <a:gd name="connsiteY2" fmla="*/ 76480 h 76200"/>
                  <a:gd name="connsiteX3" fmla="*/ 16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0"/>
                    </a:moveTo>
                    <a:lnTo>
                      <a:pt x="76360" y="280"/>
                    </a:lnTo>
                    <a:lnTo>
                      <a:pt x="76360" y="76480"/>
                    </a:lnTo>
                    <a:lnTo>
                      <a:pt x="16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C355FE5A-5EDB-0AF9-CD37-8D02287E2397}"/>
                  </a:ext>
                </a:extLst>
              </p:cNvPr>
              <p:cNvSpPr/>
              <p:nvPr/>
            </p:nvSpPr>
            <p:spPr>
              <a:xfrm>
                <a:off x="9670664" y="5004533"/>
                <a:ext cx="76200" cy="76200"/>
              </a:xfrm>
              <a:custGeom>
                <a:avLst/>
                <a:gdLst>
                  <a:gd name="connsiteX0" fmla="*/ 160 w 76200"/>
                  <a:gd name="connsiteY0" fmla="*/ 288 h 76200"/>
                  <a:gd name="connsiteX1" fmla="*/ 76360 w 76200"/>
                  <a:gd name="connsiteY1" fmla="*/ 288 h 76200"/>
                  <a:gd name="connsiteX2" fmla="*/ 76360 w 76200"/>
                  <a:gd name="connsiteY2" fmla="*/ 76488 h 76200"/>
                  <a:gd name="connsiteX3" fmla="*/ 16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0" y="288"/>
                    </a:moveTo>
                    <a:lnTo>
                      <a:pt x="76360" y="288"/>
                    </a:lnTo>
                    <a:lnTo>
                      <a:pt x="76360" y="76488"/>
                    </a:lnTo>
                    <a:lnTo>
                      <a:pt x="16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3979CC9A-635C-6596-025A-E73D60392720}"/>
                  </a:ext>
                </a:extLst>
              </p:cNvPr>
              <p:cNvSpPr/>
              <p:nvPr/>
            </p:nvSpPr>
            <p:spPr>
              <a:xfrm>
                <a:off x="9746864" y="2794733"/>
                <a:ext cx="76200" cy="76200"/>
              </a:xfrm>
              <a:custGeom>
                <a:avLst/>
                <a:gdLst>
                  <a:gd name="connsiteX0" fmla="*/ 168 w 76200"/>
                  <a:gd name="connsiteY0" fmla="*/ 56 h 76200"/>
                  <a:gd name="connsiteX1" fmla="*/ 76368 w 76200"/>
                  <a:gd name="connsiteY1" fmla="*/ 56 h 76200"/>
                  <a:gd name="connsiteX2" fmla="*/ 76368 w 76200"/>
                  <a:gd name="connsiteY2" fmla="*/ 76256 h 76200"/>
                  <a:gd name="connsiteX3" fmla="*/ 16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56"/>
                    </a:moveTo>
                    <a:lnTo>
                      <a:pt x="76368" y="56"/>
                    </a:lnTo>
                    <a:lnTo>
                      <a:pt x="76368" y="76256"/>
                    </a:lnTo>
                    <a:lnTo>
                      <a:pt x="16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CABCE5D-484F-75DA-BF43-7E8F38993346}"/>
                  </a:ext>
                </a:extLst>
              </p:cNvPr>
              <p:cNvSpPr/>
              <p:nvPr/>
            </p:nvSpPr>
            <p:spPr>
              <a:xfrm>
                <a:off x="9746864" y="2870933"/>
                <a:ext cx="76200" cy="76200"/>
              </a:xfrm>
              <a:custGeom>
                <a:avLst/>
                <a:gdLst>
                  <a:gd name="connsiteX0" fmla="*/ 168 w 76200"/>
                  <a:gd name="connsiteY0" fmla="*/ 64 h 76200"/>
                  <a:gd name="connsiteX1" fmla="*/ 76368 w 76200"/>
                  <a:gd name="connsiteY1" fmla="*/ 64 h 76200"/>
                  <a:gd name="connsiteX2" fmla="*/ 76368 w 76200"/>
                  <a:gd name="connsiteY2" fmla="*/ 76264 h 76200"/>
                  <a:gd name="connsiteX3" fmla="*/ 16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64"/>
                    </a:moveTo>
                    <a:lnTo>
                      <a:pt x="76368" y="64"/>
                    </a:lnTo>
                    <a:lnTo>
                      <a:pt x="76368" y="76264"/>
                    </a:lnTo>
                    <a:lnTo>
                      <a:pt x="16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9C32DCFE-FA11-C18B-9CBC-19844D4432A7}"/>
                  </a:ext>
                </a:extLst>
              </p:cNvPr>
              <p:cNvSpPr/>
              <p:nvPr/>
            </p:nvSpPr>
            <p:spPr>
              <a:xfrm>
                <a:off x="9746864" y="2947133"/>
                <a:ext cx="76200" cy="76200"/>
              </a:xfrm>
              <a:custGeom>
                <a:avLst/>
                <a:gdLst>
                  <a:gd name="connsiteX0" fmla="*/ 168 w 76200"/>
                  <a:gd name="connsiteY0" fmla="*/ 72 h 76200"/>
                  <a:gd name="connsiteX1" fmla="*/ 76368 w 76200"/>
                  <a:gd name="connsiteY1" fmla="*/ 72 h 76200"/>
                  <a:gd name="connsiteX2" fmla="*/ 76368 w 76200"/>
                  <a:gd name="connsiteY2" fmla="*/ 76272 h 76200"/>
                  <a:gd name="connsiteX3" fmla="*/ 16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72"/>
                    </a:moveTo>
                    <a:lnTo>
                      <a:pt x="76368" y="72"/>
                    </a:lnTo>
                    <a:lnTo>
                      <a:pt x="76368" y="76272"/>
                    </a:lnTo>
                    <a:lnTo>
                      <a:pt x="16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889B7465-8305-2936-4FAC-2BDCDF3A1541}"/>
                  </a:ext>
                </a:extLst>
              </p:cNvPr>
              <p:cNvSpPr/>
              <p:nvPr/>
            </p:nvSpPr>
            <p:spPr>
              <a:xfrm>
                <a:off x="9746864" y="3175733"/>
                <a:ext cx="76200" cy="76200"/>
              </a:xfrm>
              <a:custGeom>
                <a:avLst/>
                <a:gdLst>
                  <a:gd name="connsiteX0" fmla="*/ 168 w 76200"/>
                  <a:gd name="connsiteY0" fmla="*/ 96 h 76200"/>
                  <a:gd name="connsiteX1" fmla="*/ 76368 w 76200"/>
                  <a:gd name="connsiteY1" fmla="*/ 96 h 76200"/>
                  <a:gd name="connsiteX2" fmla="*/ 76368 w 76200"/>
                  <a:gd name="connsiteY2" fmla="*/ 76296 h 76200"/>
                  <a:gd name="connsiteX3" fmla="*/ 16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96"/>
                    </a:moveTo>
                    <a:lnTo>
                      <a:pt x="76368" y="96"/>
                    </a:lnTo>
                    <a:lnTo>
                      <a:pt x="76368" y="76296"/>
                    </a:lnTo>
                    <a:lnTo>
                      <a:pt x="16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69CBE8F1-7C43-4BAC-872F-B8B7946287B0}"/>
                  </a:ext>
                </a:extLst>
              </p:cNvPr>
              <p:cNvSpPr/>
              <p:nvPr/>
            </p:nvSpPr>
            <p:spPr>
              <a:xfrm>
                <a:off x="9746864" y="3251933"/>
                <a:ext cx="76200" cy="76200"/>
              </a:xfrm>
              <a:custGeom>
                <a:avLst/>
                <a:gdLst>
                  <a:gd name="connsiteX0" fmla="*/ 168 w 76200"/>
                  <a:gd name="connsiteY0" fmla="*/ 104 h 76200"/>
                  <a:gd name="connsiteX1" fmla="*/ 76368 w 76200"/>
                  <a:gd name="connsiteY1" fmla="*/ 104 h 76200"/>
                  <a:gd name="connsiteX2" fmla="*/ 76368 w 76200"/>
                  <a:gd name="connsiteY2" fmla="*/ 76304 h 76200"/>
                  <a:gd name="connsiteX3" fmla="*/ 16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04"/>
                    </a:moveTo>
                    <a:lnTo>
                      <a:pt x="76368" y="104"/>
                    </a:lnTo>
                    <a:lnTo>
                      <a:pt x="76368" y="76304"/>
                    </a:lnTo>
                    <a:lnTo>
                      <a:pt x="16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03ADCFBE-245D-3D8C-01F1-D42733CB8F7F}"/>
                  </a:ext>
                </a:extLst>
              </p:cNvPr>
              <p:cNvSpPr/>
              <p:nvPr/>
            </p:nvSpPr>
            <p:spPr>
              <a:xfrm>
                <a:off x="9746864" y="3404333"/>
                <a:ext cx="76200" cy="76200"/>
              </a:xfrm>
              <a:custGeom>
                <a:avLst/>
                <a:gdLst>
                  <a:gd name="connsiteX0" fmla="*/ 168 w 76200"/>
                  <a:gd name="connsiteY0" fmla="*/ 120 h 76200"/>
                  <a:gd name="connsiteX1" fmla="*/ 76368 w 76200"/>
                  <a:gd name="connsiteY1" fmla="*/ 120 h 76200"/>
                  <a:gd name="connsiteX2" fmla="*/ 76368 w 76200"/>
                  <a:gd name="connsiteY2" fmla="*/ 76320 h 76200"/>
                  <a:gd name="connsiteX3" fmla="*/ 16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20"/>
                    </a:moveTo>
                    <a:lnTo>
                      <a:pt x="76368" y="120"/>
                    </a:lnTo>
                    <a:lnTo>
                      <a:pt x="76368" y="76320"/>
                    </a:lnTo>
                    <a:lnTo>
                      <a:pt x="16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D06FFC4C-5F17-894B-F816-C143FFB5829C}"/>
                  </a:ext>
                </a:extLst>
              </p:cNvPr>
              <p:cNvSpPr/>
              <p:nvPr/>
            </p:nvSpPr>
            <p:spPr>
              <a:xfrm>
                <a:off x="9746864" y="3556733"/>
                <a:ext cx="76200" cy="76200"/>
              </a:xfrm>
              <a:custGeom>
                <a:avLst/>
                <a:gdLst>
                  <a:gd name="connsiteX0" fmla="*/ 168 w 76200"/>
                  <a:gd name="connsiteY0" fmla="*/ 136 h 76200"/>
                  <a:gd name="connsiteX1" fmla="*/ 76368 w 76200"/>
                  <a:gd name="connsiteY1" fmla="*/ 136 h 76200"/>
                  <a:gd name="connsiteX2" fmla="*/ 76368 w 76200"/>
                  <a:gd name="connsiteY2" fmla="*/ 76336 h 76200"/>
                  <a:gd name="connsiteX3" fmla="*/ 16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36"/>
                    </a:moveTo>
                    <a:lnTo>
                      <a:pt x="76368" y="136"/>
                    </a:lnTo>
                    <a:lnTo>
                      <a:pt x="76368" y="76336"/>
                    </a:lnTo>
                    <a:lnTo>
                      <a:pt x="16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2E2CEEED-2EA9-087E-45A7-F3B45CD75F3F}"/>
                  </a:ext>
                </a:extLst>
              </p:cNvPr>
              <p:cNvSpPr/>
              <p:nvPr/>
            </p:nvSpPr>
            <p:spPr>
              <a:xfrm>
                <a:off x="9746864" y="3632933"/>
                <a:ext cx="76200" cy="76200"/>
              </a:xfrm>
              <a:custGeom>
                <a:avLst/>
                <a:gdLst>
                  <a:gd name="connsiteX0" fmla="*/ 168 w 76200"/>
                  <a:gd name="connsiteY0" fmla="*/ 144 h 76200"/>
                  <a:gd name="connsiteX1" fmla="*/ 76368 w 76200"/>
                  <a:gd name="connsiteY1" fmla="*/ 144 h 76200"/>
                  <a:gd name="connsiteX2" fmla="*/ 76368 w 76200"/>
                  <a:gd name="connsiteY2" fmla="*/ 76344 h 76200"/>
                  <a:gd name="connsiteX3" fmla="*/ 16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44"/>
                    </a:moveTo>
                    <a:lnTo>
                      <a:pt x="76368" y="144"/>
                    </a:lnTo>
                    <a:lnTo>
                      <a:pt x="76368" y="76344"/>
                    </a:lnTo>
                    <a:lnTo>
                      <a:pt x="16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9C6DA82D-484D-2014-F3F5-F2D65B2F1D62}"/>
                  </a:ext>
                </a:extLst>
              </p:cNvPr>
              <p:cNvSpPr/>
              <p:nvPr/>
            </p:nvSpPr>
            <p:spPr>
              <a:xfrm>
                <a:off x="9746864" y="3937733"/>
                <a:ext cx="76200" cy="76200"/>
              </a:xfrm>
              <a:custGeom>
                <a:avLst/>
                <a:gdLst>
                  <a:gd name="connsiteX0" fmla="*/ 168 w 76200"/>
                  <a:gd name="connsiteY0" fmla="*/ 176 h 76200"/>
                  <a:gd name="connsiteX1" fmla="*/ 76368 w 76200"/>
                  <a:gd name="connsiteY1" fmla="*/ 176 h 76200"/>
                  <a:gd name="connsiteX2" fmla="*/ 76368 w 76200"/>
                  <a:gd name="connsiteY2" fmla="*/ 76376 h 76200"/>
                  <a:gd name="connsiteX3" fmla="*/ 16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76"/>
                    </a:moveTo>
                    <a:lnTo>
                      <a:pt x="76368" y="176"/>
                    </a:lnTo>
                    <a:lnTo>
                      <a:pt x="76368" y="76376"/>
                    </a:lnTo>
                    <a:lnTo>
                      <a:pt x="16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3430C09E-D08B-A2A5-9A44-726B822C93D2}"/>
                  </a:ext>
                </a:extLst>
              </p:cNvPr>
              <p:cNvSpPr/>
              <p:nvPr/>
            </p:nvSpPr>
            <p:spPr>
              <a:xfrm>
                <a:off x="9746864" y="4013933"/>
                <a:ext cx="76200" cy="76200"/>
              </a:xfrm>
              <a:custGeom>
                <a:avLst/>
                <a:gdLst>
                  <a:gd name="connsiteX0" fmla="*/ 168 w 76200"/>
                  <a:gd name="connsiteY0" fmla="*/ 184 h 76200"/>
                  <a:gd name="connsiteX1" fmla="*/ 76368 w 76200"/>
                  <a:gd name="connsiteY1" fmla="*/ 184 h 76200"/>
                  <a:gd name="connsiteX2" fmla="*/ 76368 w 76200"/>
                  <a:gd name="connsiteY2" fmla="*/ 76384 h 76200"/>
                  <a:gd name="connsiteX3" fmla="*/ 16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184"/>
                    </a:moveTo>
                    <a:lnTo>
                      <a:pt x="76368" y="184"/>
                    </a:lnTo>
                    <a:lnTo>
                      <a:pt x="76368" y="76384"/>
                    </a:lnTo>
                    <a:lnTo>
                      <a:pt x="16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253A3253-5924-CB65-4614-AA9D08826B70}"/>
                  </a:ext>
                </a:extLst>
              </p:cNvPr>
              <p:cNvSpPr/>
              <p:nvPr/>
            </p:nvSpPr>
            <p:spPr>
              <a:xfrm>
                <a:off x="9746864" y="4166333"/>
                <a:ext cx="76200" cy="76200"/>
              </a:xfrm>
              <a:custGeom>
                <a:avLst/>
                <a:gdLst>
                  <a:gd name="connsiteX0" fmla="*/ 168 w 76200"/>
                  <a:gd name="connsiteY0" fmla="*/ 200 h 76200"/>
                  <a:gd name="connsiteX1" fmla="*/ 76368 w 76200"/>
                  <a:gd name="connsiteY1" fmla="*/ 200 h 76200"/>
                  <a:gd name="connsiteX2" fmla="*/ 76368 w 76200"/>
                  <a:gd name="connsiteY2" fmla="*/ 76400 h 76200"/>
                  <a:gd name="connsiteX3" fmla="*/ 16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00"/>
                    </a:moveTo>
                    <a:lnTo>
                      <a:pt x="76368" y="200"/>
                    </a:lnTo>
                    <a:lnTo>
                      <a:pt x="76368" y="76400"/>
                    </a:lnTo>
                    <a:lnTo>
                      <a:pt x="16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13E5B7EB-F4C0-EDB3-C460-7DA7FD8CDECB}"/>
                  </a:ext>
                </a:extLst>
              </p:cNvPr>
              <p:cNvSpPr/>
              <p:nvPr/>
            </p:nvSpPr>
            <p:spPr>
              <a:xfrm>
                <a:off x="9746864" y="4318733"/>
                <a:ext cx="76200" cy="76200"/>
              </a:xfrm>
              <a:custGeom>
                <a:avLst/>
                <a:gdLst>
                  <a:gd name="connsiteX0" fmla="*/ 168 w 76200"/>
                  <a:gd name="connsiteY0" fmla="*/ 216 h 76200"/>
                  <a:gd name="connsiteX1" fmla="*/ 76368 w 76200"/>
                  <a:gd name="connsiteY1" fmla="*/ 216 h 76200"/>
                  <a:gd name="connsiteX2" fmla="*/ 76368 w 76200"/>
                  <a:gd name="connsiteY2" fmla="*/ 76416 h 76200"/>
                  <a:gd name="connsiteX3" fmla="*/ 16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16"/>
                    </a:moveTo>
                    <a:lnTo>
                      <a:pt x="76368" y="216"/>
                    </a:lnTo>
                    <a:lnTo>
                      <a:pt x="76368" y="76416"/>
                    </a:lnTo>
                    <a:lnTo>
                      <a:pt x="16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7693728E-DE40-8DC8-1D9E-08F15EF72C62}"/>
                  </a:ext>
                </a:extLst>
              </p:cNvPr>
              <p:cNvSpPr/>
              <p:nvPr/>
            </p:nvSpPr>
            <p:spPr>
              <a:xfrm>
                <a:off x="9746864" y="4471133"/>
                <a:ext cx="76200" cy="76200"/>
              </a:xfrm>
              <a:custGeom>
                <a:avLst/>
                <a:gdLst>
                  <a:gd name="connsiteX0" fmla="*/ 168 w 76200"/>
                  <a:gd name="connsiteY0" fmla="*/ 232 h 76200"/>
                  <a:gd name="connsiteX1" fmla="*/ 76368 w 76200"/>
                  <a:gd name="connsiteY1" fmla="*/ 232 h 76200"/>
                  <a:gd name="connsiteX2" fmla="*/ 76368 w 76200"/>
                  <a:gd name="connsiteY2" fmla="*/ 76432 h 76200"/>
                  <a:gd name="connsiteX3" fmla="*/ 16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32"/>
                    </a:moveTo>
                    <a:lnTo>
                      <a:pt x="76368" y="232"/>
                    </a:lnTo>
                    <a:lnTo>
                      <a:pt x="76368" y="76432"/>
                    </a:lnTo>
                    <a:lnTo>
                      <a:pt x="16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D1004FF6-9C2D-550D-CAC9-7EA409AA5C4B}"/>
                  </a:ext>
                </a:extLst>
              </p:cNvPr>
              <p:cNvSpPr/>
              <p:nvPr/>
            </p:nvSpPr>
            <p:spPr>
              <a:xfrm>
                <a:off x="9746864" y="4547333"/>
                <a:ext cx="76200" cy="76200"/>
              </a:xfrm>
              <a:custGeom>
                <a:avLst/>
                <a:gdLst>
                  <a:gd name="connsiteX0" fmla="*/ 168 w 76200"/>
                  <a:gd name="connsiteY0" fmla="*/ 240 h 76200"/>
                  <a:gd name="connsiteX1" fmla="*/ 76368 w 76200"/>
                  <a:gd name="connsiteY1" fmla="*/ 240 h 76200"/>
                  <a:gd name="connsiteX2" fmla="*/ 76368 w 76200"/>
                  <a:gd name="connsiteY2" fmla="*/ 76440 h 76200"/>
                  <a:gd name="connsiteX3" fmla="*/ 16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0"/>
                    </a:moveTo>
                    <a:lnTo>
                      <a:pt x="76368" y="240"/>
                    </a:lnTo>
                    <a:lnTo>
                      <a:pt x="76368" y="76440"/>
                    </a:lnTo>
                    <a:lnTo>
                      <a:pt x="16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D7D4C31E-B2E7-16D5-2108-E28DE5BDEBDB}"/>
                  </a:ext>
                </a:extLst>
              </p:cNvPr>
              <p:cNvSpPr/>
              <p:nvPr/>
            </p:nvSpPr>
            <p:spPr>
              <a:xfrm>
                <a:off x="9746864" y="4623533"/>
                <a:ext cx="76200" cy="76200"/>
              </a:xfrm>
              <a:custGeom>
                <a:avLst/>
                <a:gdLst>
                  <a:gd name="connsiteX0" fmla="*/ 168 w 76200"/>
                  <a:gd name="connsiteY0" fmla="*/ 248 h 76200"/>
                  <a:gd name="connsiteX1" fmla="*/ 76368 w 76200"/>
                  <a:gd name="connsiteY1" fmla="*/ 248 h 76200"/>
                  <a:gd name="connsiteX2" fmla="*/ 76368 w 76200"/>
                  <a:gd name="connsiteY2" fmla="*/ 76448 h 76200"/>
                  <a:gd name="connsiteX3" fmla="*/ 16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48"/>
                    </a:moveTo>
                    <a:lnTo>
                      <a:pt x="76368" y="248"/>
                    </a:lnTo>
                    <a:lnTo>
                      <a:pt x="76368" y="76448"/>
                    </a:lnTo>
                    <a:lnTo>
                      <a:pt x="16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6DF2EA73-B4EB-40A0-1532-B2D470CF31F3}"/>
                  </a:ext>
                </a:extLst>
              </p:cNvPr>
              <p:cNvSpPr/>
              <p:nvPr/>
            </p:nvSpPr>
            <p:spPr>
              <a:xfrm>
                <a:off x="9746864" y="4699733"/>
                <a:ext cx="76200" cy="76200"/>
              </a:xfrm>
              <a:custGeom>
                <a:avLst/>
                <a:gdLst>
                  <a:gd name="connsiteX0" fmla="*/ 168 w 76200"/>
                  <a:gd name="connsiteY0" fmla="*/ 256 h 76200"/>
                  <a:gd name="connsiteX1" fmla="*/ 76368 w 76200"/>
                  <a:gd name="connsiteY1" fmla="*/ 256 h 76200"/>
                  <a:gd name="connsiteX2" fmla="*/ 76368 w 76200"/>
                  <a:gd name="connsiteY2" fmla="*/ 76456 h 76200"/>
                  <a:gd name="connsiteX3" fmla="*/ 16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56"/>
                    </a:moveTo>
                    <a:lnTo>
                      <a:pt x="76368" y="256"/>
                    </a:lnTo>
                    <a:lnTo>
                      <a:pt x="76368" y="76456"/>
                    </a:lnTo>
                    <a:lnTo>
                      <a:pt x="16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32788D5A-1E28-2276-9408-79EBECF7E440}"/>
                  </a:ext>
                </a:extLst>
              </p:cNvPr>
              <p:cNvSpPr/>
              <p:nvPr/>
            </p:nvSpPr>
            <p:spPr>
              <a:xfrm>
                <a:off x="9746864" y="4775933"/>
                <a:ext cx="76200" cy="76200"/>
              </a:xfrm>
              <a:custGeom>
                <a:avLst/>
                <a:gdLst>
                  <a:gd name="connsiteX0" fmla="*/ 168 w 76200"/>
                  <a:gd name="connsiteY0" fmla="*/ 264 h 76200"/>
                  <a:gd name="connsiteX1" fmla="*/ 76368 w 76200"/>
                  <a:gd name="connsiteY1" fmla="*/ 264 h 76200"/>
                  <a:gd name="connsiteX2" fmla="*/ 76368 w 76200"/>
                  <a:gd name="connsiteY2" fmla="*/ 76464 h 76200"/>
                  <a:gd name="connsiteX3" fmla="*/ 16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64"/>
                    </a:moveTo>
                    <a:lnTo>
                      <a:pt x="76368" y="264"/>
                    </a:lnTo>
                    <a:lnTo>
                      <a:pt x="76368" y="76464"/>
                    </a:lnTo>
                    <a:lnTo>
                      <a:pt x="16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F3B51A2D-4AF3-813A-9336-9A090E297102}"/>
                  </a:ext>
                </a:extLst>
              </p:cNvPr>
              <p:cNvSpPr/>
              <p:nvPr/>
            </p:nvSpPr>
            <p:spPr>
              <a:xfrm>
                <a:off x="9746864" y="4852133"/>
                <a:ext cx="76200" cy="76200"/>
              </a:xfrm>
              <a:custGeom>
                <a:avLst/>
                <a:gdLst>
                  <a:gd name="connsiteX0" fmla="*/ 168 w 76200"/>
                  <a:gd name="connsiteY0" fmla="*/ 272 h 76200"/>
                  <a:gd name="connsiteX1" fmla="*/ 76368 w 76200"/>
                  <a:gd name="connsiteY1" fmla="*/ 272 h 76200"/>
                  <a:gd name="connsiteX2" fmla="*/ 76368 w 76200"/>
                  <a:gd name="connsiteY2" fmla="*/ 76472 h 76200"/>
                  <a:gd name="connsiteX3" fmla="*/ 16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72"/>
                    </a:moveTo>
                    <a:lnTo>
                      <a:pt x="76368" y="272"/>
                    </a:lnTo>
                    <a:lnTo>
                      <a:pt x="76368" y="76472"/>
                    </a:lnTo>
                    <a:lnTo>
                      <a:pt x="16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AB308D9E-2DC8-4055-E944-0CA27AAB1784}"/>
                  </a:ext>
                </a:extLst>
              </p:cNvPr>
              <p:cNvSpPr/>
              <p:nvPr/>
            </p:nvSpPr>
            <p:spPr>
              <a:xfrm>
                <a:off x="9746864" y="4928333"/>
                <a:ext cx="76200" cy="76200"/>
              </a:xfrm>
              <a:custGeom>
                <a:avLst/>
                <a:gdLst>
                  <a:gd name="connsiteX0" fmla="*/ 168 w 76200"/>
                  <a:gd name="connsiteY0" fmla="*/ 280 h 76200"/>
                  <a:gd name="connsiteX1" fmla="*/ 76368 w 76200"/>
                  <a:gd name="connsiteY1" fmla="*/ 280 h 76200"/>
                  <a:gd name="connsiteX2" fmla="*/ 76368 w 76200"/>
                  <a:gd name="connsiteY2" fmla="*/ 76480 h 76200"/>
                  <a:gd name="connsiteX3" fmla="*/ 168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0"/>
                    </a:moveTo>
                    <a:lnTo>
                      <a:pt x="76368" y="280"/>
                    </a:lnTo>
                    <a:lnTo>
                      <a:pt x="76368" y="76480"/>
                    </a:lnTo>
                    <a:lnTo>
                      <a:pt x="168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A399596F-889E-3820-84B7-5E97FBCBA24C}"/>
                  </a:ext>
                </a:extLst>
              </p:cNvPr>
              <p:cNvSpPr/>
              <p:nvPr/>
            </p:nvSpPr>
            <p:spPr>
              <a:xfrm>
                <a:off x="9746864" y="5004533"/>
                <a:ext cx="76200" cy="76200"/>
              </a:xfrm>
              <a:custGeom>
                <a:avLst/>
                <a:gdLst>
                  <a:gd name="connsiteX0" fmla="*/ 168 w 76200"/>
                  <a:gd name="connsiteY0" fmla="*/ 288 h 76200"/>
                  <a:gd name="connsiteX1" fmla="*/ 76368 w 76200"/>
                  <a:gd name="connsiteY1" fmla="*/ 288 h 76200"/>
                  <a:gd name="connsiteX2" fmla="*/ 76368 w 76200"/>
                  <a:gd name="connsiteY2" fmla="*/ 76488 h 76200"/>
                  <a:gd name="connsiteX3" fmla="*/ 16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68" y="288"/>
                    </a:moveTo>
                    <a:lnTo>
                      <a:pt x="76368" y="288"/>
                    </a:lnTo>
                    <a:lnTo>
                      <a:pt x="76368" y="76488"/>
                    </a:lnTo>
                    <a:lnTo>
                      <a:pt x="16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51420E08-4564-2E7F-79ED-485E97CEB418}"/>
                  </a:ext>
                </a:extLst>
              </p:cNvPr>
              <p:cNvSpPr/>
              <p:nvPr/>
            </p:nvSpPr>
            <p:spPr>
              <a:xfrm>
                <a:off x="9823064" y="2794733"/>
                <a:ext cx="76200" cy="76200"/>
              </a:xfrm>
              <a:custGeom>
                <a:avLst/>
                <a:gdLst>
                  <a:gd name="connsiteX0" fmla="*/ 176 w 76200"/>
                  <a:gd name="connsiteY0" fmla="*/ 56 h 76200"/>
                  <a:gd name="connsiteX1" fmla="*/ 76376 w 76200"/>
                  <a:gd name="connsiteY1" fmla="*/ 56 h 76200"/>
                  <a:gd name="connsiteX2" fmla="*/ 76376 w 76200"/>
                  <a:gd name="connsiteY2" fmla="*/ 76256 h 76200"/>
                  <a:gd name="connsiteX3" fmla="*/ 17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56"/>
                    </a:moveTo>
                    <a:lnTo>
                      <a:pt x="76376" y="56"/>
                    </a:lnTo>
                    <a:lnTo>
                      <a:pt x="76376" y="76256"/>
                    </a:lnTo>
                    <a:lnTo>
                      <a:pt x="17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id="{6DC730A3-C414-882C-DF04-A3EA7686713F}"/>
                  </a:ext>
                </a:extLst>
              </p:cNvPr>
              <p:cNvSpPr/>
              <p:nvPr/>
            </p:nvSpPr>
            <p:spPr>
              <a:xfrm>
                <a:off x="9823064" y="2870933"/>
                <a:ext cx="76200" cy="76200"/>
              </a:xfrm>
              <a:custGeom>
                <a:avLst/>
                <a:gdLst>
                  <a:gd name="connsiteX0" fmla="*/ 176 w 76200"/>
                  <a:gd name="connsiteY0" fmla="*/ 64 h 76200"/>
                  <a:gd name="connsiteX1" fmla="*/ 76376 w 76200"/>
                  <a:gd name="connsiteY1" fmla="*/ 64 h 76200"/>
                  <a:gd name="connsiteX2" fmla="*/ 76376 w 76200"/>
                  <a:gd name="connsiteY2" fmla="*/ 76264 h 76200"/>
                  <a:gd name="connsiteX3" fmla="*/ 17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64"/>
                    </a:moveTo>
                    <a:lnTo>
                      <a:pt x="76376" y="64"/>
                    </a:lnTo>
                    <a:lnTo>
                      <a:pt x="76376" y="76264"/>
                    </a:lnTo>
                    <a:lnTo>
                      <a:pt x="17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2B9C4FBB-4580-CECB-E306-F8C5C7D37482}"/>
                  </a:ext>
                </a:extLst>
              </p:cNvPr>
              <p:cNvSpPr/>
              <p:nvPr/>
            </p:nvSpPr>
            <p:spPr>
              <a:xfrm>
                <a:off x="9823064" y="2947133"/>
                <a:ext cx="76200" cy="76200"/>
              </a:xfrm>
              <a:custGeom>
                <a:avLst/>
                <a:gdLst>
                  <a:gd name="connsiteX0" fmla="*/ 176 w 76200"/>
                  <a:gd name="connsiteY0" fmla="*/ 72 h 76200"/>
                  <a:gd name="connsiteX1" fmla="*/ 76376 w 76200"/>
                  <a:gd name="connsiteY1" fmla="*/ 72 h 76200"/>
                  <a:gd name="connsiteX2" fmla="*/ 76376 w 76200"/>
                  <a:gd name="connsiteY2" fmla="*/ 76272 h 76200"/>
                  <a:gd name="connsiteX3" fmla="*/ 176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72"/>
                    </a:moveTo>
                    <a:lnTo>
                      <a:pt x="76376" y="72"/>
                    </a:lnTo>
                    <a:lnTo>
                      <a:pt x="76376" y="76272"/>
                    </a:lnTo>
                    <a:lnTo>
                      <a:pt x="176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C1E02AA0-3511-258E-D926-81C084AB81D0}"/>
                  </a:ext>
                </a:extLst>
              </p:cNvPr>
              <p:cNvSpPr/>
              <p:nvPr/>
            </p:nvSpPr>
            <p:spPr>
              <a:xfrm>
                <a:off x="9823064" y="3023333"/>
                <a:ext cx="76200" cy="76200"/>
              </a:xfrm>
              <a:custGeom>
                <a:avLst/>
                <a:gdLst>
                  <a:gd name="connsiteX0" fmla="*/ 176 w 76200"/>
                  <a:gd name="connsiteY0" fmla="*/ 80 h 76200"/>
                  <a:gd name="connsiteX1" fmla="*/ 76376 w 76200"/>
                  <a:gd name="connsiteY1" fmla="*/ 80 h 76200"/>
                  <a:gd name="connsiteX2" fmla="*/ 76376 w 76200"/>
                  <a:gd name="connsiteY2" fmla="*/ 76280 h 76200"/>
                  <a:gd name="connsiteX3" fmla="*/ 17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80"/>
                    </a:moveTo>
                    <a:lnTo>
                      <a:pt x="76376" y="80"/>
                    </a:lnTo>
                    <a:lnTo>
                      <a:pt x="76376" y="76280"/>
                    </a:lnTo>
                    <a:lnTo>
                      <a:pt x="17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8" name="자유형: 도형 327">
                <a:extLst>
                  <a:ext uri="{FF2B5EF4-FFF2-40B4-BE49-F238E27FC236}">
                    <a16:creationId xmlns:a16="http://schemas.microsoft.com/office/drawing/2014/main" id="{279744BD-594B-C203-E868-C057626DFF3D}"/>
                  </a:ext>
                </a:extLst>
              </p:cNvPr>
              <p:cNvSpPr/>
              <p:nvPr/>
            </p:nvSpPr>
            <p:spPr>
              <a:xfrm>
                <a:off x="9823064" y="3556733"/>
                <a:ext cx="76200" cy="76200"/>
              </a:xfrm>
              <a:custGeom>
                <a:avLst/>
                <a:gdLst>
                  <a:gd name="connsiteX0" fmla="*/ 176 w 76200"/>
                  <a:gd name="connsiteY0" fmla="*/ 136 h 76200"/>
                  <a:gd name="connsiteX1" fmla="*/ 76376 w 76200"/>
                  <a:gd name="connsiteY1" fmla="*/ 136 h 76200"/>
                  <a:gd name="connsiteX2" fmla="*/ 76376 w 76200"/>
                  <a:gd name="connsiteY2" fmla="*/ 76336 h 76200"/>
                  <a:gd name="connsiteX3" fmla="*/ 17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36"/>
                    </a:moveTo>
                    <a:lnTo>
                      <a:pt x="76376" y="136"/>
                    </a:lnTo>
                    <a:lnTo>
                      <a:pt x="76376" y="76336"/>
                    </a:lnTo>
                    <a:lnTo>
                      <a:pt x="17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A1FE3563-948C-DB4E-3BC4-2E899867390F}"/>
                  </a:ext>
                </a:extLst>
              </p:cNvPr>
              <p:cNvSpPr/>
              <p:nvPr/>
            </p:nvSpPr>
            <p:spPr>
              <a:xfrm>
                <a:off x="9823064" y="3785333"/>
                <a:ext cx="76200" cy="76200"/>
              </a:xfrm>
              <a:custGeom>
                <a:avLst/>
                <a:gdLst>
                  <a:gd name="connsiteX0" fmla="*/ 176 w 76200"/>
                  <a:gd name="connsiteY0" fmla="*/ 160 h 76200"/>
                  <a:gd name="connsiteX1" fmla="*/ 76376 w 76200"/>
                  <a:gd name="connsiteY1" fmla="*/ 160 h 76200"/>
                  <a:gd name="connsiteX2" fmla="*/ 76376 w 76200"/>
                  <a:gd name="connsiteY2" fmla="*/ 76360 h 76200"/>
                  <a:gd name="connsiteX3" fmla="*/ 17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0"/>
                    </a:moveTo>
                    <a:lnTo>
                      <a:pt x="76376" y="160"/>
                    </a:lnTo>
                    <a:lnTo>
                      <a:pt x="76376" y="76360"/>
                    </a:lnTo>
                    <a:lnTo>
                      <a:pt x="17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0" name="자유형: 도형 329">
                <a:extLst>
                  <a:ext uri="{FF2B5EF4-FFF2-40B4-BE49-F238E27FC236}">
                    <a16:creationId xmlns:a16="http://schemas.microsoft.com/office/drawing/2014/main" id="{D9555E09-E9EC-377F-88BB-3BD0189732B8}"/>
                  </a:ext>
                </a:extLst>
              </p:cNvPr>
              <p:cNvSpPr/>
              <p:nvPr/>
            </p:nvSpPr>
            <p:spPr>
              <a:xfrm>
                <a:off x="9823064" y="3861533"/>
                <a:ext cx="76200" cy="76200"/>
              </a:xfrm>
              <a:custGeom>
                <a:avLst/>
                <a:gdLst>
                  <a:gd name="connsiteX0" fmla="*/ 176 w 76200"/>
                  <a:gd name="connsiteY0" fmla="*/ 168 h 76200"/>
                  <a:gd name="connsiteX1" fmla="*/ 76376 w 76200"/>
                  <a:gd name="connsiteY1" fmla="*/ 168 h 76200"/>
                  <a:gd name="connsiteX2" fmla="*/ 76376 w 76200"/>
                  <a:gd name="connsiteY2" fmla="*/ 76368 h 76200"/>
                  <a:gd name="connsiteX3" fmla="*/ 17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68"/>
                    </a:moveTo>
                    <a:lnTo>
                      <a:pt x="76376" y="168"/>
                    </a:lnTo>
                    <a:lnTo>
                      <a:pt x="76376" y="76368"/>
                    </a:lnTo>
                    <a:lnTo>
                      <a:pt x="17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183180D1-127D-2055-CEE9-297D680809F2}"/>
                  </a:ext>
                </a:extLst>
              </p:cNvPr>
              <p:cNvSpPr/>
              <p:nvPr/>
            </p:nvSpPr>
            <p:spPr>
              <a:xfrm>
                <a:off x="9823064" y="4090133"/>
                <a:ext cx="76200" cy="76200"/>
              </a:xfrm>
              <a:custGeom>
                <a:avLst/>
                <a:gdLst>
                  <a:gd name="connsiteX0" fmla="*/ 176 w 76200"/>
                  <a:gd name="connsiteY0" fmla="*/ 192 h 76200"/>
                  <a:gd name="connsiteX1" fmla="*/ 76376 w 76200"/>
                  <a:gd name="connsiteY1" fmla="*/ 192 h 76200"/>
                  <a:gd name="connsiteX2" fmla="*/ 76376 w 76200"/>
                  <a:gd name="connsiteY2" fmla="*/ 76392 h 76200"/>
                  <a:gd name="connsiteX3" fmla="*/ 17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192"/>
                    </a:moveTo>
                    <a:lnTo>
                      <a:pt x="76376" y="192"/>
                    </a:lnTo>
                    <a:lnTo>
                      <a:pt x="76376" y="76392"/>
                    </a:lnTo>
                    <a:lnTo>
                      <a:pt x="17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2" name="자유형: 도형 331">
                <a:extLst>
                  <a:ext uri="{FF2B5EF4-FFF2-40B4-BE49-F238E27FC236}">
                    <a16:creationId xmlns:a16="http://schemas.microsoft.com/office/drawing/2014/main" id="{AF1F4720-0E60-C53A-5BF3-92D2CF2E0A03}"/>
                  </a:ext>
                </a:extLst>
              </p:cNvPr>
              <p:cNvSpPr/>
              <p:nvPr/>
            </p:nvSpPr>
            <p:spPr>
              <a:xfrm>
                <a:off x="9823064" y="4242533"/>
                <a:ext cx="76200" cy="76200"/>
              </a:xfrm>
              <a:custGeom>
                <a:avLst/>
                <a:gdLst>
                  <a:gd name="connsiteX0" fmla="*/ 176 w 76200"/>
                  <a:gd name="connsiteY0" fmla="*/ 208 h 76200"/>
                  <a:gd name="connsiteX1" fmla="*/ 76376 w 76200"/>
                  <a:gd name="connsiteY1" fmla="*/ 208 h 76200"/>
                  <a:gd name="connsiteX2" fmla="*/ 76376 w 76200"/>
                  <a:gd name="connsiteY2" fmla="*/ 76408 h 76200"/>
                  <a:gd name="connsiteX3" fmla="*/ 176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08"/>
                    </a:moveTo>
                    <a:lnTo>
                      <a:pt x="76376" y="208"/>
                    </a:lnTo>
                    <a:lnTo>
                      <a:pt x="76376" y="76408"/>
                    </a:lnTo>
                    <a:lnTo>
                      <a:pt x="176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E38D406F-3E67-1F56-69C7-279EF727B6B2}"/>
                  </a:ext>
                </a:extLst>
              </p:cNvPr>
              <p:cNvSpPr/>
              <p:nvPr/>
            </p:nvSpPr>
            <p:spPr>
              <a:xfrm>
                <a:off x="9823064" y="4318733"/>
                <a:ext cx="76200" cy="76200"/>
              </a:xfrm>
              <a:custGeom>
                <a:avLst/>
                <a:gdLst>
                  <a:gd name="connsiteX0" fmla="*/ 176 w 76200"/>
                  <a:gd name="connsiteY0" fmla="*/ 216 h 76200"/>
                  <a:gd name="connsiteX1" fmla="*/ 76376 w 76200"/>
                  <a:gd name="connsiteY1" fmla="*/ 216 h 76200"/>
                  <a:gd name="connsiteX2" fmla="*/ 76376 w 76200"/>
                  <a:gd name="connsiteY2" fmla="*/ 76416 h 76200"/>
                  <a:gd name="connsiteX3" fmla="*/ 17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16"/>
                    </a:moveTo>
                    <a:lnTo>
                      <a:pt x="76376" y="216"/>
                    </a:lnTo>
                    <a:lnTo>
                      <a:pt x="76376" y="76416"/>
                    </a:lnTo>
                    <a:lnTo>
                      <a:pt x="17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C6AD99AC-96E1-D5A5-E856-0996F980A7C3}"/>
                  </a:ext>
                </a:extLst>
              </p:cNvPr>
              <p:cNvSpPr/>
              <p:nvPr/>
            </p:nvSpPr>
            <p:spPr>
              <a:xfrm>
                <a:off x="9823064" y="4547333"/>
                <a:ext cx="76200" cy="76200"/>
              </a:xfrm>
              <a:custGeom>
                <a:avLst/>
                <a:gdLst>
                  <a:gd name="connsiteX0" fmla="*/ 176 w 76200"/>
                  <a:gd name="connsiteY0" fmla="*/ 240 h 76200"/>
                  <a:gd name="connsiteX1" fmla="*/ 76376 w 76200"/>
                  <a:gd name="connsiteY1" fmla="*/ 240 h 76200"/>
                  <a:gd name="connsiteX2" fmla="*/ 76376 w 76200"/>
                  <a:gd name="connsiteY2" fmla="*/ 76440 h 76200"/>
                  <a:gd name="connsiteX3" fmla="*/ 17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0"/>
                    </a:moveTo>
                    <a:lnTo>
                      <a:pt x="76376" y="240"/>
                    </a:lnTo>
                    <a:lnTo>
                      <a:pt x="76376" y="76440"/>
                    </a:lnTo>
                    <a:lnTo>
                      <a:pt x="17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932FAE39-A283-9B01-2132-D06FC2A7648E}"/>
                  </a:ext>
                </a:extLst>
              </p:cNvPr>
              <p:cNvSpPr/>
              <p:nvPr/>
            </p:nvSpPr>
            <p:spPr>
              <a:xfrm>
                <a:off x="9823064" y="4623533"/>
                <a:ext cx="76200" cy="76200"/>
              </a:xfrm>
              <a:custGeom>
                <a:avLst/>
                <a:gdLst>
                  <a:gd name="connsiteX0" fmla="*/ 176 w 76200"/>
                  <a:gd name="connsiteY0" fmla="*/ 248 h 76200"/>
                  <a:gd name="connsiteX1" fmla="*/ 76376 w 76200"/>
                  <a:gd name="connsiteY1" fmla="*/ 248 h 76200"/>
                  <a:gd name="connsiteX2" fmla="*/ 76376 w 76200"/>
                  <a:gd name="connsiteY2" fmla="*/ 76448 h 76200"/>
                  <a:gd name="connsiteX3" fmla="*/ 17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48"/>
                    </a:moveTo>
                    <a:lnTo>
                      <a:pt x="76376" y="248"/>
                    </a:lnTo>
                    <a:lnTo>
                      <a:pt x="76376" y="76448"/>
                    </a:lnTo>
                    <a:lnTo>
                      <a:pt x="17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728907FE-0261-668F-12F8-CC7AAA83BA2F}"/>
                  </a:ext>
                </a:extLst>
              </p:cNvPr>
              <p:cNvSpPr/>
              <p:nvPr/>
            </p:nvSpPr>
            <p:spPr>
              <a:xfrm>
                <a:off x="9823064" y="4775933"/>
                <a:ext cx="76200" cy="76200"/>
              </a:xfrm>
              <a:custGeom>
                <a:avLst/>
                <a:gdLst>
                  <a:gd name="connsiteX0" fmla="*/ 176 w 76200"/>
                  <a:gd name="connsiteY0" fmla="*/ 264 h 76200"/>
                  <a:gd name="connsiteX1" fmla="*/ 76376 w 76200"/>
                  <a:gd name="connsiteY1" fmla="*/ 264 h 76200"/>
                  <a:gd name="connsiteX2" fmla="*/ 76376 w 76200"/>
                  <a:gd name="connsiteY2" fmla="*/ 76464 h 76200"/>
                  <a:gd name="connsiteX3" fmla="*/ 17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64"/>
                    </a:moveTo>
                    <a:lnTo>
                      <a:pt x="76376" y="264"/>
                    </a:lnTo>
                    <a:lnTo>
                      <a:pt x="76376" y="76464"/>
                    </a:lnTo>
                    <a:lnTo>
                      <a:pt x="17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601C4D00-2462-C458-D1EB-E903FEFBF028}"/>
                  </a:ext>
                </a:extLst>
              </p:cNvPr>
              <p:cNvSpPr/>
              <p:nvPr/>
            </p:nvSpPr>
            <p:spPr>
              <a:xfrm>
                <a:off x="9823064" y="4852133"/>
                <a:ext cx="76200" cy="76200"/>
              </a:xfrm>
              <a:custGeom>
                <a:avLst/>
                <a:gdLst>
                  <a:gd name="connsiteX0" fmla="*/ 176 w 76200"/>
                  <a:gd name="connsiteY0" fmla="*/ 272 h 76200"/>
                  <a:gd name="connsiteX1" fmla="*/ 76376 w 76200"/>
                  <a:gd name="connsiteY1" fmla="*/ 272 h 76200"/>
                  <a:gd name="connsiteX2" fmla="*/ 76376 w 76200"/>
                  <a:gd name="connsiteY2" fmla="*/ 76472 h 76200"/>
                  <a:gd name="connsiteX3" fmla="*/ 17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72"/>
                    </a:moveTo>
                    <a:lnTo>
                      <a:pt x="76376" y="272"/>
                    </a:lnTo>
                    <a:lnTo>
                      <a:pt x="76376" y="76472"/>
                    </a:lnTo>
                    <a:lnTo>
                      <a:pt x="17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B5F984D0-1953-F0EB-F996-A674ED957FB7}"/>
                  </a:ext>
                </a:extLst>
              </p:cNvPr>
              <p:cNvSpPr/>
              <p:nvPr/>
            </p:nvSpPr>
            <p:spPr>
              <a:xfrm>
                <a:off x="9823064" y="4928333"/>
                <a:ext cx="76200" cy="76200"/>
              </a:xfrm>
              <a:custGeom>
                <a:avLst/>
                <a:gdLst>
                  <a:gd name="connsiteX0" fmla="*/ 176 w 76200"/>
                  <a:gd name="connsiteY0" fmla="*/ 280 h 76200"/>
                  <a:gd name="connsiteX1" fmla="*/ 76376 w 76200"/>
                  <a:gd name="connsiteY1" fmla="*/ 280 h 76200"/>
                  <a:gd name="connsiteX2" fmla="*/ 76376 w 76200"/>
                  <a:gd name="connsiteY2" fmla="*/ 76480 h 76200"/>
                  <a:gd name="connsiteX3" fmla="*/ 176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76" y="280"/>
                    </a:moveTo>
                    <a:lnTo>
                      <a:pt x="76376" y="280"/>
                    </a:lnTo>
                    <a:lnTo>
                      <a:pt x="76376" y="76480"/>
                    </a:lnTo>
                    <a:lnTo>
                      <a:pt x="176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620E213A-C1EE-474B-E3EE-8384710E5DAD}"/>
                  </a:ext>
                </a:extLst>
              </p:cNvPr>
              <p:cNvSpPr/>
              <p:nvPr/>
            </p:nvSpPr>
            <p:spPr>
              <a:xfrm>
                <a:off x="9899264" y="2566133"/>
                <a:ext cx="76200" cy="76200"/>
              </a:xfrm>
              <a:custGeom>
                <a:avLst/>
                <a:gdLst>
                  <a:gd name="connsiteX0" fmla="*/ 184 w 76200"/>
                  <a:gd name="connsiteY0" fmla="*/ 32 h 76200"/>
                  <a:gd name="connsiteX1" fmla="*/ 76384 w 76200"/>
                  <a:gd name="connsiteY1" fmla="*/ 32 h 76200"/>
                  <a:gd name="connsiteX2" fmla="*/ 76384 w 76200"/>
                  <a:gd name="connsiteY2" fmla="*/ 76232 h 76200"/>
                  <a:gd name="connsiteX3" fmla="*/ 18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32"/>
                    </a:moveTo>
                    <a:lnTo>
                      <a:pt x="76384" y="32"/>
                    </a:lnTo>
                    <a:lnTo>
                      <a:pt x="76384" y="76232"/>
                    </a:lnTo>
                    <a:lnTo>
                      <a:pt x="18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D77E11D0-7874-A643-DD8C-27EE21F63331}"/>
                  </a:ext>
                </a:extLst>
              </p:cNvPr>
              <p:cNvSpPr/>
              <p:nvPr/>
            </p:nvSpPr>
            <p:spPr>
              <a:xfrm>
                <a:off x="9899264" y="2642333"/>
                <a:ext cx="76200" cy="76200"/>
              </a:xfrm>
              <a:custGeom>
                <a:avLst/>
                <a:gdLst>
                  <a:gd name="connsiteX0" fmla="*/ 184 w 76200"/>
                  <a:gd name="connsiteY0" fmla="*/ 40 h 76200"/>
                  <a:gd name="connsiteX1" fmla="*/ 76384 w 76200"/>
                  <a:gd name="connsiteY1" fmla="*/ 40 h 76200"/>
                  <a:gd name="connsiteX2" fmla="*/ 76384 w 76200"/>
                  <a:gd name="connsiteY2" fmla="*/ 76240 h 76200"/>
                  <a:gd name="connsiteX3" fmla="*/ 184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0"/>
                    </a:moveTo>
                    <a:lnTo>
                      <a:pt x="76384" y="40"/>
                    </a:lnTo>
                    <a:lnTo>
                      <a:pt x="76384" y="76240"/>
                    </a:lnTo>
                    <a:lnTo>
                      <a:pt x="184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6F695D2C-4F84-0FD6-373C-BF86284BDB45}"/>
                  </a:ext>
                </a:extLst>
              </p:cNvPr>
              <p:cNvSpPr/>
              <p:nvPr/>
            </p:nvSpPr>
            <p:spPr>
              <a:xfrm>
                <a:off x="9899264" y="2718533"/>
                <a:ext cx="76200" cy="76200"/>
              </a:xfrm>
              <a:custGeom>
                <a:avLst/>
                <a:gdLst>
                  <a:gd name="connsiteX0" fmla="*/ 184 w 76200"/>
                  <a:gd name="connsiteY0" fmla="*/ 48 h 76200"/>
                  <a:gd name="connsiteX1" fmla="*/ 76384 w 76200"/>
                  <a:gd name="connsiteY1" fmla="*/ 48 h 76200"/>
                  <a:gd name="connsiteX2" fmla="*/ 76384 w 76200"/>
                  <a:gd name="connsiteY2" fmla="*/ 76248 h 76200"/>
                  <a:gd name="connsiteX3" fmla="*/ 18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48"/>
                    </a:moveTo>
                    <a:lnTo>
                      <a:pt x="76384" y="48"/>
                    </a:lnTo>
                    <a:lnTo>
                      <a:pt x="76384" y="76248"/>
                    </a:lnTo>
                    <a:lnTo>
                      <a:pt x="18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A068A5CD-AEF7-B639-6C0E-BFF22C5B95F2}"/>
                  </a:ext>
                </a:extLst>
              </p:cNvPr>
              <p:cNvSpPr/>
              <p:nvPr/>
            </p:nvSpPr>
            <p:spPr>
              <a:xfrm>
                <a:off x="9899264" y="2870933"/>
                <a:ext cx="76200" cy="76200"/>
              </a:xfrm>
              <a:custGeom>
                <a:avLst/>
                <a:gdLst>
                  <a:gd name="connsiteX0" fmla="*/ 184 w 76200"/>
                  <a:gd name="connsiteY0" fmla="*/ 64 h 76200"/>
                  <a:gd name="connsiteX1" fmla="*/ 76384 w 76200"/>
                  <a:gd name="connsiteY1" fmla="*/ 64 h 76200"/>
                  <a:gd name="connsiteX2" fmla="*/ 76384 w 76200"/>
                  <a:gd name="connsiteY2" fmla="*/ 76264 h 76200"/>
                  <a:gd name="connsiteX3" fmla="*/ 18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64"/>
                    </a:moveTo>
                    <a:lnTo>
                      <a:pt x="76384" y="64"/>
                    </a:lnTo>
                    <a:lnTo>
                      <a:pt x="76384" y="76264"/>
                    </a:lnTo>
                    <a:lnTo>
                      <a:pt x="18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3200926D-68A9-D1CD-2134-B8AD675A9A77}"/>
                  </a:ext>
                </a:extLst>
              </p:cNvPr>
              <p:cNvSpPr/>
              <p:nvPr/>
            </p:nvSpPr>
            <p:spPr>
              <a:xfrm>
                <a:off x="9899264" y="3099533"/>
                <a:ext cx="76200" cy="76200"/>
              </a:xfrm>
              <a:custGeom>
                <a:avLst/>
                <a:gdLst>
                  <a:gd name="connsiteX0" fmla="*/ 184 w 76200"/>
                  <a:gd name="connsiteY0" fmla="*/ 88 h 76200"/>
                  <a:gd name="connsiteX1" fmla="*/ 76384 w 76200"/>
                  <a:gd name="connsiteY1" fmla="*/ 88 h 76200"/>
                  <a:gd name="connsiteX2" fmla="*/ 76384 w 76200"/>
                  <a:gd name="connsiteY2" fmla="*/ 76288 h 76200"/>
                  <a:gd name="connsiteX3" fmla="*/ 184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88"/>
                    </a:moveTo>
                    <a:lnTo>
                      <a:pt x="76384" y="88"/>
                    </a:lnTo>
                    <a:lnTo>
                      <a:pt x="76384" y="76288"/>
                    </a:lnTo>
                    <a:lnTo>
                      <a:pt x="184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CA39415E-BD8A-91FD-FDDD-1C2FC793EFBC}"/>
                  </a:ext>
                </a:extLst>
              </p:cNvPr>
              <p:cNvSpPr/>
              <p:nvPr/>
            </p:nvSpPr>
            <p:spPr>
              <a:xfrm>
                <a:off x="9899264" y="3175733"/>
                <a:ext cx="76200" cy="76200"/>
              </a:xfrm>
              <a:custGeom>
                <a:avLst/>
                <a:gdLst>
                  <a:gd name="connsiteX0" fmla="*/ 184 w 76200"/>
                  <a:gd name="connsiteY0" fmla="*/ 96 h 76200"/>
                  <a:gd name="connsiteX1" fmla="*/ 76384 w 76200"/>
                  <a:gd name="connsiteY1" fmla="*/ 96 h 76200"/>
                  <a:gd name="connsiteX2" fmla="*/ 76384 w 76200"/>
                  <a:gd name="connsiteY2" fmla="*/ 76296 h 76200"/>
                  <a:gd name="connsiteX3" fmla="*/ 18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96"/>
                    </a:moveTo>
                    <a:lnTo>
                      <a:pt x="76384" y="96"/>
                    </a:lnTo>
                    <a:lnTo>
                      <a:pt x="76384" y="76296"/>
                    </a:lnTo>
                    <a:lnTo>
                      <a:pt x="18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41696134-72F6-4525-23D4-978C9488E95C}"/>
                  </a:ext>
                </a:extLst>
              </p:cNvPr>
              <p:cNvSpPr/>
              <p:nvPr/>
            </p:nvSpPr>
            <p:spPr>
              <a:xfrm>
                <a:off x="9899264" y="3251933"/>
                <a:ext cx="76200" cy="76200"/>
              </a:xfrm>
              <a:custGeom>
                <a:avLst/>
                <a:gdLst>
                  <a:gd name="connsiteX0" fmla="*/ 184 w 76200"/>
                  <a:gd name="connsiteY0" fmla="*/ 104 h 76200"/>
                  <a:gd name="connsiteX1" fmla="*/ 76384 w 76200"/>
                  <a:gd name="connsiteY1" fmla="*/ 104 h 76200"/>
                  <a:gd name="connsiteX2" fmla="*/ 76384 w 76200"/>
                  <a:gd name="connsiteY2" fmla="*/ 76304 h 76200"/>
                  <a:gd name="connsiteX3" fmla="*/ 18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04"/>
                    </a:moveTo>
                    <a:lnTo>
                      <a:pt x="76384" y="104"/>
                    </a:lnTo>
                    <a:lnTo>
                      <a:pt x="76384" y="76304"/>
                    </a:lnTo>
                    <a:lnTo>
                      <a:pt x="18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B06B5B4B-629A-F77A-A312-25627B32F790}"/>
                  </a:ext>
                </a:extLst>
              </p:cNvPr>
              <p:cNvSpPr/>
              <p:nvPr/>
            </p:nvSpPr>
            <p:spPr>
              <a:xfrm>
                <a:off x="9899264" y="3328133"/>
                <a:ext cx="76200" cy="76200"/>
              </a:xfrm>
              <a:custGeom>
                <a:avLst/>
                <a:gdLst>
                  <a:gd name="connsiteX0" fmla="*/ 184 w 76200"/>
                  <a:gd name="connsiteY0" fmla="*/ 112 h 76200"/>
                  <a:gd name="connsiteX1" fmla="*/ 76384 w 76200"/>
                  <a:gd name="connsiteY1" fmla="*/ 112 h 76200"/>
                  <a:gd name="connsiteX2" fmla="*/ 76384 w 76200"/>
                  <a:gd name="connsiteY2" fmla="*/ 76312 h 76200"/>
                  <a:gd name="connsiteX3" fmla="*/ 18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12"/>
                    </a:moveTo>
                    <a:lnTo>
                      <a:pt x="76384" y="112"/>
                    </a:lnTo>
                    <a:lnTo>
                      <a:pt x="76384" y="76312"/>
                    </a:lnTo>
                    <a:lnTo>
                      <a:pt x="18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06C77263-E774-317B-7707-138C6CEAA266}"/>
                  </a:ext>
                </a:extLst>
              </p:cNvPr>
              <p:cNvSpPr/>
              <p:nvPr/>
            </p:nvSpPr>
            <p:spPr>
              <a:xfrm>
                <a:off x="9899264" y="3632933"/>
                <a:ext cx="76200" cy="76200"/>
              </a:xfrm>
              <a:custGeom>
                <a:avLst/>
                <a:gdLst>
                  <a:gd name="connsiteX0" fmla="*/ 184 w 76200"/>
                  <a:gd name="connsiteY0" fmla="*/ 144 h 76200"/>
                  <a:gd name="connsiteX1" fmla="*/ 76384 w 76200"/>
                  <a:gd name="connsiteY1" fmla="*/ 144 h 76200"/>
                  <a:gd name="connsiteX2" fmla="*/ 76384 w 76200"/>
                  <a:gd name="connsiteY2" fmla="*/ 76344 h 76200"/>
                  <a:gd name="connsiteX3" fmla="*/ 18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44"/>
                    </a:moveTo>
                    <a:lnTo>
                      <a:pt x="76384" y="144"/>
                    </a:lnTo>
                    <a:lnTo>
                      <a:pt x="76384" y="76344"/>
                    </a:lnTo>
                    <a:lnTo>
                      <a:pt x="18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4C14C40B-FE8B-CC84-F9AF-67A9EDD32C79}"/>
                  </a:ext>
                </a:extLst>
              </p:cNvPr>
              <p:cNvSpPr/>
              <p:nvPr/>
            </p:nvSpPr>
            <p:spPr>
              <a:xfrm>
                <a:off x="9899264" y="3785333"/>
                <a:ext cx="76200" cy="76200"/>
              </a:xfrm>
              <a:custGeom>
                <a:avLst/>
                <a:gdLst>
                  <a:gd name="connsiteX0" fmla="*/ 184 w 76200"/>
                  <a:gd name="connsiteY0" fmla="*/ 160 h 76200"/>
                  <a:gd name="connsiteX1" fmla="*/ 76384 w 76200"/>
                  <a:gd name="connsiteY1" fmla="*/ 160 h 76200"/>
                  <a:gd name="connsiteX2" fmla="*/ 76384 w 76200"/>
                  <a:gd name="connsiteY2" fmla="*/ 76360 h 76200"/>
                  <a:gd name="connsiteX3" fmla="*/ 18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0"/>
                    </a:moveTo>
                    <a:lnTo>
                      <a:pt x="76384" y="160"/>
                    </a:lnTo>
                    <a:lnTo>
                      <a:pt x="76384" y="76360"/>
                    </a:lnTo>
                    <a:lnTo>
                      <a:pt x="18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1E6350B6-7F97-8DBF-0042-3FC5AAA393BA}"/>
                  </a:ext>
                </a:extLst>
              </p:cNvPr>
              <p:cNvSpPr/>
              <p:nvPr/>
            </p:nvSpPr>
            <p:spPr>
              <a:xfrm>
                <a:off x="9899264" y="3861533"/>
                <a:ext cx="76200" cy="76200"/>
              </a:xfrm>
              <a:custGeom>
                <a:avLst/>
                <a:gdLst>
                  <a:gd name="connsiteX0" fmla="*/ 184 w 76200"/>
                  <a:gd name="connsiteY0" fmla="*/ 168 h 76200"/>
                  <a:gd name="connsiteX1" fmla="*/ 76384 w 76200"/>
                  <a:gd name="connsiteY1" fmla="*/ 168 h 76200"/>
                  <a:gd name="connsiteX2" fmla="*/ 76384 w 76200"/>
                  <a:gd name="connsiteY2" fmla="*/ 76368 h 76200"/>
                  <a:gd name="connsiteX3" fmla="*/ 184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68"/>
                    </a:moveTo>
                    <a:lnTo>
                      <a:pt x="76384" y="168"/>
                    </a:lnTo>
                    <a:lnTo>
                      <a:pt x="76384" y="76368"/>
                    </a:lnTo>
                    <a:lnTo>
                      <a:pt x="184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CD2E8C30-52B4-7319-6A59-4F3FD3F66D9C}"/>
                  </a:ext>
                </a:extLst>
              </p:cNvPr>
              <p:cNvSpPr/>
              <p:nvPr/>
            </p:nvSpPr>
            <p:spPr>
              <a:xfrm>
                <a:off x="9899264" y="4090133"/>
                <a:ext cx="76200" cy="76200"/>
              </a:xfrm>
              <a:custGeom>
                <a:avLst/>
                <a:gdLst>
                  <a:gd name="connsiteX0" fmla="*/ 184 w 76200"/>
                  <a:gd name="connsiteY0" fmla="*/ 192 h 76200"/>
                  <a:gd name="connsiteX1" fmla="*/ 76384 w 76200"/>
                  <a:gd name="connsiteY1" fmla="*/ 192 h 76200"/>
                  <a:gd name="connsiteX2" fmla="*/ 76384 w 76200"/>
                  <a:gd name="connsiteY2" fmla="*/ 76392 h 76200"/>
                  <a:gd name="connsiteX3" fmla="*/ 18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192"/>
                    </a:moveTo>
                    <a:lnTo>
                      <a:pt x="76384" y="192"/>
                    </a:lnTo>
                    <a:lnTo>
                      <a:pt x="76384" y="76392"/>
                    </a:lnTo>
                    <a:lnTo>
                      <a:pt x="18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87C3BC54-FB67-DE19-247F-6E04A1AA7561}"/>
                  </a:ext>
                </a:extLst>
              </p:cNvPr>
              <p:cNvSpPr/>
              <p:nvPr/>
            </p:nvSpPr>
            <p:spPr>
              <a:xfrm>
                <a:off x="9899264" y="4166333"/>
                <a:ext cx="76200" cy="76200"/>
              </a:xfrm>
              <a:custGeom>
                <a:avLst/>
                <a:gdLst>
                  <a:gd name="connsiteX0" fmla="*/ 184 w 76200"/>
                  <a:gd name="connsiteY0" fmla="*/ 200 h 76200"/>
                  <a:gd name="connsiteX1" fmla="*/ 76384 w 76200"/>
                  <a:gd name="connsiteY1" fmla="*/ 200 h 76200"/>
                  <a:gd name="connsiteX2" fmla="*/ 76384 w 76200"/>
                  <a:gd name="connsiteY2" fmla="*/ 76400 h 76200"/>
                  <a:gd name="connsiteX3" fmla="*/ 18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00"/>
                    </a:moveTo>
                    <a:lnTo>
                      <a:pt x="76384" y="200"/>
                    </a:lnTo>
                    <a:lnTo>
                      <a:pt x="76384" y="76400"/>
                    </a:lnTo>
                    <a:lnTo>
                      <a:pt x="18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5E0AD28B-8566-6C7F-4E30-1B14BD1135F1}"/>
                  </a:ext>
                </a:extLst>
              </p:cNvPr>
              <p:cNvSpPr/>
              <p:nvPr/>
            </p:nvSpPr>
            <p:spPr>
              <a:xfrm>
                <a:off x="9899264" y="4318733"/>
                <a:ext cx="76200" cy="76200"/>
              </a:xfrm>
              <a:custGeom>
                <a:avLst/>
                <a:gdLst>
                  <a:gd name="connsiteX0" fmla="*/ 184 w 76200"/>
                  <a:gd name="connsiteY0" fmla="*/ 216 h 76200"/>
                  <a:gd name="connsiteX1" fmla="*/ 76384 w 76200"/>
                  <a:gd name="connsiteY1" fmla="*/ 216 h 76200"/>
                  <a:gd name="connsiteX2" fmla="*/ 76384 w 76200"/>
                  <a:gd name="connsiteY2" fmla="*/ 76416 h 76200"/>
                  <a:gd name="connsiteX3" fmla="*/ 18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16"/>
                    </a:moveTo>
                    <a:lnTo>
                      <a:pt x="76384" y="216"/>
                    </a:lnTo>
                    <a:lnTo>
                      <a:pt x="76384" y="76416"/>
                    </a:lnTo>
                    <a:lnTo>
                      <a:pt x="18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397054F-8AA4-0DE8-0B81-996F41489BEA}"/>
                  </a:ext>
                </a:extLst>
              </p:cNvPr>
              <p:cNvSpPr/>
              <p:nvPr/>
            </p:nvSpPr>
            <p:spPr>
              <a:xfrm>
                <a:off x="9899264" y="4394933"/>
                <a:ext cx="76200" cy="76200"/>
              </a:xfrm>
              <a:custGeom>
                <a:avLst/>
                <a:gdLst>
                  <a:gd name="connsiteX0" fmla="*/ 184 w 76200"/>
                  <a:gd name="connsiteY0" fmla="*/ 224 h 76200"/>
                  <a:gd name="connsiteX1" fmla="*/ 76384 w 76200"/>
                  <a:gd name="connsiteY1" fmla="*/ 224 h 76200"/>
                  <a:gd name="connsiteX2" fmla="*/ 76384 w 76200"/>
                  <a:gd name="connsiteY2" fmla="*/ 76424 h 76200"/>
                  <a:gd name="connsiteX3" fmla="*/ 18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24"/>
                    </a:moveTo>
                    <a:lnTo>
                      <a:pt x="76384" y="224"/>
                    </a:lnTo>
                    <a:lnTo>
                      <a:pt x="76384" y="76424"/>
                    </a:lnTo>
                    <a:lnTo>
                      <a:pt x="18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4" name="자유형: 도형 353">
                <a:extLst>
                  <a:ext uri="{FF2B5EF4-FFF2-40B4-BE49-F238E27FC236}">
                    <a16:creationId xmlns:a16="http://schemas.microsoft.com/office/drawing/2014/main" id="{E1AED55A-1B5A-2EE7-408F-2252699AC703}"/>
                  </a:ext>
                </a:extLst>
              </p:cNvPr>
              <p:cNvSpPr/>
              <p:nvPr/>
            </p:nvSpPr>
            <p:spPr>
              <a:xfrm>
                <a:off x="9899264" y="4547333"/>
                <a:ext cx="76200" cy="76200"/>
              </a:xfrm>
              <a:custGeom>
                <a:avLst/>
                <a:gdLst>
                  <a:gd name="connsiteX0" fmla="*/ 184 w 76200"/>
                  <a:gd name="connsiteY0" fmla="*/ 240 h 76200"/>
                  <a:gd name="connsiteX1" fmla="*/ 76384 w 76200"/>
                  <a:gd name="connsiteY1" fmla="*/ 240 h 76200"/>
                  <a:gd name="connsiteX2" fmla="*/ 76384 w 76200"/>
                  <a:gd name="connsiteY2" fmla="*/ 76440 h 76200"/>
                  <a:gd name="connsiteX3" fmla="*/ 18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0"/>
                    </a:moveTo>
                    <a:lnTo>
                      <a:pt x="76384" y="240"/>
                    </a:lnTo>
                    <a:lnTo>
                      <a:pt x="76384" y="76440"/>
                    </a:lnTo>
                    <a:lnTo>
                      <a:pt x="18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5" name="자유형: 도형 354">
                <a:extLst>
                  <a:ext uri="{FF2B5EF4-FFF2-40B4-BE49-F238E27FC236}">
                    <a16:creationId xmlns:a16="http://schemas.microsoft.com/office/drawing/2014/main" id="{69739EDF-293D-4971-7250-03435E0416F9}"/>
                  </a:ext>
                </a:extLst>
              </p:cNvPr>
              <p:cNvSpPr/>
              <p:nvPr/>
            </p:nvSpPr>
            <p:spPr>
              <a:xfrm>
                <a:off x="9899264" y="4623533"/>
                <a:ext cx="76200" cy="76200"/>
              </a:xfrm>
              <a:custGeom>
                <a:avLst/>
                <a:gdLst>
                  <a:gd name="connsiteX0" fmla="*/ 184 w 76200"/>
                  <a:gd name="connsiteY0" fmla="*/ 248 h 76200"/>
                  <a:gd name="connsiteX1" fmla="*/ 76384 w 76200"/>
                  <a:gd name="connsiteY1" fmla="*/ 248 h 76200"/>
                  <a:gd name="connsiteX2" fmla="*/ 76384 w 76200"/>
                  <a:gd name="connsiteY2" fmla="*/ 76448 h 76200"/>
                  <a:gd name="connsiteX3" fmla="*/ 18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48"/>
                    </a:moveTo>
                    <a:lnTo>
                      <a:pt x="76384" y="248"/>
                    </a:lnTo>
                    <a:lnTo>
                      <a:pt x="76384" y="76448"/>
                    </a:lnTo>
                    <a:lnTo>
                      <a:pt x="18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FEF80C7A-8D3B-8F07-81EC-C499B5175DAC}"/>
                  </a:ext>
                </a:extLst>
              </p:cNvPr>
              <p:cNvSpPr/>
              <p:nvPr/>
            </p:nvSpPr>
            <p:spPr>
              <a:xfrm>
                <a:off x="9899264" y="4699733"/>
                <a:ext cx="76200" cy="76200"/>
              </a:xfrm>
              <a:custGeom>
                <a:avLst/>
                <a:gdLst>
                  <a:gd name="connsiteX0" fmla="*/ 184 w 76200"/>
                  <a:gd name="connsiteY0" fmla="*/ 256 h 76200"/>
                  <a:gd name="connsiteX1" fmla="*/ 76384 w 76200"/>
                  <a:gd name="connsiteY1" fmla="*/ 256 h 76200"/>
                  <a:gd name="connsiteX2" fmla="*/ 76384 w 76200"/>
                  <a:gd name="connsiteY2" fmla="*/ 76456 h 76200"/>
                  <a:gd name="connsiteX3" fmla="*/ 18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56"/>
                    </a:moveTo>
                    <a:lnTo>
                      <a:pt x="76384" y="256"/>
                    </a:lnTo>
                    <a:lnTo>
                      <a:pt x="76384" y="76456"/>
                    </a:lnTo>
                    <a:lnTo>
                      <a:pt x="18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7" name="자유형: 도형 356">
                <a:extLst>
                  <a:ext uri="{FF2B5EF4-FFF2-40B4-BE49-F238E27FC236}">
                    <a16:creationId xmlns:a16="http://schemas.microsoft.com/office/drawing/2014/main" id="{206A5BFC-6421-1DD6-FD31-1157784F2AC8}"/>
                  </a:ext>
                </a:extLst>
              </p:cNvPr>
              <p:cNvSpPr/>
              <p:nvPr/>
            </p:nvSpPr>
            <p:spPr>
              <a:xfrm>
                <a:off x="9899264" y="4852133"/>
                <a:ext cx="76200" cy="76200"/>
              </a:xfrm>
              <a:custGeom>
                <a:avLst/>
                <a:gdLst>
                  <a:gd name="connsiteX0" fmla="*/ 184 w 76200"/>
                  <a:gd name="connsiteY0" fmla="*/ 272 h 76200"/>
                  <a:gd name="connsiteX1" fmla="*/ 76384 w 76200"/>
                  <a:gd name="connsiteY1" fmla="*/ 272 h 76200"/>
                  <a:gd name="connsiteX2" fmla="*/ 76384 w 76200"/>
                  <a:gd name="connsiteY2" fmla="*/ 76472 h 76200"/>
                  <a:gd name="connsiteX3" fmla="*/ 184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72"/>
                    </a:moveTo>
                    <a:lnTo>
                      <a:pt x="76384" y="272"/>
                    </a:lnTo>
                    <a:lnTo>
                      <a:pt x="76384" y="76472"/>
                    </a:lnTo>
                    <a:lnTo>
                      <a:pt x="184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017B25C8-9EAE-C95C-889C-A9B3B1AFE07E}"/>
                  </a:ext>
                </a:extLst>
              </p:cNvPr>
              <p:cNvSpPr/>
              <p:nvPr/>
            </p:nvSpPr>
            <p:spPr>
              <a:xfrm>
                <a:off x="9899264" y="4928333"/>
                <a:ext cx="76200" cy="76200"/>
              </a:xfrm>
              <a:custGeom>
                <a:avLst/>
                <a:gdLst>
                  <a:gd name="connsiteX0" fmla="*/ 184 w 76200"/>
                  <a:gd name="connsiteY0" fmla="*/ 280 h 76200"/>
                  <a:gd name="connsiteX1" fmla="*/ 76384 w 76200"/>
                  <a:gd name="connsiteY1" fmla="*/ 280 h 76200"/>
                  <a:gd name="connsiteX2" fmla="*/ 76384 w 76200"/>
                  <a:gd name="connsiteY2" fmla="*/ 76480 h 76200"/>
                  <a:gd name="connsiteX3" fmla="*/ 18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0"/>
                    </a:moveTo>
                    <a:lnTo>
                      <a:pt x="76384" y="280"/>
                    </a:lnTo>
                    <a:lnTo>
                      <a:pt x="76384" y="76480"/>
                    </a:lnTo>
                    <a:lnTo>
                      <a:pt x="18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D7D0964E-E876-B08F-E23D-ECF27D742A52}"/>
                  </a:ext>
                </a:extLst>
              </p:cNvPr>
              <p:cNvSpPr/>
              <p:nvPr/>
            </p:nvSpPr>
            <p:spPr>
              <a:xfrm>
                <a:off x="9899264" y="5004533"/>
                <a:ext cx="76200" cy="76200"/>
              </a:xfrm>
              <a:custGeom>
                <a:avLst/>
                <a:gdLst>
                  <a:gd name="connsiteX0" fmla="*/ 184 w 76200"/>
                  <a:gd name="connsiteY0" fmla="*/ 288 h 76200"/>
                  <a:gd name="connsiteX1" fmla="*/ 76384 w 76200"/>
                  <a:gd name="connsiteY1" fmla="*/ 288 h 76200"/>
                  <a:gd name="connsiteX2" fmla="*/ 76384 w 76200"/>
                  <a:gd name="connsiteY2" fmla="*/ 76488 h 76200"/>
                  <a:gd name="connsiteX3" fmla="*/ 18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84" y="288"/>
                    </a:moveTo>
                    <a:lnTo>
                      <a:pt x="76384" y="288"/>
                    </a:lnTo>
                    <a:lnTo>
                      <a:pt x="76384" y="76488"/>
                    </a:lnTo>
                    <a:lnTo>
                      <a:pt x="18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A7D763DB-4CA5-54F9-FE3C-8E5B335E64C1}"/>
                  </a:ext>
                </a:extLst>
              </p:cNvPr>
              <p:cNvSpPr/>
              <p:nvPr/>
            </p:nvSpPr>
            <p:spPr>
              <a:xfrm>
                <a:off x="9975464" y="2794733"/>
                <a:ext cx="76200" cy="76200"/>
              </a:xfrm>
              <a:custGeom>
                <a:avLst/>
                <a:gdLst>
                  <a:gd name="connsiteX0" fmla="*/ 192 w 76200"/>
                  <a:gd name="connsiteY0" fmla="*/ 56 h 76200"/>
                  <a:gd name="connsiteX1" fmla="*/ 76392 w 76200"/>
                  <a:gd name="connsiteY1" fmla="*/ 56 h 76200"/>
                  <a:gd name="connsiteX2" fmla="*/ 76392 w 76200"/>
                  <a:gd name="connsiteY2" fmla="*/ 76256 h 76200"/>
                  <a:gd name="connsiteX3" fmla="*/ 19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56"/>
                    </a:moveTo>
                    <a:lnTo>
                      <a:pt x="76392" y="56"/>
                    </a:lnTo>
                    <a:lnTo>
                      <a:pt x="76392" y="76256"/>
                    </a:lnTo>
                    <a:lnTo>
                      <a:pt x="19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0DAFF344-7654-9A87-94CC-91C382338699}"/>
                  </a:ext>
                </a:extLst>
              </p:cNvPr>
              <p:cNvSpPr/>
              <p:nvPr/>
            </p:nvSpPr>
            <p:spPr>
              <a:xfrm>
                <a:off x="9975464" y="2870933"/>
                <a:ext cx="76200" cy="76200"/>
              </a:xfrm>
              <a:custGeom>
                <a:avLst/>
                <a:gdLst>
                  <a:gd name="connsiteX0" fmla="*/ 192 w 76200"/>
                  <a:gd name="connsiteY0" fmla="*/ 64 h 76200"/>
                  <a:gd name="connsiteX1" fmla="*/ 76392 w 76200"/>
                  <a:gd name="connsiteY1" fmla="*/ 64 h 76200"/>
                  <a:gd name="connsiteX2" fmla="*/ 76392 w 76200"/>
                  <a:gd name="connsiteY2" fmla="*/ 76264 h 76200"/>
                  <a:gd name="connsiteX3" fmla="*/ 19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64"/>
                    </a:moveTo>
                    <a:lnTo>
                      <a:pt x="76392" y="64"/>
                    </a:lnTo>
                    <a:lnTo>
                      <a:pt x="76392" y="76264"/>
                    </a:lnTo>
                    <a:lnTo>
                      <a:pt x="19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E9061CA7-5B0D-AA65-2014-62C5903B0145}"/>
                  </a:ext>
                </a:extLst>
              </p:cNvPr>
              <p:cNvSpPr/>
              <p:nvPr/>
            </p:nvSpPr>
            <p:spPr>
              <a:xfrm>
                <a:off x="9975464" y="3023333"/>
                <a:ext cx="76200" cy="76200"/>
              </a:xfrm>
              <a:custGeom>
                <a:avLst/>
                <a:gdLst>
                  <a:gd name="connsiteX0" fmla="*/ 192 w 76200"/>
                  <a:gd name="connsiteY0" fmla="*/ 80 h 76200"/>
                  <a:gd name="connsiteX1" fmla="*/ 76392 w 76200"/>
                  <a:gd name="connsiteY1" fmla="*/ 80 h 76200"/>
                  <a:gd name="connsiteX2" fmla="*/ 76392 w 76200"/>
                  <a:gd name="connsiteY2" fmla="*/ 76280 h 76200"/>
                  <a:gd name="connsiteX3" fmla="*/ 19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0"/>
                    </a:moveTo>
                    <a:lnTo>
                      <a:pt x="76392" y="80"/>
                    </a:lnTo>
                    <a:lnTo>
                      <a:pt x="76392" y="76280"/>
                    </a:lnTo>
                    <a:lnTo>
                      <a:pt x="19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3" name="자유형: 도형 362">
                <a:extLst>
                  <a:ext uri="{FF2B5EF4-FFF2-40B4-BE49-F238E27FC236}">
                    <a16:creationId xmlns:a16="http://schemas.microsoft.com/office/drawing/2014/main" id="{7A97A634-005E-EE29-48F6-4625A0FAB16F}"/>
                  </a:ext>
                </a:extLst>
              </p:cNvPr>
              <p:cNvSpPr/>
              <p:nvPr/>
            </p:nvSpPr>
            <p:spPr>
              <a:xfrm>
                <a:off x="9975464" y="3099533"/>
                <a:ext cx="76200" cy="76200"/>
              </a:xfrm>
              <a:custGeom>
                <a:avLst/>
                <a:gdLst>
                  <a:gd name="connsiteX0" fmla="*/ 192 w 76200"/>
                  <a:gd name="connsiteY0" fmla="*/ 88 h 76200"/>
                  <a:gd name="connsiteX1" fmla="*/ 76392 w 76200"/>
                  <a:gd name="connsiteY1" fmla="*/ 88 h 76200"/>
                  <a:gd name="connsiteX2" fmla="*/ 76392 w 76200"/>
                  <a:gd name="connsiteY2" fmla="*/ 76288 h 76200"/>
                  <a:gd name="connsiteX3" fmla="*/ 192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88"/>
                    </a:moveTo>
                    <a:lnTo>
                      <a:pt x="76392" y="88"/>
                    </a:lnTo>
                    <a:lnTo>
                      <a:pt x="76392" y="76288"/>
                    </a:lnTo>
                    <a:lnTo>
                      <a:pt x="192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4" name="자유형: 도형 363">
                <a:extLst>
                  <a:ext uri="{FF2B5EF4-FFF2-40B4-BE49-F238E27FC236}">
                    <a16:creationId xmlns:a16="http://schemas.microsoft.com/office/drawing/2014/main" id="{B2F66FE3-C535-D9F0-940B-61BEF2B60F99}"/>
                  </a:ext>
                </a:extLst>
              </p:cNvPr>
              <p:cNvSpPr/>
              <p:nvPr/>
            </p:nvSpPr>
            <p:spPr>
              <a:xfrm>
                <a:off x="9975464" y="3175733"/>
                <a:ext cx="76200" cy="76200"/>
              </a:xfrm>
              <a:custGeom>
                <a:avLst/>
                <a:gdLst>
                  <a:gd name="connsiteX0" fmla="*/ 192 w 76200"/>
                  <a:gd name="connsiteY0" fmla="*/ 96 h 76200"/>
                  <a:gd name="connsiteX1" fmla="*/ 76392 w 76200"/>
                  <a:gd name="connsiteY1" fmla="*/ 96 h 76200"/>
                  <a:gd name="connsiteX2" fmla="*/ 76392 w 76200"/>
                  <a:gd name="connsiteY2" fmla="*/ 76296 h 76200"/>
                  <a:gd name="connsiteX3" fmla="*/ 19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96"/>
                    </a:moveTo>
                    <a:lnTo>
                      <a:pt x="76392" y="96"/>
                    </a:lnTo>
                    <a:lnTo>
                      <a:pt x="76392" y="76296"/>
                    </a:lnTo>
                    <a:lnTo>
                      <a:pt x="19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5" name="자유형: 도형 364">
                <a:extLst>
                  <a:ext uri="{FF2B5EF4-FFF2-40B4-BE49-F238E27FC236}">
                    <a16:creationId xmlns:a16="http://schemas.microsoft.com/office/drawing/2014/main" id="{ABA7CF94-3D4E-63EF-1393-FBFAFB106190}"/>
                  </a:ext>
                </a:extLst>
              </p:cNvPr>
              <p:cNvSpPr/>
              <p:nvPr/>
            </p:nvSpPr>
            <p:spPr>
              <a:xfrm>
                <a:off x="9975464" y="3328133"/>
                <a:ext cx="76200" cy="76200"/>
              </a:xfrm>
              <a:custGeom>
                <a:avLst/>
                <a:gdLst>
                  <a:gd name="connsiteX0" fmla="*/ 192 w 76200"/>
                  <a:gd name="connsiteY0" fmla="*/ 112 h 76200"/>
                  <a:gd name="connsiteX1" fmla="*/ 76392 w 76200"/>
                  <a:gd name="connsiteY1" fmla="*/ 112 h 76200"/>
                  <a:gd name="connsiteX2" fmla="*/ 76392 w 76200"/>
                  <a:gd name="connsiteY2" fmla="*/ 76312 h 76200"/>
                  <a:gd name="connsiteX3" fmla="*/ 192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12"/>
                    </a:moveTo>
                    <a:lnTo>
                      <a:pt x="76392" y="112"/>
                    </a:lnTo>
                    <a:lnTo>
                      <a:pt x="76392" y="76312"/>
                    </a:lnTo>
                    <a:lnTo>
                      <a:pt x="192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6" name="자유형: 도형 365">
                <a:extLst>
                  <a:ext uri="{FF2B5EF4-FFF2-40B4-BE49-F238E27FC236}">
                    <a16:creationId xmlns:a16="http://schemas.microsoft.com/office/drawing/2014/main" id="{911FFB28-8B1E-13D6-E314-C4C1C83949A7}"/>
                  </a:ext>
                </a:extLst>
              </p:cNvPr>
              <p:cNvSpPr/>
              <p:nvPr/>
            </p:nvSpPr>
            <p:spPr>
              <a:xfrm>
                <a:off x="9975464" y="3556733"/>
                <a:ext cx="76200" cy="76200"/>
              </a:xfrm>
              <a:custGeom>
                <a:avLst/>
                <a:gdLst>
                  <a:gd name="connsiteX0" fmla="*/ 192 w 76200"/>
                  <a:gd name="connsiteY0" fmla="*/ 136 h 76200"/>
                  <a:gd name="connsiteX1" fmla="*/ 76392 w 76200"/>
                  <a:gd name="connsiteY1" fmla="*/ 136 h 76200"/>
                  <a:gd name="connsiteX2" fmla="*/ 76392 w 76200"/>
                  <a:gd name="connsiteY2" fmla="*/ 76336 h 76200"/>
                  <a:gd name="connsiteX3" fmla="*/ 19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36"/>
                    </a:moveTo>
                    <a:lnTo>
                      <a:pt x="76392" y="136"/>
                    </a:lnTo>
                    <a:lnTo>
                      <a:pt x="76392" y="76336"/>
                    </a:lnTo>
                    <a:lnTo>
                      <a:pt x="19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7" name="자유형: 도형 366">
                <a:extLst>
                  <a:ext uri="{FF2B5EF4-FFF2-40B4-BE49-F238E27FC236}">
                    <a16:creationId xmlns:a16="http://schemas.microsoft.com/office/drawing/2014/main" id="{5D6283D7-AD5C-412F-D747-62375D25D147}"/>
                  </a:ext>
                </a:extLst>
              </p:cNvPr>
              <p:cNvSpPr/>
              <p:nvPr/>
            </p:nvSpPr>
            <p:spPr>
              <a:xfrm>
                <a:off x="9975464" y="3785333"/>
                <a:ext cx="76200" cy="76200"/>
              </a:xfrm>
              <a:custGeom>
                <a:avLst/>
                <a:gdLst>
                  <a:gd name="connsiteX0" fmla="*/ 192 w 76200"/>
                  <a:gd name="connsiteY0" fmla="*/ 160 h 76200"/>
                  <a:gd name="connsiteX1" fmla="*/ 76392 w 76200"/>
                  <a:gd name="connsiteY1" fmla="*/ 160 h 76200"/>
                  <a:gd name="connsiteX2" fmla="*/ 76392 w 76200"/>
                  <a:gd name="connsiteY2" fmla="*/ 76360 h 76200"/>
                  <a:gd name="connsiteX3" fmla="*/ 19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0"/>
                    </a:moveTo>
                    <a:lnTo>
                      <a:pt x="76392" y="160"/>
                    </a:lnTo>
                    <a:lnTo>
                      <a:pt x="76392" y="76360"/>
                    </a:lnTo>
                    <a:lnTo>
                      <a:pt x="19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8" name="자유형: 도형 367">
                <a:extLst>
                  <a:ext uri="{FF2B5EF4-FFF2-40B4-BE49-F238E27FC236}">
                    <a16:creationId xmlns:a16="http://schemas.microsoft.com/office/drawing/2014/main" id="{77C3F3E1-B3AD-760B-EAE9-8C3767988B0A}"/>
                  </a:ext>
                </a:extLst>
              </p:cNvPr>
              <p:cNvSpPr/>
              <p:nvPr/>
            </p:nvSpPr>
            <p:spPr>
              <a:xfrm>
                <a:off x="9975464" y="3861533"/>
                <a:ext cx="76200" cy="76200"/>
              </a:xfrm>
              <a:custGeom>
                <a:avLst/>
                <a:gdLst>
                  <a:gd name="connsiteX0" fmla="*/ 192 w 76200"/>
                  <a:gd name="connsiteY0" fmla="*/ 168 h 76200"/>
                  <a:gd name="connsiteX1" fmla="*/ 76392 w 76200"/>
                  <a:gd name="connsiteY1" fmla="*/ 168 h 76200"/>
                  <a:gd name="connsiteX2" fmla="*/ 76392 w 76200"/>
                  <a:gd name="connsiteY2" fmla="*/ 76368 h 76200"/>
                  <a:gd name="connsiteX3" fmla="*/ 19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68"/>
                    </a:moveTo>
                    <a:lnTo>
                      <a:pt x="76392" y="168"/>
                    </a:lnTo>
                    <a:lnTo>
                      <a:pt x="76392" y="76368"/>
                    </a:lnTo>
                    <a:lnTo>
                      <a:pt x="19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9" name="자유형: 도형 368">
                <a:extLst>
                  <a:ext uri="{FF2B5EF4-FFF2-40B4-BE49-F238E27FC236}">
                    <a16:creationId xmlns:a16="http://schemas.microsoft.com/office/drawing/2014/main" id="{FF7A4207-5E3A-136A-7F5F-7B1B1F0A8C95}"/>
                  </a:ext>
                </a:extLst>
              </p:cNvPr>
              <p:cNvSpPr/>
              <p:nvPr/>
            </p:nvSpPr>
            <p:spPr>
              <a:xfrm>
                <a:off x="9975464" y="3937733"/>
                <a:ext cx="76200" cy="76200"/>
              </a:xfrm>
              <a:custGeom>
                <a:avLst/>
                <a:gdLst>
                  <a:gd name="connsiteX0" fmla="*/ 192 w 76200"/>
                  <a:gd name="connsiteY0" fmla="*/ 176 h 76200"/>
                  <a:gd name="connsiteX1" fmla="*/ 76392 w 76200"/>
                  <a:gd name="connsiteY1" fmla="*/ 176 h 76200"/>
                  <a:gd name="connsiteX2" fmla="*/ 76392 w 76200"/>
                  <a:gd name="connsiteY2" fmla="*/ 76376 h 76200"/>
                  <a:gd name="connsiteX3" fmla="*/ 19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76"/>
                    </a:moveTo>
                    <a:lnTo>
                      <a:pt x="76392" y="176"/>
                    </a:lnTo>
                    <a:lnTo>
                      <a:pt x="76392" y="76376"/>
                    </a:lnTo>
                    <a:lnTo>
                      <a:pt x="19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0" name="자유형: 도형 369">
                <a:extLst>
                  <a:ext uri="{FF2B5EF4-FFF2-40B4-BE49-F238E27FC236}">
                    <a16:creationId xmlns:a16="http://schemas.microsoft.com/office/drawing/2014/main" id="{EFFEAB9E-F729-F6FE-3538-CDEFA60F1E7F}"/>
                  </a:ext>
                </a:extLst>
              </p:cNvPr>
              <p:cNvSpPr/>
              <p:nvPr/>
            </p:nvSpPr>
            <p:spPr>
              <a:xfrm>
                <a:off x="9975464" y="4013933"/>
                <a:ext cx="76200" cy="76200"/>
              </a:xfrm>
              <a:custGeom>
                <a:avLst/>
                <a:gdLst>
                  <a:gd name="connsiteX0" fmla="*/ 192 w 76200"/>
                  <a:gd name="connsiteY0" fmla="*/ 184 h 76200"/>
                  <a:gd name="connsiteX1" fmla="*/ 76392 w 76200"/>
                  <a:gd name="connsiteY1" fmla="*/ 184 h 76200"/>
                  <a:gd name="connsiteX2" fmla="*/ 76392 w 76200"/>
                  <a:gd name="connsiteY2" fmla="*/ 76384 h 76200"/>
                  <a:gd name="connsiteX3" fmla="*/ 19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84"/>
                    </a:moveTo>
                    <a:lnTo>
                      <a:pt x="76392" y="184"/>
                    </a:lnTo>
                    <a:lnTo>
                      <a:pt x="76392" y="76384"/>
                    </a:lnTo>
                    <a:lnTo>
                      <a:pt x="19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6BA669D1-4128-8983-DC86-EEF3CC34D067}"/>
                  </a:ext>
                </a:extLst>
              </p:cNvPr>
              <p:cNvSpPr/>
              <p:nvPr/>
            </p:nvSpPr>
            <p:spPr>
              <a:xfrm>
                <a:off x="9975464" y="4090133"/>
                <a:ext cx="76200" cy="76200"/>
              </a:xfrm>
              <a:custGeom>
                <a:avLst/>
                <a:gdLst>
                  <a:gd name="connsiteX0" fmla="*/ 192 w 76200"/>
                  <a:gd name="connsiteY0" fmla="*/ 192 h 76200"/>
                  <a:gd name="connsiteX1" fmla="*/ 76392 w 76200"/>
                  <a:gd name="connsiteY1" fmla="*/ 192 h 76200"/>
                  <a:gd name="connsiteX2" fmla="*/ 76392 w 76200"/>
                  <a:gd name="connsiteY2" fmla="*/ 76392 h 76200"/>
                  <a:gd name="connsiteX3" fmla="*/ 19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192"/>
                    </a:moveTo>
                    <a:lnTo>
                      <a:pt x="76392" y="192"/>
                    </a:lnTo>
                    <a:lnTo>
                      <a:pt x="76392" y="76392"/>
                    </a:lnTo>
                    <a:lnTo>
                      <a:pt x="19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9F6C7337-7EB6-D56B-A690-49FBAB7AC392}"/>
                  </a:ext>
                </a:extLst>
              </p:cNvPr>
              <p:cNvSpPr/>
              <p:nvPr/>
            </p:nvSpPr>
            <p:spPr>
              <a:xfrm>
                <a:off x="9975464" y="4394933"/>
                <a:ext cx="76200" cy="76200"/>
              </a:xfrm>
              <a:custGeom>
                <a:avLst/>
                <a:gdLst>
                  <a:gd name="connsiteX0" fmla="*/ 192 w 76200"/>
                  <a:gd name="connsiteY0" fmla="*/ 224 h 76200"/>
                  <a:gd name="connsiteX1" fmla="*/ 76392 w 76200"/>
                  <a:gd name="connsiteY1" fmla="*/ 224 h 76200"/>
                  <a:gd name="connsiteX2" fmla="*/ 76392 w 76200"/>
                  <a:gd name="connsiteY2" fmla="*/ 76424 h 76200"/>
                  <a:gd name="connsiteX3" fmla="*/ 19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24"/>
                    </a:moveTo>
                    <a:lnTo>
                      <a:pt x="76392" y="224"/>
                    </a:lnTo>
                    <a:lnTo>
                      <a:pt x="76392" y="76424"/>
                    </a:lnTo>
                    <a:lnTo>
                      <a:pt x="19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EDDB82B2-1383-383B-EB0D-562C1B9B8022}"/>
                  </a:ext>
                </a:extLst>
              </p:cNvPr>
              <p:cNvSpPr/>
              <p:nvPr/>
            </p:nvSpPr>
            <p:spPr>
              <a:xfrm>
                <a:off x="9975464" y="4471133"/>
                <a:ext cx="76200" cy="76200"/>
              </a:xfrm>
              <a:custGeom>
                <a:avLst/>
                <a:gdLst>
                  <a:gd name="connsiteX0" fmla="*/ 192 w 76200"/>
                  <a:gd name="connsiteY0" fmla="*/ 232 h 76200"/>
                  <a:gd name="connsiteX1" fmla="*/ 76392 w 76200"/>
                  <a:gd name="connsiteY1" fmla="*/ 232 h 76200"/>
                  <a:gd name="connsiteX2" fmla="*/ 76392 w 76200"/>
                  <a:gd name="connsiteY2" fmla="*/ 76432 h 76200"/>
                  <a:gd name="connsiteX3" fmla="*/ 19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32"/>
                    </a:moveTo>
                    <a:lnTo>
                      <a:pt x="76392" y="232"/>
                    </a:lnTo>
                    <a:lnTo>
                      <a:pt x="76392" y="76432"/>
                    </a:lnTo>
                    <a:lnTo>
                      <a:pt x="19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A073CB58-74CA-E9F3-2C4A-64D765FD9179}"/>
                  </a:ext>
                </a:extLst>
              </p:cNvPr>
              <p:cNvSpPr/>
              <p:nvPr/>
            </p:nvSpPr>
            <p:spPr>
              <a:xfrm>
                <a:off x="9975464" y="4547333"/>
                <a:ext cx="76200" cy="76200"/>
              </a:xfrm>
              <a:custGeom>
                <a:avLst/>
                <a:gdLst>
                  <a:gd name="connsiteX0" fmla="*/ 192 w 76200"/>
                  <a:gd name="connsiteY0" fmla="*/ 240 h 76200"/>
                  <a:gd name="connsiteX1" fmla="*/ 76392 w 76200"/>
                  <a:gd name="connsiteY1" fmla="*/ 240 h 76200"/>
                  <a:gd name="connsiteX2" fmla="*/ 76392 w 76200"/>
                  <a:gd name="connsiteY2" fmla="*/ 76440 h 76200"/>
                  <a:gd name="connsiteX3" fmla="*/ 192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0"/>
                    </a:moveTo>
                    <a:lnTo>
                      <a:pt x="76392" y="240"/>
                    </a:lnTo>
                    <a:lnTo>
                      <a:pt x="76392" y="76440"/>
                    </a:lnTo>
                    <a:lnTo>
                      <a:pt x="192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DC6C62AB-31F6-C39E-57EA-CAB5A67ADB6E}"/>
                  </a:ext>
                </a:extLst>
              </p:cNvPr>
              <p:cNvSpPr/>
              <p:nvPr/>
            </p:nvSpPr>
            <p:spPr>
              <a:xfrm>
                <a:off x="9975464" y="4623533"/>
                <a:ext cx="76200" cy="76200"/>
              </a:xfrm>
              <a:custGeom>
                <a:avLst/>
                <a:gdLst>
                  <a:gd name="connsiteX0" fmla="*/ 192 w 76200"/>
                  <a:gd name="connsiteY0" fmla="*/ 248 h 76200"/>
                  <a:gd name="connsiteX1" fmla="*/ 76392 w 76200"/>
                  <a:gd name="connsiteY1" fmla="*/ 248 h 76200"/>
                  <a:gd name="connsiteX2" fmla="*/ 76392 w 76200"/>
                  <a:gd name="connsiteY2" fmla="*/ 76448 h 76200"/>
                  <a:gd name="connsiteX3" fmla="*/ 192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48"/>
                    </a:moveTo>
                    <a:lnTo>
                      <a:pt x="76392" y="248"/>
                    </a:lnTo>
                    <a:lnTo>
                      <a:pt x="76392" y="76448"/>
                    </a:lnTo>
                    <a:lnTo>
                      <a:pt x="192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66CB27F5-AF89-8F90-3205-8C6C06F2B50F}"/>
                  </a:ext>
                </a:extLst>
              </p:cNvPr>
              <p:cNvSpPr/>
              <p:nvPr/>
            </p:nvSpPr>
            <p:spPr>
              <a:xfrm>
                <a:off x="9975464" y="4699733"/>
                <a:ext cx="76200" cy="76200"/>
              </a:xfrm>
              <a:custGeom>
                <a:avLst/>
                <a:gdLst>
                  <a:gd name="connsiteX0" fmla="*/ 192 w 76200"/>
                  <a:gd name="connsiteY0" fmla="*/ 256 h 76200"/>
                  <a:gd name="connsiteX1" fmla="*/ 76392 w 76200"/>
                  <a:gd name="connsiteY1" fmla="*/ 256 h 76200"/>
                  <a:gd name="connsiteX2" fmla="*/ 76392 w 76200"/>
                  <a:gd name="connsiteY2" fmla="*/ 76456 h 76200"/>
                  <a:gd name="connsiteX3" fmla="*/ 19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56"/>
                    </a:moveTo>
                    <a:lnTo>
                      <a:pt x="76392" y="256"/>
                    </a:lnTo>
                    <a:lnTo>
                      <a:pt x="76392" y="76456"/>
                    </a:lnTo>
                    <a:lnTo>
                      <a:pt x="19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B0AF2EF1-224A-D975-3F77-45D616941A61}"/>
                  </a:ext>
                </a:extLst>
              </p:cNvPr>
              <p:cNvSpPr/>
              <p:nvPr/>
            </p:nvSpPr>
            <p:spPr>
              <a:xfrm>
                <a:off x="9975464" y="4852133"/>
                <a:ext cx="76200" cy="76200"/>
              </a:xfrm>
              <a:custGeom>
                <a:avLst/>
                <a:gdLst>
                  <a:gd name="connsiteX0" fmla="*/ 192 w 76200"/>
                  <a:gd name="connsiteY0" fmla="*/ 272 h 76200"/>
                  <a:gd name="connsiteX1" fmla="*/ 76392 w 76200"/>
                  <a:gd name="connsiteY1" fmla="*/ 272 h 76200"/>
                  <a:gd name="connsiteX2" fmla="*/ 76392 w 76200"/>
                  <a:gd name="connsiteY2" fmla="*/ 76472 h 76200"/>
                  <a:gd name="connsiteX3" fmla="*/ 19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72"/>
                    </a:moveTo>
                    <a:lnTo>
                      <a:pt x="76392" y="272"/>
                    </a:lnTo>
                    <a:lnTo>
                      <a:pt x="76392" y="76472"/>
                    </a:lnTo>
                    <a:lnTo>
                      <a:pt x="19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15070905-8E30-C6B9-B856-A08D21A5865B}"/>
                  </a:ext>
                </a:extLst>
              </p:cNvPr>
              <p:cNvSpPr/>
              <p:nvPr/>
            </p:nvSpPr>
            <p:spPr>
              <a:xfrm>
                <a:off x="9975464" y="4928333"/>
                <a:ext cx="76200" cy="76200"/>
              </a:xfrm>
              <a:custGeom>
                <a:avLst/>
                <a:gdLst>
                  <a:gd name="connsiteX0" fmla="*/ 192 w 76200"/>
                  <a:gd name="connsiteY0" fmla="*/ 280 h 76200"/>
                  <a:gd name="connsiteX1" fmla="*/ 76392 w 76200"/>
                  <a:gd name="connsiteY1" fmla="*/ 280 h 76200"/>
                  <a:gd name="connsiteX2" fmla="*/ 76392 w 76200"/>
                  <a:gd name="connsiteY2" fmla="*/ 76480 h 76200"/>
                  <a:gd name="connsiteX3" fmla="*/ 19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0"/>
                    </a:moveTo>
                    <a:lnTo>
                      <a:pt x="76392" y="280"/>
                    </a:lnTo>
                    <a:lnTo>
                      <a:pt x="76392" y="76480"/>
                    </a:lnTo>
                    <a:lnTo>
                      <a:pt x="19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D559F76A-FFA6-4B69-7F97-60B7E83168C7}"/>
                  </a:ext>
                </a:extLst>
              </p:cNvPr>
              <p:cNvSpPr/>
              <p:nvPr/>
            </p:nvSpPr>
            <p:spPr>
              <a:xfrm>
                <a:off x="9975464" y="5004533"/>
                <a:ext cx="76200" cy="76200"/>
              </a:xfrm>
              <a:custGeom>
                <a:avLst/>
                <a:gdLst>
                  <a:gd name="connsiteX0" fmla="*/ 192 w 76200"/>
                  <a:gd name="connsiteY0" fmla="*/ 288 h 76200"/>
                  <a:gd name="connsiteX1" fmla="*/ 76392 w 76200"/>
                  <a:gd name="connsiteY1" fmla="*/ 288 h 76200"/>
                  <a:gd name="connsiteX2" fmla="*/ 76392 w 76200"/>
                  <a:gd name="connsiteY2" fmla="*/ 76488 h 76200"/>
                  <a:gd name="connsiteX3" fmla="*/ 19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192" y="288"/>
                    </a:moveTo>
                    <a:lnTo>
                      <a:pt x="76392" y="288"/>
                    </a:lnTo>
                    <a:lnTo>
                      <a:pt x="76392" y="76488"/>
                    </a:lnTo>
                    <a:lnTo>
                      <a:pt x="19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A80EDCAA-9A26-AE5A-FDA3-F722F61D7013}"/>
                  </a:ext>
                </a:extLst>
              </p:cNvPr>
              <p:cNvSpPr/>
              <p:nvPr/>
            </p:nvSpPr>
            <p:spPr>
              <a:xfrm>
                <a:off x="10051664" y="2566133"/>
                <a:ext cx="76200" cy="76200"/>
              </a:xfrm>
              <a:custGeom>
                <a:avLst/>
                <a:gdLst>
                  <a:gd name="connsiteX0" fmla="*/ 200 w 76200"/>
                  <a:gd name="connsiteY0" fmla="*/ 32 h 76200"/>
                  <a:gd name="connsiteX1" fmla="*/ 76400 w 76200"/>
                  <a:gd name="connsiteY1" fmla="*/ 32 h 76200"/>
                  <a:gd name="connsiteX2" fmla="*/ 76400 w 76200"/>
                  <a:gd name="connsiteY2" fmla="*/ 76232 h 76200"/>
                  <a:gd name="connsiteX3" fmla="*/ 20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32"/>
                    </a:moveTo>
                    <a:lnTo>
                      <a:pt x="76400" y="32"/>
                    </a:lnTo>
                    <a:lnTo>
                      <a:pt x="76400" y="76232"/>
                    </a:lnTo>
                    <a:lnTo>
                      <a:pt x="20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B4E600CA-DD42-306B-33A0-FE72606B2439}"/>
                  </a:ext>
                </a:extLst>
              </p:cNvPr>
              <p:cNvSpPr/>
              <p:nvPr/>
            </p:nvSpPr>
            <p:spPr>
              <a:xfrm>
                <a:off x="10051664" y="2642333"/>
                <a:ext cx="76200" cy="76200"/>
              </a:xfrm>
              <a:custGeom>
                <a:avLst/>
                <a:gdLst>
                  <a:gd name="connsiteX0" fmla="*/ 200 w 76200"/>
                  <a:gd name="connsiteY0" fmla="*/ 40 h 76200"/>
                  <a:gd name="connsiteX1" fmla="*/ 76400 w 76200"/>
                  <a:gd name="connsiteY1" fmla="*/ 40 h 76200"/>
                  <a:gd name="connsiteX2" fmla="*/ 76400 w 76200"/>
                  <a:gd name="connsiteY2" fmla="*/ 76240 h 76200"/>
                  <a:gd name="connsiteX3" fmla="*/ 20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0"/>
                    </a:moveTo>
                    <a:lnTo>
                      <a:pt x="76400" y="40"/>
                    </a:lnTo>
                    <a:lnTo>
                      <a:pt x="76400" y="76240"/>
                    </a:lnTo>
                    <a:lnTo>
                      <a:pt x="20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857FEE86-2061-0824-223B-D2D1B1B00145}"/>
                  </a:ext>
                </a:extLst>
              </p:cNvPr>
              <p:cNvSpPr/>
              <p:nvPr/>
            </p:nvSpPr>
            <p:spPr>
              <a:xfrm>
                <a:off x="10051664" y="2718533"/>
                <a:ext cx="76200" cy="76200"/>
              </a:xfrm>
              <a:custGeom>
                <a:avLst/>
                <a:gdLst>
                  <a:gd name="connsiteX0" fmla="*/ 200 w 76200"/>
                  <a:gd name="connsiteY0" fmla="*/ 48 h 76200"/>
                  <a:gd name="connsiteX1" fmla="*/ 76400 w 76200"/>
                  <a:gd name="connsiteY1" fmla="*/ 48 h 76200"/>
                  <a:gd name="connsiteX2" fmla="*/ 76400 w 76200"/>
                  <a:gd name="connsiteY2" fmla="*/ 76248 h 76200"/>
                  <a:gd name="connsiteX3" fmla="*/ 20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48"/>
                    </a:moveTo>
                    <a:lnTo>
                      <a:pt x="76400" y="48"/>
                    </a:lnTo>
                    <a:lnTo>
                      <a:pt x="76400" y="76248"/>
                    </a:lnTo>
                    <a:lnTo>
                      <a:pt x="20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BBBC9A9C-8C0A-C3C7-C39B-097B720228D1}"/>
                  </a:ext>
                </a:extLst>
              </p:cNvPr>
              <p:cNvSpPr/>
              <p:nvPr/>
            </p:nvSpPr>
            <p:spPr>
              <a:xfrm>
                <a:off x="10051664" y="2794733"/>
                <a:ext cx="76200" cy="76200"/>
              </a:xfrm>
              <a:custGeom>
                <a:avLst/>
                <a:gdLst>
                  <a:gd name="connsiteX0" fmla="*/ 200 w 76200"/>
                  <a:gd name="connsiteY0" fmla="*/ 56 h 76200"/>
                  <a:gd name="connsiteX1" fmla="*/ 76400 w 76200"/>
                  <a:gd name="connsiteY1" fmla="*/ 56 h 76200"/>
                  <a:gd name="connsiteX2" fmla="*/ 76400 w 76200"/>
                  <a:gd name="connsiteY2" fmla="*/ 76256 h 76200"/>
                  <a:gd name="connsiteX3" fmla="*/ 20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56"/>
                    </a:moveTo>
                    <a:lnTo>
                      <a:pt x="76400" y="56"/>
                    </a:lnTo>
                    <a:lnTo>
                      <a:pt x="76400" y="76256"/>
                    </a:lnTo>
                    <a:lnTo>
                      <a:pt x="20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7C4D8089-47C4-93A7-A84B-ABF5AB79A8B4}"/>
                  </a:ext>
                </a:extLst>
              </p:cNvPr>
              <p:cNvSpPr/>
              <p:nvPr/>
            </p:nvSpPr>
            <p:spPr>
              <a:xfrm>
                <a:off x="10051664" y="2870933"/>
                <a:ext cx="76200" cy="76200"/>
              </a:xfrm>
              <a:custGeom>
                <a:avLst/>
                <a:gdLst>
                  <a:gd name="connsiteX0" fmla="*/ 200 w 76200"/>
                  <a:gd name="connsiteY0" fmla="*/ 64 h 76200"/>
                  <a:gd name="connsiteX1" fmla="*/ 76400 w 76200"/>
                  <a:gd name="connsiteY1" fmla="*/ 64 h 76200"/>
                  <a:gd name="connsiteX2" fmla="*/ 76400 w 76200"/>
                  <a:gd name="connsiteY2" fmla="*/ 76264 h 76200"/>
                  <a:gd name="connsiteX3" fmla="*/ 20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64"/>
                    </a:moveTo>
                    <a:lnTo>
                      <a:pt x="76400" y="64"/>
                    </a:lnTo>
                    <a:lnTo>
                      <a:pt x="76400" y="76264"/>
                    </a:lnTo>
                    <a:lnTo>
                      <a:pt x="20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B9DBA5F6-41A5-99F8-6EED-E0DF86BB6607}"/>
                  </a:ext>
                </a:extLst>
              </p:cNvPr>
              <p:cNvSpPr/>
              <p:nvPr/>
            </p:nvSpPr>
            <p:spPr>
              <a:xfrm>
                <a:off x="10051664" y="2947133"/>
                <a:ext cx="76200" cy="76200"/>
              </a:xfrm>
              <a:custGeom>
                <a:avLst/>
                <a:gdLst>
                  <a:gd name="connsiteX0" fmla="*/ 200 w 76200"/>
                  <a:gd name="connsiteY0" fmla="*/ 72 h 76200"/>
                  <a:gd name="connsiteX1" fmla="*/ 76400 w 76200"/>
                  <a:gd name="connsiteY1" fmla="*/ 72 h 76200"/>
                  <a:gd name="connsiteX2" fmla="*/ 76400 w 76200"/>
                  <a:gd name="connsiteY2" fmla="*/ 76272 h 76200"/>
                  <a:gd name="connsiteX3" fmla="*/ 20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72"/>
                    </a:moveTo>
                    <a:lnTo>
                      <a:pt x="76400" y="72"/>
                    </a:lnTo>
                    <a:lnTo>
                      <a:pt x="76400" y="76272"/>
                    </a:lnTo>
                    <a:lnTo>
                      <a:pt x="20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C35D51B2-F8D8-0817-1BF9-5E2DA0609906}"/>
                  </a:ext>
                </a:extLst>
              </p:cNvPr>
              <p:cNvSpPr/>
              <p:nvPr/>
            </p:nvSpPr>
            <p:spPr>
              <a:xfrm>
                <a:off x="10051664" y="3251933"/>
                <a:ext cx="76200" cy="76200"/>
              </a:xfrm>
              <a:custGeom>
                <a:avLst/>
                <a:gdLst>
                  <a:gd name="connsiteX0" fmla="*/ 200 w 76200"/>
                  <a:gd name="connsiteY0" fmla="*/ 104 h 76200"/>
                  <a:gd name="connsiteX1" fmla="*/ 76400 w 76200"/>
                  <a:gd name="connsiteY1" fmla="*/ 104 h 76200"/>
                  <a:gd name="connsiteX2" fmla="*/ 76400 w 76200"/>
                  <a:gd name="connsiteY2" fmla="*/ 76304 h 76200"/>
                  <a:gd name="connsiteX3" fmla="*/ 20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04"/>
                    </a:moveTo>
                    <a:lnTo>
                      <a:pt x="76400" y="104"/>
                    </a:lnTo>
                    <a:lnTo>
                      <a:pt x="76400" y="76304"/>
                    </a:lnTo>
                    <a:lnTo>
                      <a:pt x="20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B4196BB4-E127-E622-E141-94BD395F6E06}"/>
                  </a:ext>
                </a:extLst>
              </p:cNvPr>
              <p:cNvSpPr/>
              <p:nvPr/>
            </p:nvSpPr>
            <p:spPr>
              <a:xfrm>
                <a:off x="10051664" y="3404333"/>
                <a:ext cx="76200" cy="76200"/>
              </a:xfrm>
              <a:custGeom>
                <a:avLst/>
                <a:gdLst>
                  <a:gd name="connsiteX0" fmla="*/ 200 w 76200"/>
                  <a:gd name="connsiteY0" fmla="*/ 120 h 76200"/>
                  <a:gd name="connsiteX1" fmla="*/ 76400 w 76200"/>
                  <a:gd name="connsiteY1" fmla="*/ 120 h 76200"/>
                  <a:gd name="connsiteX2" fmla="*/ 76400 w 76200"/>
                  <a:gd name="connsiteY2" fmla="*/ 76320 h 76200"/>
                  <a:gd name="connsiteX3" fmla="*/ 20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0"/>
                    </a:moveTo>
                    <a:lnTo>
                      <a:pt x="76400" y="120"/>
                    </a:lnTo>
                    <a:lnTo>
                      <a:pt x="76400" y="76320"/>
                    </a:lnTo>
                    <a:lnTo>
                      <a:pt x="20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C7E8CAA9-06A6-4130-A665-8239173E8EA0}"/>
                  </a:ext>
                </a:extLst>
              </p:cNvPr>
              <p:cNvSpPr/>
              <p:nvPr/>
            </p:nvSpPr>
            <p:spPr>
              <a:xfrm>
                <a:off x="10051664" y="3480533"/>
                <a:ext cx="76200" cy="76200"/>
              </a:xfrm>
              <a:custGeom>
                <a:avLst/>
                <a:gdLst>
                  <a:gd name="connsiteX0" fmla="*/ 200 w 76200"/>
                  <a:gd name="connsiteY0" fmla="*/ 128 h 76200"/>
                  <a:gd name="connsiteX1" fmla="*/ 76400 w 76200"/>
                  <a:gd name="connsiteY1" fmla="*/ 128 h 76200"/>
                  <a:gd name="connsiteX2" fmla="*/ 76400 w 76200"/>
                  <a:gd name="connsiteY2" fmla="*/ 76328 h 76200"/>
                  <a:gd name="connsiteX3" fmla="*/ 20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28"/>
                    </a:moveTo>
                    <a:lnTo>
                      <a:pt x="76400" y="128"/>
                    </a:lnTo>
                    <a:lnTo>
                      <a:pt x="76400" y="76328"/>
                    </a:lnTo>
                    <a:lnTo>
                      <a:pt x="20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ACBE735F-3869-6ABB-31B7-515DE1DE1C60}"/>
                  </a:ext>
                </a:extLst>
              </p:cNvPr>
              <p:cNvSpPr/>
              <p:nvPr/>
            </p:nvSpPr>
            <p:spPr>
              <a:xfrm>
                <a:off x="10051664" y="3556733"/>
                <a:ext cx="76200" cy="76200"/>
              </a:xfrm>
              <a:custGeom>
                <a:avLst/>
                <a:gdLst>
                  <a:gd name="connsiteX0" fmla="*/ 200 w 76200"/>
                  <a:gd name="connsiteY0" fmla="*/ 136 h 76200"/>
                  <a:gd name="connsiteX1" fmla="*/ 76400 w 76200"/>
                  <a:gd name="connsiteY1" fmla="*/ 136 h 76200"/>
                  <a:gd name="connsiteX2" fmla="*/ 76400 w 76200"/>
                  <a:gd name="connsiteY2" fmla="*/ 76336 h 76200"/>
                  <a:gd name="connsiteX3" fmla="*/ 20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36"/>
                    </a:moveTo>
                    <a:lnTo>
                      <a:pt x="76400" y="136"/>
                    </a:lnTo>
                    <a:lnTo>
                      <a:pt x="76400" y="76336"/>
                    </a:lnTo>
                    <a:lnTo>
                      <a:pt x="20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55A1A44E-F20A-7939-C263-BCA5F0C7FF1F}"/>
                  </a:ext>
                </a:extLst>
              </p:cNvPr>
              <p:cNvSpPr/>
              <p:nvPr/>
            </p:nvSpPr>
            <p:spPr>
              <a:xfrm>
                <a:off x="10051664" y="3937733"/>
                <a:ext cx="76200" cy="76200"/>
              </a:xfrm>
              <a:custGeom>
                <a:avLst/>
                <a:gdLst>
                  <a:gd name="connsiteX0" fmla="*/ 200 w 76200"/>
                  <a:gd name="connsiteY0" fmla="*/ 176 h 76200"/>
                  <a:gd name="connsiteX1" fmla="*/ 76400 w 76200"/>
                  <a:gd name="connsiteY1" fmla="*/ 176 h 76200"/>
                  <a:gd name="connsiteX2" fmla="*/ 76400 w 76200"/>
                  <a:gd name="connsiteY2" fmla="*/ 76376 h 76200"/>
                  <a:gd name="connsiteX3" fmla="*/ 20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176"/>
                    </a:moveTo>
                    <a:lnTo>
                      <a:pt x="76400" y="176"/>
                    </a:lnTo>
                    <a:lnTo>
                      <a:pt x="76400" y="76376"/>
                    </a:lnTo>
                    <a:lnTo>
                      <a:pt x="20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D8436334-5607-81C4-F20F-6EED0AB40F52}"/>
                  </a:ext>
                </a:extLst>
              </p:cNvPr>
              <p:cNvSpPr/>
              <p:nvPr/>
            </p:nvSpPr>
            <p:spPr>
              <a:xfrm>
                <a:off x="10051664" y="4166333"/>
                <a:ext cx="76200" cy="76200"/>
              </a:xfrm>
              <a:custGeom>
                <a:avLst/>
                <a:gdLst>
                  <a:gd name="connsiteX0" fmla="*/ 200 w 76200"/>
                  <a:gd name="connsiteY0" fmla="*/ 200 h 76200"/>
                  <a:gd name="connsiteX1" fmla="*/ 76400 w 76200"/>
                  <a:gd name="connsiteY1" fmla="*/ 200 h 76200"/>
                  <a:gd name="connsiteX2" fmla="*/ 76400 w 76200"/>
                  <a:gd name="connsiteY2" fmla="*/ 76400 h 76200"/>
                  <a:gd name="connsiteX3" fmla="*/ 200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00"/>
                    </a:moveTo>
                    <a:lnTo>
                      <a:pt x="76400" y="200"/>
                    </a:lnTo>
                    <a:lnTo>
                      <a:pt x="76400" y="76400"/>
                    </a:lnTo>
                    <a:lnTo>
                      <a:pt x="200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3C28F1A6-FF74-A6FB-7353-8EDC0AB06DDA}"/>
                  </a:ext>
                </a:extLst>
              </p:cNvPr>
              <p:cNvSpPr/>
              <p:nvPr/>
            </p:nvSpPr>
            <p:spPr>
              <a:xfrm>
                <a:off x="10051664" y="4547333"/>
                <a:ext cx="76200" cy="76200"/>
              </a:xfrm>
              <a:custGeom>
                <a:avLst/>
                <a:gdLst>
                  <a:gd name="connsiteX0" fmla="*/ 200 w 76200"/>
                  <a:gd name="connsiteY0" fmla="*/ 240 h 76200"/>
                  <a:gd name="connsiteX1" fmla="*/ 76400 w 76200"/>
                  <a:gd name="connsiteY1" fmla="*/ 240 h 76200"/>
                  <a:gd name="connsiteX2" fmla="*/ 76400 w 76200"/>
                  <a:gd name="connsiteY2" fmla="*/ 76440 h 76200"/>
                  <a:gd name="connsiteX3" fmla="*/ 20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40"/>
                    </a:moveTo>
                    <a:lnTo>
                      <a:pt x="76400" y="240"/>
                    </a:lnTo>
                    <a:lnTo>
                      <a:pt x="76400" y="76440"/>
                    </a:lnTo>
                    <a:lnTo>
                      <a:pt x="20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CBE9C52D-64B0-BCC8-3ACB-EB0AAD9BA468}"/>
                  </a:ext>
                </a:extLst>
              </p:cNvPr>
              <p:cNvSpPr/>
              <p:nvPr/>
            </p:nvSpPr>
            <p:spPr>
              <a:xfrm>
                <a:off x="10051664" y="4699733"/>
                <a:ext cx="76200" cy="76200"/>
              </a:xfrm>
              <a:custGeom>
                <a:avLst/>
                <a:gdLst>
                  <a:gd name="connsiteX0" fmla="*/ 200 w 76200"/>
                  <a:gd name="connsiteY0" fmla="*/ 256 h 76200"/>
                  <a:gd name="connsiteX1" fmla="*/ 76400 w 76200"/>
                  <a:gd name="connsiteY1" fmla="*/ 256 h 76200"/>
                  <a:gd name="connsiteX2" fmla="*/ 76400 w 76200"/>
                  <a:gd name="connsiteY2" fmla="*/ 76456 h 76200"/>
                  <a:gd name="connsiteX3" fmla="*/ 20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56"/>
                    </a:moveTo>
                    <a:lnTo>
                      <a:pt x="76400" y="256"/>
                    </a:lnTo>
                    <a:lnTo>
                      <a:pt x="76400" y="76456"/>
                    </a:lnTo>
                    <a:lnTo>
                      <a:pt x="20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938BB1B5-8454-642D-B7ED-0D8BF4793581}"/>
                  </a:ext>
                </a:extLst>
              </p:cNvPr>
              <p:cNvSpPr/>
              <p:nvPr/>
            </p:nvSpPr>
            <p:spPr>
              <a:xfrm>
                <a:off x="10051664" y="4775933"/>
                <a:ext cx="76200" cy="76200"/>
              </a:xfrm>
              <a:custGeom>
                <a:avLst/>
                <a:gdLst>
                  <a:gd name="connsiteX0" fmla="*/ 200 w 76200"/>
                  <a:gd name="connsiteY0" fmla="*/ 264 h 76200"/>
                  <a:gd name="connsiteX1" fmla="*/ 76400 w 76200"/>
                  <a:gd name="connsiteY1" fmla="*/ 264 h 76200"/>
                  <a:gd name="connsiteX2" fmla="*/ 76400 w 76200"/>
                  <a:gd name="connsiteY2" fmla="*/ 76464 h 76200"/>
                  <a:gd name="connsiteX3" fmla="*/ 20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64"/>
                    </a:moveTo>
                    <a:lnTo>
                      <a:pt x="76400" y="264"/>
                    </a:lnTo>
                    <a:lnTo>
                      <a:pt x="76400" y="76464"/>
                    </a:lnTo>
                    <a:lnTo>
                      <a:pt x="20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51634617-0372-B6BC-0195-AC68C84FDAE7}"/>
                  </a:ext>
                </a:extLst>
              </p:cNvPr>
              <p:cNvSpPr/>
              <p:nvPr/>
            </p:nvSpPr>
            <p:spPr>
              <a:xfrm>
                <a:off x="10051664" y="4928333"/>
                <a:ext cx="76200" cy="76200"/>
              </a:xfrm>
              <a:custGeom>
                <a:avLst/>
                <a:gdLst>
                  <a:gd name="connsiteX0" fmla="*/ 200 w 76200"/>
                  <a:gd name="connsiteY0" fmla="*/ 280 h 76200"/>
                  <a:gd name="connsiteX1" fmla="*/ 76400 w 76200"/>
                  <a:gd name="connsiteY1" fmla="*/ 280 h 76200"/>
                  <a:gd name="connsiteX2" fmla="*/ 76400 w 76200"/>
                  <a:gd name="connsiteY2" fmla="*/ 76480 h 76200"/>
                  <a:gd name="connsiteX3" fmla="*/ 200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0"/>
                    </a:moveTo>
                    <a:lnTo>
                      <a:pt x="76400" y="280"/>
                    </a:lnTo>
                    <a:lnTo>
                      <a:pt x="76400" y="76480"/>
                    </a:lnTo>
                    <a:lnTo>
                      <a:pt x="200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02E33740-183A-0DB5-B73F-A657EBC3A3A1}"/>
                  </a:ext>
                </a:extLst>
              </p:cNvPr>
              <p:cNvSpPr/>
              <p:nvPr/>
            </p:nvSpPr>
            <p:spPr>
              <a:xfrm>
                <a:off x="10051664" y="5004533"/>
                <a:ext cx="76200" cy="76200"/>
              </a:xfrm>
              <a:custGeom>
                <a:avLst/>
                <a:gdLst>
                  <a:gd name="connsiteX0" fmla="*/ 200 w 76200"/>
                  <a:gd name="connsiteY0" fmla="*/ 288 h 76200"/>
                  <a:gd name="connsiteX1" fmla="*/ 76400 w 76200"/>
                  <a:gd name="connsiteY1" fmla="*/ 288 h 76200"/>
                  <a:gd name="connsiteX2" fmla="*/ 76400 w 76200"/>
                  <a:gd name="connsiteY2" fmla="*/ 76488 h 76200"/>
                  <a:gd name="connsiteX3" fmla="*/ 200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0" y="288"/>
                    </a:moveTo>
                    <a:lnTo>
                      <a:pt x="76400" y="288"/>
                    </a:lnTo>
                    <a:lnTo>
                      <a:pt x="76400" y="76488"/>
                    </a:lnTo>
                    <a:lnTo>
                      <a:pt x="200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E70DFACE-E51C-A0BF-1A17-AD8F9BA76A3D}"/>
                  </a:ext>
                </a:extLst>
              </p:cNvPr>
              <p:cNvSpPr/>
              <p:nvPr/>
            </p:nvSpPr>
            <p:spPr>
              <a:xfrm>
                <a:off x="10127864" y="2566133"/>
                <a:ext cx="76200" cy="76200"/>
              </a:xfrm>
              <a:custGeom>
                <a:avLst/>
                <a:gdLst>
                  <a:gd name="connsiteX0" fmla="*/ 208 w 76200"/>
                  <a:gd name="connsiteY0" fmla="*/ 32 h 76200"/>
                  <a:gd name="connsiteX1" fmla="*/ 76408 w 76200"/>
                  <a:gd name="connsiteY1" fmla="*/ 32 h 76200"/>
                  <a:gd name="connsiteX2" fmla="*/ 76408 w 76200"/>
                  <a:gd name="connsiteY2" fmla="*/ 76232 h 76200"/>
                  <a:gd name="connsiteX3" fmla="*/ 20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32"/>
                    </a:moveTo>
                    <a:lnTo>
                      <a:pt x="76408" y="32"/>
                    </a:lnTo>
                    <a:lnTo>
                      <a:pt x="76408" y="76232"/>
                    </a:lnTo>
                    <a:lnTo>
                      <a:pt x="20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91E6AC3-218A-0C08-8E7E-DA9E9A57A6D3}"/>
                  </a:ext>
                </a:extLst>
              </p:cNvPr>
              <p:cNvSpPr/>
              <p:nvPr/>
            </p:nvSpPr>
            <p:spPr>
              <a:xfrm>
                <a:off x="10127864" y="2642333"/>
                <a:ext cx="76200" cy="76200"/>
              </a:xfrm>
              <a:custGeom>
                <a:avLst/>
                <a:gdLst>
                  <a:gd name="connsiteX0" fmla="*/ 208 w 76200"/>
                  <a:gd name="connsiteY0" fmla="*/ 40 h 76200"/>
                  <a:gd name="connsiteX1" fmla="*/ 76408 w 76200"/>
                  <a:gd name="connsiteY1" fmla="*/ 40 h 76200"/>
                  <a:gd name="connsiteX2" fmla="*/ 76408 w 76200"/>
                  <a:gd name="connsiteY2" fmla="*/ 76240 h 76200"/>
                  <a:gd name="connsiteX3" fmla="*/ 20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40"/>
                    </a:moveTo>
                    <a:lnTo>
                      <a:pt x="76408" y="40"/>
                    </a:lnTo>
                    <a:lnTo>
                      <a:pt x="76408" y="76240"/>
                    </a:lnTo>
                    <a:lnTo>
                      <a:pt x="20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79A0CC72-3BFF-1A7A-7E99-D6F2590405DD}"/>
                  </a:ext>
                </a:extLst>
              </p:cNvPr>
              <p:cNvSpPr/>
              <p:nvPr/>
            </p:nvSpPr>
            <p:spPr>
              <a:xfrm>
                <a:off x="10127864" y="2794733"/>
                <a:ext cx="76200" cy="76200"/>
              </a:xfrm>
              <a:custGeom>
                <a:avLst/>
                <a:gdLst>
                  <a:gd name="connsiteX0" fmla="*/ 208 w 76200"/>
                  <a:gd name="connsiteY0" fmla="*/ 56 h 76200"/>
                  <a:gd name="connsiteX1" fmla="*/ 76408 w 76200"/>
                  <a:gd name="connsiteY1" fmla="*/ 56 h 76200"/>
                  <a:gd name="connsiteX2" fmla="*/ 76408 w 76200"/>
                  <a:gd name="connsiteY2" fmla="*/ 76256 h 76200"/>
                  <a:gd name="connsiteX3" fmla="*/ 20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56"/>
                    </a:moveTo>
                    <a:lnTo>
                      <a:pt x="76408" y="56"/>
                    </a:lnTo>
                    <a:lnTo>
                      <a:pt x="76408" y="76256"/>
                    </a:lnTo>
                    <a:lnTo>
                      <a:pt x="20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28275B52-0A66-ABEE-B3D7-84E831425FD3}"/>
                  </a:ext>
                </a:extLst>
              </p:cNvPr>
              <p:cNvSpPr/>
              <p:nvPr/>
            </p:nvSpPr>
            <p:spPr>
              <a:xfrm>
                <a:off x="10127864" y="2870933"/>
                <a:ext cx="76200" cy="76200"/>
              </a:xfrm>
              <a:custGeom>
                <a:avLst/>
                <a:gdLst>
                  <a:gd name="connsiteX0" fmla="*/ 208 w 76200"/>
                  <a:gd name="connsiteY0" fmla="*/ 64 h 76200"/>
                  <a:gd name="connsiteX1" fmla="*/ 76408 w 76200"/>
                  <a:gd name="connsiteY1" fmla="*/ 64 h 76200"/>
                  <a:gd name="connsiteX2" fmla="*/ 76408 w 76200"/>
                  <a:gd name="connsiteY2" fmla="*/ 76264 h 76200"/>
                  <a:gd name="connsiteX3" fmla="*/ 20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64"/>
                    </a:moveTo>
                    <a:lnTo>
                      <a:pt x="76408" y="64"/>
                    </a:lnTo>
                    <a:lnTo>
                      <a:pt x="76408" y="76264"/>
                    </a:lnTo>
                    <a:lnTo>
                      <a:pt x="20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04DA94B6-7BAB-8D72-EF25-6F926C7E887C}"/>
                  </a:ext>
                </a:extLst>
              </p:cNvPr>
              <p:cNvSpPr/>
              <p:nvPr/>
            </p:nvSpPr>
            <p:spPr>
              <a:xfrm>
                <a:off x="10127864" y="3023333"/>
                <a:ext cx="76200" cy="76200"/>
              </a:xfrm>
              <a:custGeom>
                <a:avLst/>
                <a:gdLst>
                  <a:gd name="connsiteX0" fmla="*/ 208 w 76200"/>
                  <a:gd name="connsiteY0" fmla="*/ 80 h 76200"/>
                  <a:gd name="connsiteX1" fmla="*/ 76408 w 76200"/>
                  <a:gd name="connsiteY1" fmla="*/ 80 h 76200"/>
                  <a:gd name="connsiteX2" fmla="*/ 76408 w 76200"/>
                  <a:gd name="connsiteY2" fmla="*/ 76280 h 76200"/>
                  <a:gd name="connsiteX3" fmla="*/ 20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0"/>
                    </a:moveTo>
                    <a:lnTo>
                      <a:pt x="76408" y="80"/>
                    </a:lnTo>
                    <a:lnTo>
                      <a:pt x="76408" y="76280"/>
                    </a:lnTo>
                    <a:lnTo>
                      <a:pt x="20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CD9E2500-25F7-024B-1E44-DFE666A8A597}"/>
                  </a:ext>
                </a:extLst>
              </p:cNvPr>
              <p:cNvSpPr/>
              <p:nvPr/>
            </p:nvSpPr>
            <p:spPr>
              <a:xfrm>
                <a:off x="10127864" y="3099533"/>
                <a:ext cx="76200" cy="76200"/>
              </a:xfrm>
              <a:custGeom>
                <a:avLst/>
                <a:gdLst>
                  <a:gd name="connsiteX0" fmla="*/ 208 w 76200"/>
                  <a:gd name="connsiteY0" fmla="*/ 88 h 76200"/>
                  <a:gd name="connsiteX1" fmla="*/ 76408 w 76200"/>
                  <a:gd name="connsiteY1" fmla="*/ 88 h 76200"/>
                  <a:gd name="connsiteX2" fmla="*/ 76408 w 76200"/>
                  <a:gd name="connsiteY2" fmla="*/ 76288 h 76200"/>
                  <a:gd name="connsiteX3" fmla="*/ 208 w 76200"/>
                  <a:gd name="connsiteY3" fmla="*/ 762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88"/>
                    </a:moveTo>
                    <a:lnTo>
                      <a:pt x="76408" y="88"/>
                    </a:lnTo>
                    <a:lnTo>
                      <a:pt x="76408" y="76288"/>
                    </a:lnTo>
                    <a:lnTo>
                      <a:pt x="208" y="762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8C01ABBC-D68B-7CB3-51C7-A8EB76694C40}"/>
                  </a:ext>
                </a:extLst>
              </p:cNvPr>
              <p:cNvSpPr/>
              <p:nvPr/>
            </p:nvSpPr>
            <p:spPr>
              <a:xfrm>
                <a:off x="10127864" y="3709133"/>
                <a:ext cx="76200" cy="76200"/>
              </a:xfrm>
              <a:custGeom>
                <a:avLst/>
                <a:gdLst>
                  <a:gd name="connsiteX0" fmla="*/ 208 w 76200"/>
                  <a:gd name="connsiteY0" fmla="*/ 152 h 76200"/>
                  <a:gd name="connsiteX1" fmla="*/ 76408 w 76200"/>
                  <a:gd name="connsiteY1" fmla="*/ 152 h 76200"/>
                  <a:gd name="connsiteX2" fmla="*/ 76408 w 76200"/>
                  <a:gd name="connsiteY2" fmla="*/ 76352 h 76200"/>
                  <a:gd name="connsiteX3" fmla="*/ 20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52"/>
                    </a:moveTo>
                    <a:lnTo>
                      <a:pt x="76408" y="152"/>
                    </a:lnTo>
                    <a:lnTo>
                      <a:pt x="76408" y="76352"/>
                    </a:lnTo>
                    <a:lnTo>
                      <a:pt x="20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4F1329AA-9BA1-5226-0F9F-1DFBE8DE5C79}"/>
                  </a:ext>
                </a:extLst>
              </p:cNvPr>
              <p:cNvSpPr/>
              <p:nvPr/>
            </p:nvSpPr>
            <p:spPr>
              <a:xfrm>
                <a:off x="10127864" y="3785333"/>
                <a:ext cx="76200" cy="76200"/>
              </a:xfrm>
              <a:custGeom>
                <a:avLst/>
                <a:gdLst>
                  <a:gd name="connsiteX0" fmla="*/ 208 w 76200"/>
                  <a:gd name="connsiteY0" fmla="*/ 160 h 76200"/>
                  <a:gd name="connsiteX1" fmla="*/ 76408 w 76200"/>
                  <a:gd name="connsiteY1" fmla="*/ 160 h 76200"/>
                  <a:gd name="connsiteX2" fmla="*/ 76408 w 76200"/>
                  <a:gd name="connsiteY2" fmla="*/ 76360 h 76200"/>
                  <a:gd name="connsiteX3" fmla="*/ 20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60"/>
                    </a:moveTo>
                    <a:lnTo>
                      <a:pt x="76408" y="160"/>
                    </a:lnTo>
                    <a:lnTo>
                      <a:pt x="76408" y="76360"/>
                    </a:lnTo>
                    <a:lnTo>
                      <a:pt x="20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5F592FDD-EA54-3DFF-29E4-0E0AD8591918}"/>
                  </a:ext>
                </a:extLst>
              </p:cNvPr>
              <p:cNvSpPr/>
              <p:nvPr/>
            </p:nvSpPr>
            <p:spPr>
              <a:xfrm>
                <a:off x="10127864" y="3937733"/>
                <a:ext cx="76200" cy="76200"/>
              </a:xfrm>
              <a:custGeom>
                <a:avLst/>
                <a:gdLst>
                  <a:gd name="connsiteX0" fmla="*/ 208 w 76200"/>
                  <a:gd name="connsiteY0" fmla="*/ 176 h 76200"/>
                  <a:gd name="connsiteX1" fmla="*/ 76408 w 76200"/>
                  <a:gd name="connsiteY1" fmla="*/ 176 h 76200"/>
                  <a:gd name="connsiteX2" fmla="*/ 76408 w 76200"/>
                  <a:gd name="connsiteY2" fmla="*/ 76376 h 76200"/>
                  <a:gd name="connsiteX3" fmla="*/ 20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76"/>
                    </a:moveTo>
                    <a:lnTo>
                      <a:pt x="76408" y="176"/>
                    </a:lnTo>
                    <a:lnTo>
                      <a:pt x="76408" y="76376"/>
                    </a:lnTo>
                    <a:lnTo>
                      <a:pt x="20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25526AA5-CE8F-8E7F-09BE-9159D7312962}"/>
                  </a:ext>
                </a:extLst>
              </p:cNvPr>
              <p:cNvSpPr/>
              <p:nvPr/>
            </p:nvSpPr>
            <p:spPr>
              <a:xfrm>
                <a:off x="10127864" y="4013933"/>
                <a:ext cx="76200" cy="76200"/>
              </a:xfrm>
              <a:custGeom>
                <a:avLst/>
                <a:gdLst>
                  <a:gd name="connsiteX0" fmla="*/ 208 w 76200"/>
                  <a:gd name="connsiteY0" fmla="*/ 184 h 76200"/>
                  <a:gd name="connsiteX1" fmla="*/ 76408 w 76200"/>
                  <a:gd name="connsiteY1" fmla="*/ 184 h 76200"/>
                  <a:gd name="connsiteX2" fmla="*/ 76408 w 76200"/>
                  <a:gd name="connsiteY2" fmla="*/ 76384 h 76200"/>
                  <a:gd name="connsiteX3" fmla="*/ 20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184"/>
                    </a:moveTo>
                    <a:lnTo>
                      <a:pt x="76408" y="184"/>
                    </a:lnTo>
                    <a:lnTo>
                      <a:pt x="76408" y="76384"/>
                    </a:lnTo>
                    <a:lnTo>
                      <a:pt x="20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4FAB6B5F-2664-37ED-28E1-0A4CEDEFCE05}"/>
                  </a:ext>
                </a:extLst>
              </p:cNvPr>
              <p:cNvSpPr/>
              <p:nvPr/>
            </p:nvSpPr>
            <p:spPr>
              <a:xfrm>
                <a:off x="10127864" y="4318733"/>
                <a:ext cx="76200" cy="76200"/>
              </a:xfrm>
              <a:custGeom>
                <a:avLst/>
                <a:gdLst>
                  <a:gd name="connsiteX0" fmla="*/ 208 w 76200"/>
                  <a:gd name="connsiteY0" fmla="*/ 216 h 76200"/>
                  <a:gd name="connsiteX1" fmla="*/ 76408 w 76200"/>
                  <a:gd name="connsiteY1" fmla="*/ 216 h 76200"/>
                  <a:gd name="connsiteX2" fmla="*/ 76408 w 76200"/>
                  <a:gd name="connsiteY2" fmla="*/ 76416 h 76200"/>
                  <a:gd name="connsiteX3" fmla="*/ 20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16"/>
                    </a:moveTo>
                    <a:lnTo>
                      <a:pt x="76408" y="216"/>
                    </a:lnTo>
                    <a:lnTo>
                      <a:pt x="76408" y="76416"/>
                    </a:lnTo>
                    <a:lnTo>
                      <a:pt x="20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6660DD73-E2B9-5D24-16D4-E0B619C78E80}"/>
                  </a:ext>
                </a:extLst>
              </p:cNvPr>
              <p:cNvSpPr/>
              <p:nvPr/>
            </p:nvSpPr>
            <p:spPr>
              <a:xfrm>
                <a:off x="10127864" y="4547333"/>
                <a:ext cx="76200" cy="76200"/>
              </a:xfrm>
              <a:custGeom>
                <a:avLst/>
                <a:gdLst>
                  <a:gd name="connsiteX0" fmla="*/ 208 w 76200"/>
                  <a:gd name="connsiteY0" fmla="*/ 240 h 76200"/>
                  <a:gd name="connsiteX1" fmla="*/ 76408 w 76200"/>
                  <a:gd name="connsiteY1" fmla="*/ 240 h 76200"/>
                  <a:gd name="connsiteX2" fmla="*/ 76408 w 76200"/>
                  <a:gd name="connsiteY2" fmla="*/ 76440 h 76200"/>
                  <a:gd name="connsiteX3" fmla="*/ 20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0"/>
                    </a:moveTo>
                    <a:lnTo>
                      <a:pt x="76408" y="240"/>
                    </a:lnTo>
                    <a:lnTo>
                      <a:pt x="76408" y="76440"/>
                    </a:lnTo>
                    <a:lnTo>
                      <a:pt x="20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C4D92B2A-0F30-4933-0F2C-CC1F1E0AC63A}"/>
                  </a:ext>
                </a:extLst>
              </p:cNvPr>
              <p:cNvSpPr/>
              <p:nvPr/>
            </p:nvSpPr>
            <p:spPr>
              <a:xfrm>
                <a:off x="10127864" y="4623533"/>
                <a:ext cx="76200" cy="76200"/>
              </a:xfrm>
              <a:custGeom>
                <a:avLst/>
                <a:gdLst>
                  <a:gd name="connsiteX0" fmla="*/ 208 w 76200"/>
                  <a:gd name="connsiteY0" fmla="*/ 248 h 76200"/>
                  <a:gd name="connsiteX1" fmla="*/ 76408 w 76200"/>
                  <a:gd name="connsiteY1" fmla="*/ 248 h 76200"/>
                  <a:gd name="connsiteX2" fmla="*/ 76408 w 76200"/>
                  <a:gd name="connsiteY2" fmla="*/ 76448 h 76200"/>
                  <a:gd name="connsiteX3" fmla="*/ 20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48"/>
                    </a:moveTo>
                    <a:lnTo>
                      <a:pt x="76408" y="248"/>
                    </a:lnTo>
                    <a:lnTo>
                      <a:pt x="76408" y="76448"/>
                    </a:lnTo>
                    <a:lnTo>
                      <a:pt x="20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93056FB-C8FF-ED08-EF89-1A85196BA792}"/>
                  </a:ext>
                </a:extLst>
              </p:cNvPr>
              <p:cNvSpPr/>
              <p:nvPr/>
            </p:nvSpPr>
            <p:spPr>
              <a:xfrm>
                <a:off x="10127864" y="4699733"/>
                <a:ext cx="76200" cy="76200"/>
              </a:xfrm>
              <a:custGeom>
                <a:avLst/>
                <a:gdLst>
                  <a:gd name="connsiteX0" fmla="*/ 208 w 76200"/>
                  <a:gd name="connsiteY0" fmla="*/ 256 h 76200"/>
                  <a:gd name="connsiteX1" fmla="*/ 76408 w 76200"/>
                  <a:gd name="connsiteY1" fmla="*/ 256 h 76200"/>
                  <a:gd name="connsiteX2" fmla="*/ 76408 w 76200"/>
                  <a:gd name="connsiteY2" fmla="*/ 76456 h 76200"/>
                  <a:gd name="connsiteX3" fmla="*/ 20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56"/>
                    </a:moveTo>
                    <a:lnTo>
                      <a:pt x="76408" y="256"/>
                    </a:lnTo>
                    <a:lnTo>
                      <a:pt x="76408" y="76456"/>
                    </a:lnTo>
                    <a:lnTo>
                      <a:pt x="20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C4DBCB0B-AFA4-B311-E39D-287EC1EC96EE}"/>
                  </a:ext>
                </a:extLst>
              </p:cNvPr>
              <p:cNvSpPr/>
              <p:nvPr/>
            </p:nvSpPr>
            <p:spPr>
              <a:xfrm>
                <a:off x="10127864" y="4775933"/>
                <a:ext cx="76200" cy="76200"/>
              </a:xfrm>
              <a:custGeom>
                <a:avLst/>
                <a:gdLst>
                  <a:gd name="connsiteX0" fmla="*/ 208 w 76200"/>
                  <a:gd name="connsiteY0" fmla="*/ 264 h 76200"/>
                  <a:gd name="connsiteX1" fmla="*/ 76408 w 76200"/>
                  <a:gd name="connsiteY1" fmla="*/ 264 h 76200"/>
                  <a:gd name="connsiteX2" fmla="*/ 76408 w 76200"/>
                  <a:gd name="connsiteY2" fmla="*/ 76464 h 76200"/>
                  <a:gd name="connsiteX3" fmla="*/ 20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08" y="264"/>
                    </a:moveTo>
                    <a:lnTo>
                      <a:pt x="76408" y="264"/>
                    </a:lnTo>
                    <a:lnTo>
                      <a:pt x="76408" y="76464"/>
                    </a:lnTo>
                    <a:lnTo>
                      <a:pt x="20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AA46D38-F7BD-C43B-BF4E-EAE834C3F544}"/>
                  </a:ext>
                </a:extLst>
              </p:cNvPr>
              <p:cNvSpPr/>
              <p:nvPr/>
            </p:nvSpPr>
            <p:spPr>
              <a:xfrm>
                <a:off x="10204064" y="2794733"/>
                <a:ext cx="76200" cy="76200"/>
              </a:xfrm>
              <a:custGeom>
                <a:avLst/>
                <a:gdLst>
                  <a:gd name="connsiteX0" fmla="*/ 216 w 76200"/>
                  <a:gd name="connsiteY0" fmla="*/ 56 h 76200"/>
                  <a:gd name="connsiteX1" fmla="*/ 76416 w 76200"/>
                  <a:gd name="connsiteY1" fmla="*/ 56 h 76200"/>
                  <a:gd name="connsiteX2" fmla="*/ 76416 w 76200"/>
                  <a:gd name="connsiteY2" fmla="*/ 76256 h 76200"/>
                  <a:gd name="connsiteX3" fmla="*/ 21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56"/>
                    </a:moveTo>
                    <a:lnTo>
                      <a:pt x="76416" y="56"/>
                    </a:lnTo>
                    <a:lnTo>
                      <a:pt x="76416" y="76256"/>
                    </a:lnTo>
                    <a:lnTo>
                      <a:pt x="21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7970495D-A435-8026-FED7-718106E62847}"/>
                  </a:ext>
                </a:extLst>
              </p:cNvPr>
              <p:cNvSpPr/>
              <p:nvPr/>
            </p:nvSpPr>
            <p:spPr>
              <a:xfrm>
                <a:off x="10204064" y="2870933"/>
                <a:ext cx="76200" cy="76200"/>
              </a:xfrm>
              <a:custGeom>
                <a:avLst/>
                <a:gdLst>
                  <a:gd name="connsiteX0" fmla="*/ 216 w 76200"/>
                  <a:gd name="connsiteY0" fmla="*/ 64 h 76200"/>
                  <a:gd name="connsiteX1" fmla="*/ 76416 w 76200"/>
                  <a:gd name="connsiteY1" fmla="*/ 64 h 76200"/>
                  <a:gd name="connsiteX2" fmla="*/ 76416 w 76200"/>
                  <a:gd name="connsiteY2" fmla="*/ 76264 h 76200"/>
                  <a:gd name="connsiteX3" fmla="*/ 21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64"/>
                    </a:moveTo>
                    <a:lnTo>
                      <a:pt x="76416" y="64"/>
                    </a:lnTo>
                    <a:lnTo>
                      <a:pt x="76416" y="76264"/>
                    </a:lnTo>
                    <a:lnTo>
                      <a:pt x="21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73704DAE-BF8D-70C5-669A-519F25F7CD49}"/>
                  </a:ext>
                </a:extLst>
              </p:cNvPr>
              <p:cNvSpPr/>
              <p:nvPr/>
            </p:nvSpPr>
            <p:spPr>
              <a:xfrm>
                <a:off x="10204064" y="3175733"/>
                <a:ext cx="76200" cy="76200"/>
              </a:xfrm>
              <a:custGeom>
                <a:avLst/>
                <a:gdLst>
                  <a:gd name="connsiteX0" fmla="*/ 216 w 76200"/>
                  <a:gd name="connsiteY0" fmla="*/ 96 h 76200"/>
                  <a:gd name="connsiteX1" fmla="*/ 76416 w 76200"/>
                  <a:gd name="connsiteY1" fmla="*/ 96 h 76200"/>
                  <a:gd name="connsiteX2" fmla="*/ 76416 w 76200"/>
                  <a:gd name="connsiteY2" fmla="*/ 76296 h 76200"/>
                  <a:gd name="connsiteX3" fmla="*/ 21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96"/>
                    </a:moveTo>
                    <a:lnTo>
                      <a:pt x="76416" y="96"/>
                    </a:lnTo>
                    <a:lnTo>
                      <a:pt x="76416" y="76296"/>
                    </a:lnTo>
                    <a:lnTo>
                      <a:pt x="21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27489408-BB47-3A46-E220-5B912DA6C241}"/>
                  </a:ext>
                </a:extLst>
              </p:cNvPr>
              <p:cNvSpPr/>
              <p:nvPr/>
            </p:nvSpPr>
            <p:spPr>
              <a:xfrm>
                <a:off x="10204064" y="3251933"/>
                <a:ext cx="76200" cy="76200"/>
              </a:xfrm>
              <a:custGeom>
                <a:avLst/>
                <a:gdLst>
                  <a:gd name="connsiteX0" fmla="*/ 216 w 76200"/>
                  <a:gd name="connsiteY0" fmla="*/ 104 h 76200"/>
                  <a:gd name="connsiteX1" fmla="*/ 76416 w 76200"/>
                  <a:gd name="connsiteY1" fmla="*/ 104 h 76200"/>
                  <a:gd name="connsiteX2" fmla="*/ 76416 w 76200"/>
                  <a:gd name="connsiteY2" fmla="*/ 76304 h 76200"/>
                  <a:gd name="connsiteX3" fmla="*/ 216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04"/>
                    </a:moveTo>
                    <a:lnTo>
                      <a:pt x="76416" y="104"/>
                    </a:lnTo>
                    <a:lnTo>
                      <a:pt x="76416" y="76304"/>
                    </a:lnTo>
                    <a:lnTo>
                      <a:pt x="216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1E00853D-2C69-F393-9641-C1A2B0F26613}"/>
                  </a:ext>
                </a:extLst>
              </p:cNvPr>
              <p:cNvSpPr/>
              <p:nvPr/>
            </p:nvSpPr>
            <p:spPr>
              <a:xfrm>
                <a:off x="10204064" y="3328133"/>
                <a:ext cx="76200" cy="76200"/>
              </a:xfrm>
              <a:custGeom>
                <a:avLst/>
                <a:gdLst>
                  <a:gd name="connsiteX0" fmla="*/ 216 w 76200"/>
                  <a:gd name="connsiteY0" fmla="*/ 112 h 76200"/>
                  <a:gd name="connsiteX1" fmla="*/ 76416 w 76200"/>
                  <a:gd name="connsiteY1" fmla="*/ 112 h 76200"/>
                  <a:gd name="connsiteX2" fmla="*/ 76416 w 76200"/>
                  <a:gd name="connsiteY2" fmla="*/ 76312 h 76200"/>
                  <a:gd name="connsiteX3" fmla="*/ 21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12"/>
                    </a:moveTo>
                    <a:lnTo>
                      <a:pt x="76416" y="112"/>
                    </a:lnTo>
                    <a:lnTo>
                      <a:pt x="76416" y="76312"/>
                    </a:lnTo>
                    <a:lnTo>
                      <a:pt x="21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80F9C215-FBC5-4289-EA79-E21CDB5F9452}"/>
                  </a:ext>
                </a:extLst>
              </p:cNvPr>
              <p:cNvSpPr/>
              <p:nvPr/>
            </p:nvSpPr>
            <p:spPr>
              <a:xfrm>
                <a:off x="10204064" y="3404333"/>
                <a:ext cx="76200" cy="76200"/>
              </a:xfrm>
              <a:custGeom>
                <a:avLst/>
                <a:gdLst>
                  <a:gd name="connsiteX0" fmla="*/ 216 w 76200"/>
                  <a:gd name="connsiteY0" fmla="*/ 120 h 76200"/>
                  <a:gd name="connsiteX1" fmla="*/ 76416 w 76200"/>
                  <a:gd name="connsiteY1" fmla="*/ 120 h 76200"/>
                  <a:gd name="connsiteX2" fmla="*/ 76416 w 76200"/>
                  <a:gd name="connsiteY2" fmla="*/ 76320 h 76200"/>
                  <a:gd name="connsiteX3" fmla="*/ 216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20"/>
                    </a:moveTo>
                    <a:lnTo>
                      <a:pt x="76416" y="120"/>
                    </a:lnTo>
                    <a:lnTo>
                      <a:pt x="76416" y="76320"/>
                    </a:lnTo>
                    <a:lnTo>
                      <a:pt x="216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8E30A577-1C4B-F4AE-55CE-4B4BFF6D1AEC}"/>
                  </a:ext>
                </a:extLst>
              </p:cNvPr>
              <p:cNvSpPr/>
              <p:nvPr/>
            </p:nvSpPr>
            <p:spPr>
              <a:xfrm>
                <a:off x="10204064" y="3556733"/>
                <a:ext cx="76200" cy="76200"/>
              </a:xfrm>
              <a:custGeom>
                <a:avLst/>
                <a:gdLst>
                  <a:gd name="connsiteX0" fmla="*/ 216 w 76200"/>
                  <a:gd name="connsiteY0" fmla="*/ 136 h 76200"/>
                  <a:gd name="connsiteX1" fmla="*/ 76416 w 76200"/>
                  <a:gd name="connsiteY1" fmla="*/ 136 h 76200"/>
                  <a:gd name="connsiteX2" fmla="*/ 76416 w 76200"/>
                  <a:gd name="connsiteY2" fmla="*/ 76336 h 76200"/>
                  <a:gd name="connsiteX3" fmla="*/ 21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36"/>
                    </a:moveTo>
                    <a:lnTo>
                      <a:pt x="76416" y="136"/>
                    </a:lnTo>
                    <a:lnTo>
                      <a:pt x="76416" y="76336"/>
                    </a:lnTo>
                    <a:lnTo>
                      <a:pt x="21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8ED1E091-ADA5-B7BF-AAC6-4DF5B0C30517}"/>
                  </a:ext>
                </a:extLst>
              </p:cNvPr>
              <p:cNvSpPr/>
              <p:nvPr/>
            </p:nvSpPr>
            <p:spPr>
              <a:xfrm>
                <a:off x="10204064" y="3632933"/>
                <a:ext cx="76200" cy="76200"/>
              </a:xfrm>
              <a:custGeom>
                <a:avLst/>
                <a:gdLst>
                  <a:gd name="connsiteX0" fmla="*/ 216 w 76200"/>
                  <a:gd name="connsiteY0" fmla="*/ 144 h 76200"/>
                  <a:gd name="connsiteX1" fmla="*/ 76416 w 76200"/>
                  <a:gd name="connsiteY1" fmla="*/ 144 h 76200"/>
                  <a:gd name="connsiteX2" fmla="*/ 76416 w 76200"/>
                  <a:gd name="connsiteY2" fmla="*/ 76344 h 76200"/>
                  <a:gd name="connsiteX3" fmla="*/ 216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44"/>
                    </a:moveTo>
                    <a:lnTo>
                      <a:pt x="76416" y="144"/>
                    </a:lnTo>
                    <a:lnTo>
                      <a:pt x="76416" y="76344"/>
                    </a:lnTo>
                    <a:lnTo>
                      <a:pt x="216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B38C80D0-C1FD-C0DA-BB43-5DF90DCAF448}"/>
                  </a:ext>
                </a:extLst>
              </p:cNvPr>
              <p:cNvSpPr/>
              <p:nvPr/>
            </p:nvSpPr>
            <p:spPr>
              <a:xfrm>
                <a:off x="10204064" y="3785333"/>
                <a:ext cx="76200" cy="76200"/>
              </a:xfrm>
              <a:custGeom>
                <a:avLst/>
                <a:gdLst>
                  <a:gd name="connsiteX0" fmla="*/ 216 w 76200"/>
                  <a:gd name="connsiteY0" fmla="*/ 160 h 76200"/>
                  <a:gd name="connsiteX1" fmla="*/ 76416 w 76200"/>
                  <a:gd name="connsiteY1" fmla="*/ 160 h 76200"/>
                  <a:gd name="connsiteX2" fmla="*/ 76416 w 76200"/>
                  <a:gd name="connsiteY2" fmla="*/ 76360 h 76200"/>
                  <a:gd name="connsiteX3" fmla="*/ 216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0"/>
                    </a:moveTo>
                    <a:lnTo>
                      <a:pt x="76416" y="160"/>
                    </a:lnTo>
                    <a:lnTo>
                      <a:pt x="76416" y="76360"/>
                    </a:lnTo>
                    <a:lnTo>
                      <a:pt x="216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19B22CA-D10F-241C-9CD7-C57D7E3738D2}"/>
                  </a:ext>
                </a:extLst>
              </p:cNvPr>
              <p:cNvSpPr/>
              <p:nvPr/>
            </p:nvSpPr>
            <p:spPr>
              <a:xfrm>
                <a:off x="10204064" y="3861533"/>
                <a:ext cx="76200" cy="76200"/>
              </a:xfrm>
              <a:custGeom>
                <a:avLst/>
                <a:gdLst>
                  <a:gd name="connsiteX0" fmla="*/ 216 w 76200"/>
                  <a:gd name="connsiteY0" fmla="*/ 168 h 76200"/>
                  <a:gd name="connsiteX1" fmla="*/ 76416 w 76200"/>
                  <a:gd name="connsiteY1" fmla="*/ 168 h 76200"/>
                  <a:gd name="connsiteX2" fmla="*/ 76416 w 76200"/>
                  <a:gd name="connsiteY2" fmla="*/ 76368 h 76200"/>
                  <a:gd name="connsiteX3" fmla="*/ 216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68"/>
                    </a:moveTo>
                    <a:lnTo>
                      <a:pt x="76416" y="168"/>
                    </a:lnTo>
                    <a:lnTo>
                      <a:pt x="76416" y="76368"/>
                    </a:lnTo>
                    <a:lnTo>
                      <a:pt x="216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ECA6DA10-E315-9D2F-F11F-D8E6B0B54A5D}"/>
                  </a:ext>
                </a:extLst>
              </p:cNvPr>
              <p:cNvSpPr/>
              <p:nvPr/>
            </p:nvSpPr>
            <p:spPr>
              <a:xfrm>
                <a:off x="10204064" y="3937733"/>
                <a:ext cx="76200" cy="76200"/>
              </a:xfrm>
              <a:custGeom>
                <a:avLst/>
                <a:gdLst>
                  <a:gd name="connsiteX0" fmla="*/ 216 w 76200"/>
                  <a:gd name="connsiteY0" fmla="*/ 176 h 76200"/>
                  <a:gd name="connsiteX1" fmla="*/ 76416 w 76200"/>
                  <a:gd name="connsiteY1" fmla="*/ 176 h 76200"/>
                  <a:gd name="connsiteX2" fmla="*/ 76416 w 76200"/>
                  <a:gd name="connsiteY2" fmla="*/ 76376 h 76200"/>
                  <a:gd name="connsiteX3" fmla="*/ 21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76"/>
                    </a:moveTo>
                    <a:lnTo>
                      <a:pt x="76416" y="176"/>
                    </a:lnTo>
                    <a:lnTo>
                      <a:pt x="76416" y="76376"/>
                    </a:lnTo>
                    <a:lnTo>
                      <a:pt x="21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5EDE55F-5165-99E8-F17B-798B39BA154B}"/>
                  </a:ext>
                </a:extLst>
              </p:cNvPr>
              <p:cNvSpPr/>
              <p:nvPr/>
            </p:nvSpPr>
            <p:spPr>
              <a:xfrm>
                <a:off x="10204064" y="4013933"/>
                <a:ext cx="76200" cy="76200"/>
              </a:xfrm>
              <a:custGeom>
                <a:avLst/>
                <a:gdLst>
                  <a:gd name="connsiteX0" fmla="*/ 216 w 76200"/>
                  <a:gd name="connsiteY0" fmla="*/ 184 h 76200"/>
                  <a:gd name="connsiteX1" fmla="*/ 76416 w 76200"/>
                  <a:gd name="connsiteY1" fmla="*/ 184 h 76200"/>
                  <a:gd name="connsiteX2" fmla="*/ 76416 w 76200"/>
                  <a:gd name="connsiteY2" fmla="*/ 76384 h 76200"/>
                  <a:gd name="connsiteX3" fmla="*/ 216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84"/>
                    </a:moveTo>
                    <a:lnTo>
                      <a:pt x="76416" y="184"/>
                    </a:lnTo>
                    <a:lnTo>
                      <a:pt x="76416" y="76384"/>
                    </a:lnTo>
                    <a:lnTo>
                      <a:pt x="216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3380ED2-91FA-CD86-14D3-3E4E542A4BE6}"/>
                  </a:ext>
                </a:extLst>
              </p:cNvPr>
              <p:cNvSpPr/>
              <p:nvPr/>
            </p:nvSpPr>
            <p:spPr>
              <a:xfrm>
                <a:off x="10204064" y="4090133"/>
                <a:ext cx="76200" cy="76200"/>
              </a:xfrm>
              <a:custGeom>
                <a:avLst/>
                <a:gdLst>
                  <a:gd name="connsiteX0" fmla="*/ 216 w 76200"/>
                  <a:gd name="connsiteY0" fmla="*/ 192 h 76200"/>
                  <a:gd name="connsiteX1" fmla="*/ 76416 w 76200"/>
                  <a:gd name="connsiteY1" fmla="*/ 192 h 76200"/>
                  <a:gd name="connsiteX2" fmla="*/ 76416 w 76200"/>
                  <a:gd name="connsiteY2" fmla="*/ 76392 h 76200"/>
                  <a:gd name="connsiteX3" fmla="*/ 216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192"/>
                    </a:moveTo>
                    <a:lnTo>
                      <a:pt x="76416" y="192"/>
                    </a:lnTo>
                    <a:lnTo>
                      <a:pt x="76416" y="76392"/>
                    </a:lnTo>
                    <a:lnTo>
                      <a:pt x="216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2B1A20CE-FEB9-0157-A6DD-321F54276818}"/>
                  </a:ext>
                </a:extLst>
              </p:cNvPr>
              <p:cNvSpPr/>
              <p:nvPr/>
            </p:nvSpPr>
            <p:spPr>
              <a:xfrm>
                <a:off x="10204064" y="4318733"/>
                <a:ext cx="76200" cy="76200"/>
              </a:xfrm>
              <a:custGeom>
                <a:avLst/>
                <a:gdLst>
                  <a:gd name="connsiteX0" fmla="*/ 216 w 76200"/>
                  <a:gd name="connsiteY0" fmla="*/ 216 h 76200"/>
                  <a:gd name="connsiteX1" fmla="*/ 76416 w 76200"/>
                  <a:gd name="connsiteY1" fmla="*/ 216 h 76200"/>
                  <a:gd name="connsiteX2" fmla="*/ 76416 w 76200"/>
                  <a:gd name="connsiteY2" fmla="*/ 76416 h 76200"/>
                  <a:gd name="connsiteX3" fmla="*/ 216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16"/>
                    </a:moveTo>
                    <a:lnTo>
                      <a:pt x="76416" y="216"/>
                    </a:lnTo>
                    <a:lnTo>
                      <a:pt x="76416" y="76416"/>
                    </a:lnTo>
                    <a:lnTo>
                      <a:pt x="216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0C5DEE46-A152-18C6-18BB-3CA04AD5540C}"/>
                  </a:ext>
                </a:extLst>
              </p:cNvPr>
              <p:cNvSpPr/>
              <p:nvPr/>
            </p:nvSpPr>
            <p:spPr>
              <a:xfrm>
                <a:off x="10204064" y="4699733"/>
                <a:ext cx="76200" cy="76200"/>
              </a:xfrm>
              <a:custGeom>
                <a:avLst/>
                <a:gdLst>
                  <a:gd name="connsiteX0" fmla="*/ 216 w 76200"/>
                  <a:gd name="connsiteY0" fmla="*/ 256 h 76200"/>
                  <a:gd name="connsiteX1" fmla="*/ 76416 w 76200"/>
                  <a:gd name="connsiteY1" fmla="*/ 256 h 76200"/>
                  <a:gd name="connsiteX2" fmla="*/ 76416 w 76200"/>
                  <a:gd name="connsiteY2" fmla="*/ 76456 h 76200"/>
                  <a:gd name="connsiteX3" fmla="*/ 21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56"/>
                    </a:moveTo>
                    <a:lnTo>
                      <a:pt x="76416" y="256"/>
                    </a:lnTo>
                    <a:lnTo>
                      <a:pt x="76416" y="76456"/>
                    </a:lnTo>
                    <a:lnTo>
                      <a:pt x="21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3C449BFC-944A-6827-7AB8-4216C169F0CA}"/>
                  </a:ext>
                </a:extLst>
              </p:cNvPr>
              <p:cNvSpPr/>
              <p:nvPr/>
            </p:nvSpPr>
            <p:spPr>
              <a:xfrm>
                <a:off x="10204064" y="4775933"/>
                <a:ext cx="76200" cy="76200"/>
              </a:xfrm>
              <a:custGeom>
                <a:avLst/>
                <a:gdLst>
                  <a:gd name="connsiteX0" fmla="*/ 216 w 76200"/>
                  <a:gd name="connsiteY0" fmla="*/ 264 h 76200"/>
                  <a:gd name="connsiteX1" fmla="*/ 76416 w 76200"/>
                  <a:gd name="connsiteY1" fmla="*/ 264 h 76200"/>
                  <a:gd name="connsiteX2" fmla="*/ 76416 w 76200"/>
                  <a:gd name="connsiteY2" fmla="*/ 76464 h 76200"/>
                  <a:gd name="connsiteX3" fmla="*/ 21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64"/>
                    </a:moveTo>
                    <a:lnTo>
                      <a:pt x="76416" y="264"/>
                    </a:lnTo>
                    <a:lnTo>
                      <a:pt x="76416" y="76464"/>
                    </a:lnTo>
                    <a:lnTo>
                      <a:pt x="21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94F65B10-B6EF-1FF5-820C-9C22E76EA020}"/>
                  </a:ext>
                </a:extLst>
              </p:cNvPr>
              <p:cNvSpPr/>
              <p:nvPr/>
            </p:nvSpPr>
            <p:spPr>
              <a:xfrm>
                <a:off x="10204064" y="4852133"/>
                <a:ext cx="76200" cy="76200"/>
              </a:xfrm>
              <a:custGeom>
                <a:avLst/>
                <a:gdLst>
                  <a:gd name="connsiteX0" fmla="*/ 216 w 76200"/>
                  <a:gd name="connsiteY0" fmla="*/ 272 h 76200"/>
                  <a:gd name="connsiteX1" fmla="*/ 76416 w 76200"/>
                  <a:gd name="connsiteY1" fmla="*/ 272 h 76200"/>
                  <a:gd name="connsiteX2" fmla="*/ 76416 w 76200"/>
                  <a:gd name="connsiteY2" fmla="*/ 76472 h 76200"/>
                  <a:gd name="connsiteX3" fmla="*/ 21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16" y="272"/>
                    </a:moveTo>
                    <a:lnTo>
                      <a:pt x="76416" y="272"/>
                    </a:lnTo>
                    <a:lnTo>
                      <a:pt x="76416" y="76472"/>
                    </a:lnTo>
                    <a:lnTo>
                      <a:pt x="21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1AD265B8-A896-BC9C-6A38-2BD6F78D5E0F}"/>
                  </a:ext>
                </a:extLst>
              </p:cNvPr>
              <p:cNvSpPr/>
              <p:nvPr/>
            </p:nvSpPr>
            <p:spPr>
              <a:xfrm>
                <a:off x="10280264" y="2566133"/>
                <a:ext cx="76200" cy="76200"/>
              </a:xfrm>
              <a:custGeom>
                <a:avLst/>
                <a:gdLst>
                  <a:gd name="connsiteX0" fmla="*/ 224 w 76200"/>
                  <a:gd name="connsiteY0" fmla="*/ 32 h 76200"/>
                  <a:gd name="connsiteX1" fmla="*/ 76424 w 76200"/>
                  <a:gd name="connsiteY1" fmla="*/ 32 h 76200"/>
                  <a:gd name="connsiteX2" fmla="*/ 76424 w 76200"/>
                  <a:gd name="connsiteY2" fmla="*/ 76232 h 76200"/>
                  <a:gd name="connsiteX3" fmla="*/ 22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32"/>
                    </a:moveTo>
                    <a:lnTo>
                      <a:pt x="76424" y="32"/>
                    </a:lnTo>
                    <a:lnTo>
                      <a:pt x="76424" y="76232"/>
                    </a:lnTo>
                    <a:lnTo>
                      <a:pt x="22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A3BDEEFE-8231-D953-4482-EFA0EA48A2CE}"/>
                  </a:ext>
                </a:extLst>
              </p:cNvPr>
              <p:cNvSpPr/>
              <p:nvPr/>
            </p:nvSpPr>
            <p:spPr>
              <a:xfrm>
                <a:off x="10280264" y="2718533"/>
                <a:ext cx="76200" cy="76200"/>
              </a:xfrm>
              <a:custGeom>
                <a:avLst/>
                <a:gdLst>
                  <a:gd name="connsiteX0" fmla="*/ 224 w 76200"/>
                  <a:gd name="connsiteY0" fmla="*/ 48 h 76200"/>
                  <a:gd name="connsiteX1" fmla="*/ 76424 w 76200"/>
                  <a:gd name="connsiteY1" fmla="*/ 48 h 76200"/>
                  <a:gd name="connsiteX2" fmla="*/ 76424 w 76200"/>
                  <a:gd name="connsiteY2" fmla="*/ 76248 h 76200"/>
                  <a:gd name="connsiteX3" fmla="*/ 22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48"/>
                    </a:moveTo>
                    <a:lnTo>
                      <a:pt x="76424" y="48"/>
                    </a:lnTo>
                    <a:lnTo>
                      <a:pt x="76424" y="76248"/>
                    </a:lnTo>
                    <a:lnTo>
                      <a:pt x="22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CD4DFF01-B267-DB65-DFC8-8C739D80484C}"/>
                  </a:ext>
                </a:extLst>
              </p:cNvPr>
              <p:cNvSpPr/>
              <p:nvPr/>
            </p:nvSpPr>
            <p:spPr>
              <a:xfrm>
                <a:off x="10280264" y="2794733"/>
                <a:ext cx="76200" cy="76200"/>
              </a:xfrm>
              <a:custGeom>
                <a:avLst/>
                <a:gdLst>
                  <a:gd name="connsiteX0" fmla="*/ 224 w 76200"/>
                  <a:gd name="connsiteY0" fmla="*/ 56 h 76200"/>
                  <a:gd name="connsiteX1" fmla="*/ 76424 w 76200"/>
                  <a:gd name="connsiteY1" fmla="*/ 56 h 76200"/>
                  <a:gd name="connsiteX2" fmla="*/ 76424 w 76200"/>
                  <a:gd name="connsiteY2" fmla="*/ 76256 h 76200"/>
                  <a:gd name="connsiteX3" fmla="*/ 22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56"/>
                    </a:moveTo>
                    <a:lnTo>
                      <a:pt x="76424" y="56"/>
                    </a:lnTo>
                    <a:lnTo>
                      <a:pt x="76424" y="76256"/>
                    </a:lnTo>
                    <a:lnTo>
                      <a:pt x="22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AC8CB0A7-3381-BC5E-E9B0-B59E321C4299}"/>
                  </a:ext>
                </a:extLst>
              </p:cNvPr>
              <p:cNvSpPr/>
              <p:nvPr/>
            </p:nvSpPr>
            <p:spPr>
              <a:xfrm>
                <a:off x="10280264" y="2870933"/>
                <a:ext cx="76200" cy="76200"/>
              </a:xfrm>
              <a:custGeom>
                <a:avLst/>
                <a:gdLst>
                  <a:gd name="connsiteX0" fmla="*/ 224 w 76200"/>
                  <a:gd name="connsiteY0" fmla="*/ 64 h 76200"/>
                  <a:gd name="connsiteX1" fmla="*/ 76424 w 76200"/>
                  <a:gd name="connsiteY1" fmla="*/ 64 h 76200"/>
                  <a:gd name="connsiteX2" fmla="*/ 76424 w 76200"/>
                  <a:gd name="connsiteY2" fmla="*/ 76264 h 76200"/>
                  <a:gd name="connsiteX3" fmla="*/ 22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64"/>
                    </a:moveTo>
                    <a:lnTo>
                      <a:pt x="76424" y="64"/>
                    </a:lnTo>
                    <a:lnTo>
                      <a:pt x="76424" y="76264"/>
                    </a:lnTo>
                    <a:lnTo>
                      <a:pt x="22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0A91F31F-4026-A537-368D-A21E7E570908}"/>
                  </a:ext>
                </a:extLst>
              </p:cNvPr>
              <p:cNvSpPr/>
              <p:nvPr/>
            </p:nvSpPr>
            <p:spPr>
              <a:xfrm>
                <a:off x="10280264" y="2947133"/>
                <a:ext cx="76200" cy="76200"/>
              </a:xfrm>
              <a:custGeom>
                <a:avLst/>
                <a:gdLst>
                  <a:gd name="connsiteX0" fmla="*/ 224 w 76200"/>
                  <a:gd name="connsiteY0" fmla="*/ 72 h 76200"/>
                  <a:gd name="connsiteX1" fmla="*/ 76424 w 76200"/>
                  <a:gd name="connsiteY1" fmla="*/ 72 h 76200"/>
                  <a:gd name="connsiteX2" fmla="*/ 76424 w 76200"/>
                  <a:gd name="connsiteY2" fmla="*/ 76272 h 76200"/>
                  <a:gd name="connsiteX3" fmla="*/ 224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72"/>
                    </a:moveTo>
                    <a:lnTo>
                      <a:pt x="76424" y="72"/>
                    </a:lnTo>
                    <a:lnTo>
                      <a:pt x="76424" y="76272"/>
                    </a:lnTo>
                    <a:lnTo>
                      <a:pt x="224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8341A502-2CA5-F648-F2AD-F9663B666378}"/>
                  </a:ext>
                </a:extLst>
              </p:cNvPr>
              <p:cNvSpPr/>
              <p:nvPr/>
            </p:nvSpPr>
            <p:spPr>
              <a:xfrm>
                <a:off x="10280264" y="3023333"/>
                <a:ext cx="76200" cy="76200"/>
              </a:xfrm>
              <a:custGeom>
                <a:avLst/>
                <a:gdLst>
                  <a:gd name="connsiteX0" fmla="*/ 224 w 76200"/>
                  <a:gd name="connsiteY0" fmla="*/ 80 h 76200"/>
                  <a:gd name="connsiteX1" fmla="*/ 76424 w 76200"/>
                  <a:gd name="connsiteY1" fmla="*/ 80 h 76200"/>
                  <a:gd name="connsiteX2" fmla="*/ 76424 w 76200"/>
                  <a:gd name="connsiteY2" fmla="*/ 76280 h 76200"/>
                  <a:gd name="connsiteX3" fmla="*/ 22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80"/>
                    </a:moveTo>
                    <a:lnTo>
                      <a:pt x="76424" y="80"/>
                    </a:lnTo>
                    <a:lnTo>
                      <a:pt x="76424" y="76280"/>
                    </a:lnTo>
                    <a:lnTo>
                      <a:pt x="22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4590FFF9-83EB-EFF6-912A-B4FED40AF958}"/>
                  </a:ext>
                </a:extLst>
              </p:cNvPr>
              <p:cNvSpPr/>
              <p:nvPr/>
            </p:nvSpPr>
            <p:spPr>
              <a:xfrm>
                <a:off x="10280264" y="3175733"/>
                <a:ext cx="76200" cy="76200"/>
              </a:xfrm>
              <a:custGeom>
                <a:avLst/>
                <a:gdLst>
                  <a:gd name="connsiteX0" fmla="*/ 224 w 76200"/>
                  <a:gd name="connsiteY0" fmla="*/ 96 h 76200"/>
                  <a:gd name="connsiteX1" fmla="*/ 76424 w 76200"/>
                  <a:gd name="connsiteY1" fmla="*/ 96 h 76200"/>
                  <a:gd name="connsiteX2" fmla="*/ 76424 w 76200"/>
                  <a:gd name="connsiteY2" fmla="*/ 76296 h 76200"/>
                  <a:gd name="connsiteX3" fmla="*/ 22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96"/>
                    </a:moveTo>
                    <a:lnTo>
                      <a:pt x="76424" y="96"/>
                    </a:lnTo>
                    <a:lnTo>
                      <a:pt x="76424" y="76296"/>
                    </a:lnTo>
                    <a:lnTo>
                      <a:pt x="22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37295571-A072-16DB-B1D3-B146EF330786}"/>
                  </a:ext>
                </a:extLst>
              </p:cNvPr>
              <p:cNvSpPr/>
              <p:nvPr/>
            </p:nvSpPr>
            <p:spPr>
              <a:xfrm>
                <a:off x="10280264" y="3251933"/>
                <a:ext cx="76200" cy="76200"/>
              </a:xfrm>
              <a:custGeom>
                <a:avLst/>
                <a:gdLst>
                  <a:gd name="connsiteX0" fmla="*/ 224 w 76200"/>
                  <a:gd name="connsiteY0" fmla="*/ 104 h 76200"/>
                  <a:gd name="connsiteX1" fmla="*/ 76424 w 76200"/>
                  <a:gd name="connsiteY1" fmla="*/ 104 h 76200"/>
                  <a:gd name="connsiteX2" fmla="*/ 76424 w 76200"/>
                  <a:gd name="connsiteY2" fmla="*/ 76304 h 76200"/>
                  <a:gd name="connsiteX3" fmla="*/ 22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04"/>
                    </a:moveTo>
                    <a:lnTo>
                      <a:pt x="76424" y="104"/>
                    </a:lnTo>
                    <a:lnTo>
                      <a:pt x="76424" y="76304"/>
                    </a:lnTo>
                    <a:lnTo>
                      <a:pt x="22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681267-4CF4-DD10-DC7B-47A72509EAA6}"/>
                  </a:ext>
                </a:extLst>
              </p:cNvPr>
              <p:cNvSpPr/>
              <p:nvPr/>
            </p:nvSpPr>
            <p:spPr>
              <a:xfrm>
                <a:off x="10280264" y="3328133"/>
                <a:ext cx="76200" cy="76200"/>
              </a:xfrm>
              <a:custGeom>
                <a:avLst/>
                <a:gdLst>
                  <a:gd name="connsiteX0" fmla="*/ 224 w 76200"/>
                  <a:gd name="connsiteY0" fmla="*/ 112 h 76200"/>
                  <a:gd name="connsiteX1" fmla="*/ 76424 w 76200"/>
                  <a:gd name="connsiteY1" fmla="*/ 112 h 76200"/>
                  <a:gd name="connsiteX2" fmla="*/ 76424 w 76200"/>
                  <a:gd name="connsiteY2" fmla="*/ 76312 h 76200"/>
                  <a:gd name="connsiteX3" fmla="*/ 224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12"/>
                    </a:moveTo>
                    <a:lnTo>
                      <a:pt x="76424" y="112"/>
                    </a:lnTo>
                    <a:lnTo>
                      <a:pt x="76424" y="76312"/>
                    </a:lnTo>
                    <a:lnTo>
                      <a:pt x="224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1E626789-E92A-6BFE-1259-87C00069EAC7}"/>
                  </a:ext>
                </a:extLst>
              </p:cNvPr>
              <p:cNvSpPr/>
              <p:nvPr/>
            </p:nvSpPr>
            <p:spPr>
              <a:xfrm>
                <a:off x="10280264" y="3404333"/>
                <a:ext cx="76200" cy="76200"/>
              </a:xfrm>
              <a:custGeom>
                <a:avLst/>
                <a:gdLst>
                  <a:gd name="connsiteX0" fmla="*/ 224 w 76200"/>
                  <a:gd name="connsiteY0" fmla="*/ 120 h 76200"/>
                  <a:gd name="connsiteX1" fmla="*/ 76424 w 76200"/>
                  <a:gd name="connsiteY1" fmla="*/ 120 h 76200"/>
                  <a:gd name="connsiteX2" fmla="*/ 76424 w 76200"/>
                  <a:gd name="connsiteY2" fmla="*/ 76320 h 76200"/>
                  <a:gd name="connsiteX3" fmla="*/ 22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0"/>
                    </a:moveTo>
                    <a:lnTo>
                      <a:pt x="76424" y="120"/>
                    </a:lnTo>
                    <a:lnTo>
                      <a:pt x="76424" y="76320"/>
                    </a:lnTo>
                    <a:lnTo>
                      <a:pt x="22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D506B2BF-4FC3-32A6-DCDD-857A4392C118}"/>
                  </a:ext>
                </a:extLst>
              </p:cNvPr>
              <p:cNvSpPr/>
              <p:nvPr/>
            </p:nvSpPr>
            <p:spPr>
              <a:xfrm>
                <a:off x="10280264" y="3480533"/>
                <a:ext cx="76200" cy="76200"/>
              </a:xfrm>
              <a:custGeom>
                <a:avLst/>
                <a:gdLst>
                  <a:gd name="connsiteX0" fmla="*/ 224 w 76200"/>
                  <a:gd name="connsiteY0" fmla="*/ 128 h 76200"/>
                  <a:gd name="connsiteX1" fmla="*/ 76424 w 76200"/>
                  <a:gd name="connsiteY1" fmla="*/ 128 h 76200"/>
                  <a:gd name="connsiteX2" fmla="*/ 76424 w 76200"/>
                  <a:gd name="connsiteY2" fmla="*/ 76328 h 76200"/>
                  <a:gd name="connsiteX3" fmla="*/ 22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28"/>
                    </a:moveTo>
                    <a:lnTo>
                      <a:pt x="76424" y="128"/>
                    </a:lnTo>
                    <a:lnTo>
                      <a:pt x="76424" y="76328"/>
                    </a:lnTo>
                    <a:lnTo>
                      <a:pt x="22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6C9B42E-FF0B-9D3A-E85C-A1D66BC4A1ED}"/>
                  </a:ext>
                </a:extLst>
              </p:cNvPr>
              <p:cNvSpPr/>
              <p:nvPr/>
            </p:nvSpPr>
            <p:spPr>
              <a:xfrm>
                <a:off x="10280264" y="3556733"/>
                <a:ext cx="76200" cy="76200"/>
              </a:xfrm>
              <a:custGeom>
                <a:avLst/>
                <a:gdLst>
                  <a:gd name="connsiteX0" fmla="*/ 224 w 76200"/>
                  <a:gd name="connsiteY0" fmla="*/ 136 h 76200"/>
                  <a:gd name="connsiteX1" fmla="*/ 76424 w 76200"/>
                  <a:gd name="connsiteY1" fmla="*/ 136 h 76200"/>
                  <a:gd name="connsiteX2" fmla="*/ 76424 w 76200"/>
                  <a:gd name="connsiteY2" fmla="*/ 76336 h 76200"/>
                  <a:gd name="connsiteX3" fmla="*/ 22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36"/>
                    </a:moveTo>
                    <a:lnTo>
                      <a:pt x="76424" y="136"/>
                    </a:lnTo>
                    <a:lnTo>
                      <a:pt x="76424" y="76336"/>
                    </a:lnTo>
                    <a:lnTo>
                      <a:pt x="22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C0F15AAB-6096-F743-BAC7-05E2EA133E6E}"/>
                  </a:ext>
                </a:extLst>
              </p:cNvPr>
              <p:cNvSpPr/>
              <p:nvPr/>
            </p:nvSpPr>
            <p:spPr>
              <a:xfrm>
                <a:off x="10280264" y="4090133"/>
                <a:ext cx="76200" cy="76200"/>
              </a:xfrm>
              <a:custGeom>
                <a:avLst/>
                <a:gdLst>
                  <a:gd name="connsiteX0" fmla="*/ 224 w 76200"/>
                  <a:gd name="connsiteY0" fmla="*/ 192 h 76200"/>
                  <a:gd name="connsiteX1" fmla="*/ 76424 w 76200"/>
                  <a:gd name="connsiteY1" fmla="*/ 192 h 76200"/>
                  <a:gd name="connsiteX2" fmla="*/ 76424 w 76200"/>
                  <a:gd name="connsiteY2" fmla="*/ 76392 h 76200"/>
                  <a:gd name="connsiteX3" fmla="*/ 224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192"/>
                    </a:moveTo>
                    <a:lnTo>
                      <a:pt x="76424" y="192"/>
                    </a:lnTo>
                    <a:lnTo>
                      <a:pt x="76424" y="76392"/>
                    </a:lnTo>
                    <a:lnTo>
                      <a:pt x="224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011EA08A-D30A-AEF9-CF96-368A81CB84AC}"/>
                  </a:ext>
                </a:extLst>
              </p:cNvPr>
              <p:cNvSpPr/>
              <p:nvPr/>
            </p:nvSpPr>
            <p:spPr>
              <a:xfrm>
                <a:off x="10280264" y="4166333"/>
                <a:ext cx="76200" cy="76200"/>
              </a:xfrm>
              <a:custGeom>
                <a:avLst/>
                <a:gdLst>
                  <a:gd name="connsiteX0" fmla="*/ 224 w 76200"/>
                  <a:gd name="connsiteY0" fmla="*/ 200 h 76200"/>
                  <a:gd name="connsiteX1" fmla="*/ 76424 w 76200"/>
                  <a:gd name="connsiteY1" fmla="*/ 200 h 76200"/>
                  <a:gd name="connsiteX2" fmla="*/ 76424 w 76200"/>
                  <a:gd name="connsiteY2" fmla="*/ 76400 h 76200"/>
                  <a:gd name="connsiteX3" fmla="*/ 22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0"/>
                    </a:moveTo>
                    <a:lnTo>
                      <a:pt x="76424" y="200"/>
                    </a:lnTo>
                    <a:lnTo>
                      <a:pt x="76424" y="76400"/>
                    </a:lnTo>
                    <a:lnTo>
                      <a:pt x="22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57CA414-40BF-90DE-CAA3-2B64150752DD}"/>
                  </a:ext>
                </a:extLst>
              </p:cNvPr>
              <p:cNvSpPr/>
              <p:nvPr/>
            </p:nvSpPr>
            <p:spPr>
              <a:xfrm>
                <a:off x="10280264" y="4242533"/>
                <a:ext cx="76200" cy="76200"/>
              </a:xfrm>
              <a:custGeom>
                <a:avLst/>
                <a:gdLst>
                  <a:gd name="connsiteX0" fmla="*/ 224 w 76200"/>
                  <a:gd name="connsiteY0" fmla="*/ 208 h 76200"/>
                  <a:gd name="connsiteX1" fmla="*/ 76424 w 76200"/>
                  <a:gd name="connsiteY1" fmla="*/ 208 h 76200"/>
                  <a:gd name="connsiteX2" fmla="*/ 76424 w 76200"/>
                  <a:gd name="connsiteY2" fmla="*/ 76408 h 76200"/>
                  <a:gd name="connsiteX3" fmla="*/ 224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08"/>
                    </a:moveTo>
                    <a:lnTo>
                      <a:pt x="76424" y="208"/>
                    </a:lnTo>
                    <a:lnTo>
                      <a:pt x="76424" y="76408"/>
                    </a:lnTo>
                    <a:lnTo>
                      <a:pt x="224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0558B4E-B396-6239-2343-DD111AF711BD}"/>
                  </a:ext>
                </a:extLst>
              </p:cNvPr>
              <p:cNvSpPr/>
              <p:nvPr/>
            </p:nvSpPr>
            <p:spPr>
              <a:xfrm>
                <a:off x="10280264" y="4318733"/>
                <a:ext cx="76200" cy="76200"/>
              </a:xfrm>
              <a:custGeom>
                <a:avLst/>
                <a:gdLst>
                  <a:gd name="connsiteX0" fmla="*/ 224 w 76200"/>
                  <a:gd name="connsiteY0" fmla="*/ 216 h 76200"/>
                  <a:gd name="connsiteX1" fmla="*/ 76424 w 76200"/>
                  <a:gd name="connsiteY1" fmla="*/ 216 h 76200"/>
                  <a:gd name="connsiteX2" fmla="*/ 76424 w 76200"/>
                  <a:gd name="connsiteY2" fmla="*/ 76416 h 76200"/>
                  <a:gd name="connsiteX3" fmla="*/ 22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16"/>
                    </a:moveTo>
                    <a:lnTo>
                      <a:pt x="76424" y="216"/>
                    </a:lnTo>
                    <a:lnTo>
                      <a:pt x="76424" y="76416"/>
                    </a:lnTo>
                    <a:lnTo>
                      <a:pt x="22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7A0DB404-C7C9-FF13-59C5-8276C11D03A6}"/>
                  </a:ext>
                </a:extLst>
              </p:cNvPr>
              <p:cNvSpPr/>
              <p:nvPr/>
            </p:nvSpPr>
            <p:spPr>
              <a:xfrm>
                <a:off x="10280264" y="4394933"/>
                <a:ext cx="76200" cy="76200"/>
              </a:xfrm>
              <a:custGeom>
                <a:avLst/>
                <a:gdLst>
                  <a:gd name="connsiteX0" fmla="*/ 224 w 76200"/>
                  <a:gd name="connsiteY0" fmla="*/ 224 h 76200"/>
                  <a:gd name="connsiteX1" fmla="*/ 76424 w 76200"/>
                  <a:gd name="connsiteY1" fmla="*/ 224 h 76200"/>
                  <a:gd name="connsiteX2" fmla="*/ 76424 w 76200"/>
                  <a:gd name="connsiteY2" fmla="*/ 76424 h 76200"/>
                  <a:gd name="connsiteX3" fmla="*/ 224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24"/>
                    </a:moveTo>
                    <a:lnTo>
                      <a:pt x="76424" y="224"/>
                    </a:lnTo>
                    <a:lnTo>
                      <a:pt x="76424" y="76424"/>
                    </a:lnTo>
                    <a:lnTo>
                      <a:pt x="224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6E57B7FD-FAF3-5E9D-EC98-5C3537DFBE05}"/>
                  </a:ext>
                </a:extLst>
              </p:cNvPr>
              <p:cNvSpPr/>
              <p:nvPr/>
            </p:nvSpPr>
            <p:spPr>
              <a:xfrm>
                <a:off x="10280264" y="4471133"/>
                <a:ext cx="76200" cy="76200"/>
              </a:xfrm>
              <a:custGeom>
                <a:avLst/>
                <a:gdLst>
                  <a:gd name="connsiteX0" fmla="*/ 224 w 76200"/>
                  <a:gd name="connsiteY0" fmla="*/ 232 h 76200"/>
                  <a:gd name="connsiteX1" fmla="*/ 76424 w 76200"/>
                  <a:gd name="connsiteY1" fmla="*/ 232 h 76200"/>
                  <a:gd name="connsiteX2" fmla="*/ 76424 w 76200"/>
                  <a:gd name="connsiteY2" fmla="*/ 76432 h 76200"/>
                  <a:gd name="connsiteX3" fmla="*/ 22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32"/>
                    </a:moveTo>
                    <a:lnTo>
                      <a:pt x="76424" y="232"/>
                    </a:lnTo>
                    <a:lnTo>
                      <a:pt x="76424" y="76432"/>
                    </a:lnTo>
                    <a:lnTo>
                      <a:pt x="22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4397FDA9-1340-6A1E-8430-7D0F1F252A24}"/>
                  </a:ext>
                </a:extLst>
              </p:cNvPr>
              <p:cNvSpPr/>
              <p:nvPr/>
            </p:nvSpPr>
            <p:spPr>
              <a:xfrm>
                <a:off x="10280264" y="4547333"/>
                <a:ext cx="76200" cy="76200"/>
              </a:xfrm>
              <a:custGeom>
                <a:avLst/>
                <a:gdLst>
                  <a:gd name="connsiteX0" fmla="*/ 224 w 76200"/>
                  <a:gd name="connsiteY0" fmla="*/ 240 h 76200"/>
                  <a:gd name="connsiteX1" fmla="*/ 76424 w 76200"/>
                  <a:gd name="connsiteY1" fmla="*/ 240 h 76200"/>
                  <a:gd name="connsiteX2" fmla="*/ 76424 w 76200"/>
                  <a:gd name="connsiteY2" fmla="*/ 76440 h 76200"/>
                  <a:gd name="connsiteX3" fmla="*/ 22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0"/>
                    </a:moveTo>
                    <a:lnTo>
                      <a:pt x="76424" y="240"/>
                    </a:lnTo>
                    <a:lnTo>
                      <a:pt x="76424" y="76440"/>
                    </a:lnTo>
                    <a:lnTo>
                      <a:pt x="22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F9409245-F199-F028-EF82-86FDBC8C0368}"/>
                  </a:ext>
                </a:extLst>
              </p:cNvPr>
              <p:cNvSpPr/>
              <p:nvPr/>
            </p:nvSpPr>
            <p:spPr>
              <a:xfrm>
                <a:off x="10280264" y="4623533"/>
                <a:ext cx="76200" cy="76200"/>
              </a:xfrm>
              <a:custGeom>
                <a:avLst/>
                <a:gdLst>
                  <a:gd name="connsiteX0" fmla="*/ 224 w 76200"/>
                  <a:gd name="connsiteY0" fmla="*/ 248 h 76200"/>
                  <a:gd name="connsiteX1" fmla="*/ 76424 w 76200"/>
                  <a:gd name="connsiteY1" fmla="*/ 248 h 76200"/>
                  <a:gd name="connsiteX2" fmla="*/ 76424 w 76200"/>
                  <a:gd name="connsiteY2" fmla="*/ 76448 h 76200"/>
                  <a:gd name="connsiteX3" fmla="*/ 22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48"/>
                    </a:moveTo>
                    <a:lnTo>
                      <a:pt x="76424" y="248"/>
                    </a:lnTo>
                    <a:lnTo>
                      <a:pt x="76424" y="76448"/>
                    </a:lnTo>
                    <a:lnTo>
                      <a:pt x="22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D5A6275C-5FD2-8B39-2EDF-8919514E16DC}"/>
                  </a:ext>
                </a:extLst>
              </p:cNvPr>
              <p:cNvSpPr/>
              <p:nvPr/>
            </p:nvSpPr>
            <p:spPr>
              <a:xfrm>
                <a:off x="10280264" y="4699733"/>
                <a:ext cx="76200" cy="76200"/>
              </a:xfrm>
              <a:custGeom>
                <a:avLst/>
                <a:gdLst>
                  <a:gd name="connsiteX0" fmla="*/ 224 w 76200"/>
                  <a:gd name="connsiteY0" fmla="*/ 256 h 76200"/>
                  <a:gd name="connsiteX1" fmla="*/ 76424 w 76200"/>
                  <a:gd name="connsiteY1" fmla="*/ 256 h 76200"/>
                  <a:gd name="connsiteX2" fmla="*/ 76424 w 76200"/>
                  <a:gd name="connsiteY2" fmla="*/ 76456 h 76200"/>
                  <a:gd name="connsiteX3" fmla="*/ 22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56"/>
                    </a:moveTo>
                    <a:lnTo>
                      <a:pt x="76424" y="256"/>
                    </a:lnTo>
                    <a:lnTo>
                      <a:pt x="76424" y="76456"/>
                    </a:lnTo>
                    <a:lnTo>
                      <a:pt x="22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0" name="자유형: 도형 449">
                <a:extLst>
                  <a:ext uri="{FF2B5EF4-FFF2-40B4-BE49-F238E27FC236}">
                    <a16:creationId xmlns:a16="http://schemas.microsoft.com/office/drawing/2014/main" id="{0263FBD4-FF47-A481-3920-3D84B76BE2FE}"/>
                  </a:ext>
                </a:extLst>
              </p:cNvPr>
              <p:cNvSpPr/>
              <p:nvPr/>
            </p:nvSpPr>
            <p:spPr>
              <a:xfrm>
                <a:off x="10280264" y="4775933"/>
                <a:ext cx="76200" cy="76200"/>
              </a:xfrm>
              <a:custGeom>
                <a:avLst/>
                <a:gdLst>
                  <a:gd name="connsiteX0" fmla="*/ 224 w 76200"/>
                  <a:gd name="connsiteY0" fmla="*/ 264 h 76200"/>
                  <a:gd name="connsiteX1" fmla="*/ 76424 w 76200"/>
                  <a:gd name="connsiteY1" fmla="*/ 264 h 76200"/>
                  <a:gd name="connsiteX2" fmla="*/ 76424 w 76200"/>
                  <a:gd name="connsiteY2" fmla="*/ 76464 h 76200"/>
                  <a:gd name="connsiteX3" fmla="*/ 224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64"/>
                    </a:moveTo>
                    <a:lnTo>
                      <a:pt x="76424" y="264"/>
                    </a:lnTo>
                    <a:lnTo>
                      <a:pt x="76424" y="76464"/>
                    </a:lnTo>
                    <a:lnTo>
                      <a:pt x="224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1" name="자유형: 도형 450">
                <a:extLst>
                  <a:ext uri="{FF2B5EF4-FFF2-40B4-BE49-F238E27FC236}">
                    <a16:creationId xmlns:a16="http://schemas.microsoft.com/office/drawing/2014/main" id="{6DE7DAC2-1B7E-E3D3-CA48-CFB91F6A5304}"/>
                  </a:ext>
                </a:extLst>
              </p:cNvPr>
              <p:cNvSpPr/>
              <p:nvPr/>
            </p:nvSpPr>
            <p:spPr>
              <a:xfrm>
                <a:off x="10280264" y="4928333"/>
                <a:ext cx="76200" cy="76200"/>
              </a:xfrm>
              <a:custGeom>
                <a:avLst/>
                <a:gdLst>
                  <a:gd name="connsiteX0" fmla="*/ 224 w 76200"/>
                  <a:gd name="connsiteY0" fmla="*/ 280 h 76200"/>
                  <a:gd name="connsiteX1" fmla="*/ 76424 w 76200"/>
                  <a:gd name="connsiteY1" fmla="*/ 280 h 76200"/>
                  <a:gd name="connsiteX2" fmla="*/ 76424 w 76200"/>
                  <a:gd name="connsiteY2" fmla="*/ 76480 h 76200"/>
                  <a:gd name="connsiteX3" fmla="*/ 224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0"/>
                    </a:moveTo>
                    <a:lnTo>
                      <a:pt x="76424" y="280"/>
                    </a:lnTo>
                    <a:lnTo>
                      <a:pt x="76424" y="76480"/>
                    </a:lnTo>
                    <a:lnTo>
                      <a:pt x="224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2" name="자유형: 도형 451">
                <a:extLst>
                  <a:ext uri="{FF2B5EF4-FFF2-40B4-BE49-F238E27FC236}">
                    <a16:creationId xmlns:a16="http://schemas.microsoft.com/office/drawing/2014/main" id="{E064BC41-7525-3ED6-5605-8ED8FB9CCA9F}"/>
                  </a:ext>
                </a:extLst>
              </p:cNvPr>
              <p:cNvSpPr/>
              <p:nvPr/>
            </p:nvSpPr>
            <p:spPr>
              <a:xfrm>
                <a:off x="10280264" y="5004533"/>
                <a:ext cx="76200" cy="76200"/>
              </a:xfrm>
              <a:custGeom>
                <a:avLst/>
                <a:gdLst>
                  <a:gd name="connsiteX0" fmla="*/ 224 w 76200"/>
                  <a:gd name="connsiteY0" fmla="*/ 288 h 76200"/>
                  <a:gd name="connsiteX1" fmla="*/ 76424 w 76200"/>
                  <a:gd name="connsiteY1" fmla="*/ 288 h 76200"/>
                  <a:gd name="connsiteX2" fmla="*/ 76424 w 76200"/>
                  <a:gd name="connsiteY2" fmla="*/ 76488 h 76200"/>
                  <a:gd name="connsiteX3" fmla="*/ 224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24" y="288"/>
                    </a:moveTo>
                    <a:lnTo>
                      <a:pt x="76424" y="288"/>
                    </a:lnTo>
                    <a:lnTo>
                      <a:pt x="76424" y="76488"/>
                    </a:lnTo>
                    <a:lnTo>
                      <a:pt x="224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0B204B17-FC12-E422-A203-F90C56AE4A35}"/>
                  </a:ext>
                </a:extLst>
              </p:cNvPr>
              <p:cNvSpPr/>
              <p:nvPr/>
            </p:nvSpPr>
            <p:spPr>
              <a:xfrm>
                <a:off x="10356464" y="3175733"/>
                <a:ext cx="76200" cy="76200"/>
              </a:xfrm>
              <a:custGeom>
                <a:avLst/>
                <a:gdLst>
                  <a:gd name="connsiteX0" fmla="*/ 232 w 76200"/>
                  <a:gd name="connsiteY0" fmla="*/ 96 h 76200"/>
                  <a:gd name="connsiteX1" fmla="*/ 76432 w 76200"/>
                  <a:gd name="connsiteY1" fmla="*/ 96 h 76200"/>
                  <a:gd name="connsiteX2" fmla="*/ 76432 w 76200"/>
                  <a:gd name="connsiteY2" fmla="*/ 76296 h 76200"/>
                  <a:gd name="connsiteX3" fmla="*/ 23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96"/>
                    </a:moveTo>
                    <a:lnTo>
                      <a:pt x="76432" y="96"/>
                    </a:lnTo>
                    <a:lnTo>
                      <a:pt x="76432" y="76296"/>
                    </a:lnTo>
                    <a:lnTo>
                      <a:pt x="23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0ED3D40B-8B2B-7C68-1EB7-316DD6D80ED3}"/>
                  </a:ext>
                </a:extLst>
              </p:cNvPr>
              <p:cNvSpPr/>
              <p:nvPr/>
            </p:nvSpPr>
            <p:spPr>
              <a:xfrm>
                <a:off x="10356464" y="3251933"/>
                <a:ext cx="76200" cy="76200"/>
              </a:xfrm>
              <a:custGeom>
                <a:avLst/>
                <a:gdLst>
                  <a:gd name="connsiteX0" fmla="*/ 232 w 76200"/>
                  <a:gd name="connsiteY0" fmla="*/ 104 h 76200"/>
                  <a:gd name="connsiteX1" fmla="*/ 76432 w 76200"/>
                  <a:gd name="connsiteY1" fmla="*/ 104 h 76200"/>
                  <a:gd name="connsiteX2" fmla="*/ 76432 w 76200"/>
                  <a:gd name="connsiteY2" fmla="*/ 76304 h 76200"/>
                  <a:gd name="connsiteX3" fmla="*/ 23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04"/>
                    </a:moveTo>
                    <a:lnTo>
                      <a:pt x="76432" y="104"/>
                    </a:lnTo>
                    <a:lnTo>
                      <a:pt x="76432" y="76304"/>
                    </a:lnTo>
                    <a:lnTo>
                      <a:pt x="23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5" name="자유형: 도형 454">
                <a:extLst>
                  <a:ext uri="{FF2B5EF4-FFF2-40B4-BE49-F238E27FC236}">
                    <a16:creationId xmlns:a16="http://schemas.microsoft.com/office/drawing/2014/main" id="{EE177820-AEBB-0319-BAA1-C8886DAFCCFB}"/>
                  </a:ext>
                </a:extLst>
              </p:cNvPr>
              <p:cNvSpPr/>
              <p:nvPr/>
            </p:nvSpPr>
            <p:spPr>
              <a:xfrm>
                <a:off x="10356464" y="3556733"/>
                <a:ext cx="76200" cy="76200"/>
              </a:xfrm>
              <a:custGeom>
                <a:avLst/>
                <a:gdLst>
                  <a:gd name="connsiteX0" fmla="*/ 232 w 76200"/>
                  <a:gd name="connsiteY0" fmla="*/ 136 h 76200"/>
                  <a:gd name="connsiteX1" fmla="*/ 76432 w 76200"/>
                  <a:gd name="connsiteY1" fmla="*/ 136 h 76200"/>
                  <a:gd name="connsiteX2" fmla="*/ 76432 w 76200"/>
                  <a:gd name="connsiteY2" fmla="*/ 76336 h 76200"/>
                  <a:gd name="connsiteX3" fmla="*/ 23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36"/>
                    </a:moveTo>
                    <a:lnTo>
                      <a:pt x="76432" y="136"/>
                    </a:lnTo>
                    <a:lnTo>
                      <a:pt x="76432" y="76336"/>
                    </a:lnTo>
                    <a:lnTo>
                      <a:pt x="23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6" name="자유형: 도형 455">
                <a:extLst>
                  <a:ext uri="{FF2B5EF4-FFF2-40B4-BE49-F238E27FC236}">
                    <a16:creationId xmlns:a16="http://schemas.microsoft.com/office/drawing/2014/main" id="{75DCDE43-A513-1478-53BB-2DB4A528FFA5}"/>
                  </a:ext>
                </a:extLst>
              </p:cNvPr>
              <p:cNvSpPr/>
              <p:nvPr/>
            </p:nvSpPr>
            <p:spPr>
              <a:xfrm>
                <a:off x="10356464" y="3709133"/>
                <a:ext cx="76200" cy="76200"/>
              </a:xfrm>
              <a:custGeom>
                <a:avLst/>
                <a:gdLst>
                  <a:gd name="connsiteX0" fmla="*/ 232 w 76200"/>
                  <a:gd name="connsiteY0" fmla="*/ 152 h 76200"/>
                  <a:gd name="connsiteX1" fmla="*/ 76432 w 76200"/>
                  <a:gd name="connsiteY1" fmla="*/ 152 h 76200"/>
                  <a:gd name="connsiteX2" fmla="*/ 76432 w 76200"/>
                  <a:gd name="connsiteY2" fmla="*/ 76352 h 76200"/>
                  <a:gd name="connsiteX3" fmla="*/ 23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52"/>
                    </a:moveTo>
                    <a:lnTo>
                      <a:pt x="76432" y="152"/>
                    </a:lnTo>
                    <a:lnTo>
                      <a:pt x="76432" y="76352"/>
                    </a:lnTo>
                    <a:lnTo>
                      <a:pt x="23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7" name="자유형: 도형 456">
                <a:extLst>
                  <a:ext uri="{FF2B5EF4-FFF2-40B4-BE49-F238E27FC236}">
                    <a16:creationId xmlns:a16="http://schemas.microsoft.com/office/drawing/2014/main" id="{97084377-59F6-01E5-7637-6DA2837E916F}"/>
                  </a:ext>
                </a:extLst>
              </p:cNvPr>
              <p:cNvSpPr/>
              <p:nvPr/>
            </p:nvSpPr>
            <p:spPr>
              <a:xfrm>
                <a:off x="10356464" y="3937733"/>
                <a:ext cx="76200" cy="76200"/>
              </a:xfrm>
              <a:custGeom>
                <a:avLst/>
                <a:gdLst>
                  <a:gd name="connsiteX0" fmla="*/ 232 w 76200"/>
                  <a:gd name="connsiteY0" fmla="*/ 176 h 76200"/>
                  <a:gd name="connsiteX1" fmla="*/ 76432 w 76200"/>
                  <a:gd name="connsiteY1" fmla="*/ 176 h 76200"/>
                  <a:gd name="connsiteX2" fmla="*/ 76432 w 76200"/>
                  <a:gd name="connsiteY2" fmla="*/ 76376 h 76200"/>
                  <a:gd name="connsiteX3" fmla="*/ 23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76"/>
                    </a:moveTo>
                    <a:lnTo>
                      <a:pt x="76432" y="176"/>
                    </a:lnTo>
                    <a:lnTo>
                      <a:pt x="76432" y="76376"/>
                    </a:lnTo>
                    <a:lnTo>
                      <a:pt x="23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8" name="자유형: 도형 457">
                <a:extLst>
                  <a:ext uri="{FF2B5EF4-FFF2-40B4-BE49-F238E27FC236}">
                    <a16:creationId xmlns:a16="http://schemas.microsoft.com/office/drawing/2014/main" id="{D69DF640-B196-48D7-8489-258DE229B228}"/>
                  </a:ext>
                </a:extLst>
              </p:cNvPr>
              <p:cNvSpPr/>
              <p:nvPr/>
            </p:nvSpPr>
            <p:spPr>
              <a:xfrm>
                <a:off x="10356464" y="4013933"/>
                <a:ext cx="76200" cy="76200"/>
              </a:xfrm>
              <a:custGeom>
                <a:avLst/>
                <a:gdLst>
                  <a:gd name="connsiteX0" fmla="*/ 232 w 76200"/>
                  <a:gd name="connsiteY0" fmla="*/ 184 h 76200"/>
                  <a:gd name="connsiteX1" fmla="*/ 76432 w 76200"/>
                  <a:gd name="connsiteY1" fmla="*/ 184 h 76200"/>
                  <a:gd name="connsiteX2" fmla="*/ 76432 w 76200"/>
                  <a:gd name="connsiteY2" fmla="*/ 76384 h 76200"/>
                  <a:gd name="connsiteX3" fmla="*/ 232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84"/>
                    </a:moveTo>
                    <a:lnTo>
                      <a:pt x="76432" y="184"/>
                    </a:lnTo>
                    <a:lnTo>
                      <a:pt x="76432" y="76384"/>
                    </a:lnTo>
                    <a:lnTo>
                      <a:pt x="232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9" name="자유형: 도형 458">
                <a:extLst>
                  <a:ext uri="{FF2B5EF4-FFF2-40B4-BE49-F238E27FC236}">
                    <a16:creationId xmlns:a16="http://schemas.microsoft.com/office/drawing/2014/main" id="{7A9108B6-CC61-9DDF-62E7-45165F7E292D}"/>
                  </a:ext>
                </a:extLst>
              </p:cNvPr>
              <p:cNvSpPr/>
              <p:nvPr/>
            </p:nvSpPr>
            <p:spPr>
              <a:xfrm>
                <a:off x="10356464" y="4090133"/>
                <a:ext cx="76200" cy="76200"/>
              </a:xfrm>
              <a:custGeom>
                <a:avLst/>
                <a:gdLst>
                  <a:gd name="connsiteX0" fmla="*/ 232 w 76200"/>
                  <a:gd name="connsiteY0" fmla="*/ 192 h 76200"/>
                  <a:gd name="connsiteX1" fmla="*/ 76432 w 76200"/>
                  <a:gd name="connsiteY1" fmla="*/ 192 h 76200"/>
                  <a:gd name="connsiteX2" fmla="*/ 76432 w 76200"/>
                  <a:gd name="connsiteY2" fmla="*/ 76392 h 76200"/>
                  <a:gd name="connsiteX3" fmla="*/ 232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192"/>
                    </a:moveTo>
                    <a:lnTo>
                      <a:pt x="76432" y="192"/>
                    </a:lnTo>
                    <a:lnTo>
                      <a:pt x="76432" y="76392"/>
                    </a:lnTo>
                    <a:lnTo>
                      <a:pt x="232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0" name="자유형: 도형 459">
                <a:extLst>
                  <a:ext uri="{FF2B5EF4-FFF2-40B4-BE49-F238E27FC236}">
                    <a16:creationId xmlns:a16="http://schemas.microsoft.com/office/drawing/2014/main" id="{57A2BD60-808B-238C-1C69-CC0B92939A2E}"/>
                  </a:ext>
                </a:extLst>
              </p:cNvPr>
              <p:cNvSpPr/>
              <p:nvPr/>
            </p:nvSpPr>
            <p:spPr>
              <a:xfrm>
                <a:off x="10356464" y="4166333"/>
                <a:ext cx="76200" cy="76200"/>
              </a:xfrm>
              <a:custGeom>
                <a:avLst/>
                <a:gdLst>
                  <a:gd name="connsiteX0" fmla="*/ 232 w 76200"/>
                  <a:gd name="connsiteY0" fmla="*/ 200 h 76200"/>
                  <a:gd name="connsiteX1" fmla="*/ 76432 w 76200"/>
                  <a:gd name="connsiteY1" fmla="*/ 200 h 76200"/>
                  <a:gd name="connsiteX2" fmla="*/ 76432 w 76200"/>
                  <a:gd name="connsiteY2" fmla="*/ 76400 h 76200"/>
                  <a:gd name="connsiteX3" fmla="*/ 232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0"/>
                    </a:moveTo>
                    <a:lnTo>
                      <a:pt x="76432" y="200"/>
                    </a:lnTo>
                    <a:lnTo>
                      <a:pt x="76432" y="76400"/>
                    </a:lnTo>
                    <a:lnTo>
                      <a:pt x="232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1" name="자유형: 도형 460">
                <a:extLst>
                  <a:ext uri="{FF2B5EF4-FFF2-40B4-BE49-F238E27FC236}">
                    <a16:creationId xmlns:a16="http://schemas.microsoft.com/office/drawing/2014/main" id="{7E87060D-61B0-9F95-1A18-8B9FA272DCF1}"/>
                  </a:ext>
                </a:extLst>
              </p:cNvPr>
              <p:cNvSpPr/>
              <p:nvPr/>
            </p:nvSpPr>
            <p:spPr>
              <a:xfrm>
                <a:off x="10356464" y="4242533"/>
                <a:ext cx="76200" cy="76200"/>
              </a:xfrm>
              <a:custGeom>
                <a:avLst/>
                <a:gdLst>
                  <a:gd name="connsiteX0" fmla="*/ 232 w 76200"/>
                  <a:gd name="connsiteY0" fmla="*/ 208 h 76200"/>
                  <a:gd name="connsiteX1" fmla="*/ 76432 w 76200"/>
                  <a:gd name="connsiteY1" fmla="*/ 208 h 76200"/>
                  <a:gd name="connsiteX2" fmla="*/ 76432 w 76200"/>
                  <a:gd name="connsiteY2" fmla="*/ 76408 h 76200"/>
                  <a:gd name="connsiteX3" fmla="*/ 232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08"/>
                    </a:moveTo>
                    <a:lnTo>
                      <a:pt x="76432" y="208"/>
                    </a:lnTo>
                    <a:lnTo>
                      <a:pt x="76432" y="76408"/>
                    </a:lnTo>
                    <a:lnTo>
                      <a:pt x="232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2" name="자유형: 도형 461">
                <a:extLst>
                  <a:ext uri="{FF2B5EF4-FFF2-40B4-BE49-F238E27FC236}">
                    <a16:creationId xmlns:a16="http://schemas.microsoft.com/office/drawing/2014/main" id="{0CD715D0-D0D9-C126-9171-0D0DBAD3F486}"/>
                  </a:ext>
                </a:extLst>
              </p:cNvPr>
              <p:cNvSpPr/>
              <p:nvPr/>
            </p:nvSpPr>
            <p:spPr>
              <a:xfrm>
                <a:off x="10356464" y="4394933"/>
                <a:ext cx="76200" cy="76200"/>
              </a:xfrm>
              <a:custGeom>
                <a:avLst/>
                <a:gdLst>
                  <a:gd name="connsiteX0" fmla="*/ 232 w 76200"/>
                  <a:gd name="connsiteY0" fmla="*/ 224 h 76200"/>
                  <a:gd name="connsiteX1" fmla="*/ 76432 w 76200"/>
                  <a:gd name="connsiteY1" fmla="*/ 224 h 76200"/>
                  <a:gd name="connsiteX2" fmla="*/ 76432 w 76200"/>
                  <a:gd name="connsiteY2" fmla="*/ 76424 h 76200"/>
                  <a:gd name="connsiteX3" fmla="*/ 232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24"/>
                    </a:moveTo>
                    <a:lnTo>
                      <a:pt x="76432" y="224"/>
                    </a:lnTo>
                    <a:lnTo>
                      <a:pt x="76432" y="76424"/>
                    </a:lnTo>
                    <a:lnTo>
                      <a:pt x="232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3" name="자유형: 도형 462">
                <a:extLst>
                  <a:ext uri="{FF2B5EF4-FFF2-40B4-BE49-F238E27FC236}">
                    <a16:creationId xmlns:a16="http://schemas.microsoft.com/office/drawing/2014/main" id="{C6FA4CCB-A9DA-CA35-FA23-A78CFB5408CC}"/>
                  </a:ext>
                </a:extLst>
              </p:cNvPr>
              <p:cNvSpPr/>
              <p:nvPr/>
            </p:nvSpPr>
            <p:spPr>
              <a:xfrm>
                <a:off x="10356464" y="4699733"/>
                <a:ext cx="76200" cy="76200"/>
              </a:xfrm>
              <a:custGeom>
                <a:avLst/>
                <a:gdLst>
                  <a:gd name="connsiteX0" fmla="*/ 232 w 76200"/>
                  <a:gd name="connsiteY0" fmla="*/ 256 h 76200"/>
                  <a:gd name="connsiteX1" fmla="*/ 76432 w 76200"/>
                  <a:gd name="connsiteY1" fmla="*/ 256 h 76200"/>
                  <a:gd name="connsiteX2" fmla="*/ 76432 w 76200"/>
                  <a:gd name="connsiteY2" fmla="*/ 76456 h 76200"/>
                  <a:gd name="connsiteX3" fmla="*/ 232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56"/>
                    </a:moveTo>
                    <a:lnTo>
                      <a:pt x="76432" y="256"/>
                    </a:lnTo>
                    <a:lnTo>
                      <a:pt x="76432" y="76456"/>
                    </a:lnTo>
                    <a:lnTo>
                      <a:pt x="232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4" name="자유형: 도형 463">
                <a:extLst>
                  <a:ext uri="{FF2B5EF4-FFF2-40B4-BE49-F238E27FC236}">
                    <a16:creationId xmlns:a16="http://schemas.microsoft.com/office/drawing/2014/main" id="{3CD5FCF3-6ABF-5896-E2C0-8B2A2CC7341F}"/>
                  </a:ext>
                </a:extLst>
              </p:cNvPr>
              <p:cNvSpPr/>
              <p:nvPr/>
            </p:nvSpPr>
            <p:spPr>
              <a:xfrm>
                <a:off x="10356464" y="4775933"/>
                <a:ext cx="76200" cy="76200"/>
              </a:xfrm>
              <a:custGeom>
                <a:avLst/>
                <a:gdLst>
                  <a:gd name="connsiteX0" fmla="*/ 232 w 76200"/>
                  <a:gd name="connsiteY0" fmla="*/ 264 h 76200"/>
                  <a:gd name="connsiteX1" fmla="*/ 76432 w 76200"/>
                  <a:gd name="connsiteY1" fmla="*/ 264 h 76200"/>
                  <a:gd name="connsiteX2" fmla="*/ 76432 w 76200"/>
                  <a:gd name="connsiteY2" fmla="*/ 76464 h 76200"/>
                  <a:gd name="connsiteX3" fmla="*/ 232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64"/>
                    </a:moveTo>
                    <a:lnTo>
                      <a:pt x="76432" y="264"/>
                    </a:lnTo>
                    <a:lnTo>
                      <a:pt x="76432" y="76464"/>
                    </a:lnTo>
                    <a:lnTo>
                      <a:pt x="232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5" name="자유형: 도형 464">
                <a:extLst>
                  <a:ext uri="{FF2B5EF4-FFF2-40B4-BE49-F238E27FC236}">
                    <a16:creationId xmlns:a16="http://schemas.microsoft.com/office/drawing/2014/main" id="{24C8FDDA-7075-53E5-7B4B-71FD507A0CA7}"/>
                  </a:ext>
                </a:extLst>
              </p:cNvPr>
              <p:cNvSpPr/>
              <p:nvPr/>
            </p:nvSpPr>
            <p:spPr>
              <a:xfrm>
                <a:off x="10356464" y="4928333"/>
                <a:ext cx="76200" cy="76200"/>
              </a:xfrm>
              <a:custGeom>
                <a:avLst/>
                <a:gdLst>
                  <a:gd name="connsiteX0" fmla="*/ 232 w 76200"/>
                  <a:gd name="connsiteY0" fmla="*/ 280 h 76200"/>
                  <a:gd name="connsiteX1" fmla="*/ 76432 w 76200"/>
                  <a:gd name="connsiteY1" fmla="*/ 280 h 76200"/>
                  <a:gd name="connsiteX2" fmla="*/ 76432 w 76200"/>
                  <a:gd name="connsiteY2" fmla="*/ 76480 h 76200"/>
                  <a:gd name="connsiteX3" fmla="*/ 232 w 76200"/>
                  <a:gd name="connsiteY3" fmla="*/ 764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0"/>
                    </a:moveTo>
                    <a:lnTo>
                      <a:pt x="76432" y="280"/>
                    </a:lnTo>
                    <a:lnTo>
                      <a:pt x="76432" y="76480"/>
                    </a:lnTo>
                    <a:lnTo>
                      <a:pt x="232" y="764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00E2F07A-E513-6D90-8E05-15E192A3B117}"/>
                  </a:ext>
                </a:extLst>
              </p:cNvPr>
              <p:cNvSpPr/>
              <p:nvPr/>
            </p:nvSpPr>
            <p:spPr>
              <a:xfrm>
                <a:off x="10356464" y="5004533"/>
                <a:ext cx="76200" cy="76200"/>
              </a:xfrm>
              <a:custGeom>
                <a:avLst/>
                <a:gdLst>
                  <a:gd name="connsiteX0" fmla="*/ 232 w 76200"/>
                  <a:gd name="connsiteY0" fmla="*/ 288 h 76200"/>
                  <a:gd name="connsiteX1" fmla="*/ 76432 w 76200"/>
                  <a:gd name="connsiteY1" fmla="*/ 288 h 76200"/>
                  <a:gd name="connsiteX2" fmla="*/ 76432 w 76200"/>
                  <a:gd name="connsiteY2" fmla="*/ 76488 h 76200"/>
                  <a:gd name="connsiteX3" fmla="*/ 23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32" y="288"/>
                    </a:moveTo>
                    <a:lnTo>
                      <a:pt x="76432" y="288"/>
                    </a:lnTo>
                    <a:lnTo>
                      <a:pt x="76432" y="76488"/>
                    </a:lnTo>
                    <a:lnTo>
                      <a:pt x="23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8E09BCDD-2DFD-1718-7D1C-C4D9A0ACF97B}"/>
                  </a:ext>
                </a:extLst>
              </p:cNvPr>
              <p:cNvSpPr/>
              <p:nvPr/>
            </p:nvSpPr>
            <p:spPr>
              <a:xfrm>
                <a:off x="10432664" y="2566133"/>
                <a:ext cx="76200" cy="76200"/>
              </a:xfrm>
              <a:custGeom>
                <a:avLst/>
                <a:gdLst>
                  <a:gd name="connsiteX0" fmla="*/ 240 w 76200"/>
                  <a:gd name="connsiteY0" fmla="*/ 32 h 76200"/>
                  <a:gd name="connsiteX1" fmla="*/ 76440 w 76200"/>
                  <a:gd name="connsiteY1" fmla="*/ 32 h 76200"/>
                  <a:gd name="connsiteX2" fmla="*/ 76440 w 76200"/>
                  <a:gd name="connsiteY2" fmla="*/ 76232 h 76200"/>
                  <a:gd name="connsiteX3" fmla="*/ 24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32"/>
                    </a:moveTo>
                    <a:lnTo>
                      <a:pt x="76440" y="32"/>
                    </a:lnTo>
                    <a:lnTo>
                      <a:pt x="76440" y="76232"/>
                    </a:lnTo>
                    <a:lnTo>
                      <a:pt x="24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8" name="자유형: 도형 467">
                <a:extLst>
                  <a:ext uri="{FF2B5EF4-FFF2-40B4-BE49-F238E27FC236}">
                    <a16:creationId xmlns:a16="http://schemas.microsoft.com/office/drawing/2014/main" id="{2B196FDB-DF87-7506-9E87-F79655F5318B}"/>
                  </a:ext>
                </a:extLst>
              </p:cNvPr>
              <p:cNvSpPr/>
              <p:nvPr/>
            </p:nvSpPr>
            <p:spPr>
              <a:xfrm>
                <a:off x="10432664" y="2642333"/>
                <a:ext cx="76200" cy="76200"/>
              </a:xfrm>
              <a:custGeom>
                <a:avLst/>
                <a:gdLst>
                  <a:gd name="connsiteX0" fmla="*/ 240 w 76200"/>
                  <a:gd name="connsiteY0" fmla="*/ 40 h 76200"/>
                  <a:gd name="connsiteX1" fmla="*/ 76440 w 76200"/>
                  <a:gd name="connsiteY1" fmla="*/ 40 h 76200"/>
                  <a:gd name="connsiteX2" fmla="*/ 76440 w 76200"/>
                  <a:gd name="connsiteY2" fmla="*/ 76240 h 76200"/>
                  <a:gd name="connsiteX3" fmla="*/ 240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0"/>
                    </a:moveTo>
                    <a:lnTo>
                      <a:pt x="76440" y="40"/>
                    </a:lnTo>
                    <a:lnTo>
                      <a:pt x="76440" y="76240"/>
                    </a:lnTo>
                    <a:lnTo>
                      <a:pt x="240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F1ED3E66-42DB-1F03-FF42-53AF7F23985B}"/>
                  </a:ext>
                </a:extLst>
              </p:cNvPr>
              <p:cNvSpPr/>
              <p:nvPr/>
            </p:nvSpPr>
            <p:spPr>
              <a:xfrm>
                <a:off x="10432664" y="2718533"/>
                <a:ext cx="76200" cy="76200"/>
              </a:xfrm>
              <a:custGeom>
                <a:avLst/>
                <a:gdLst>
                  <a:gd name="connsiteX0" fmla="*/ 240 w 76200"/>
                  <a:gd name="connsiteY0" fmla="*/ 48 h 76200"/>
                  <a:gd name="connsiteX1" fmla="*/ 76440 w 76200"/>
                  <a:gd name="connsiteY1" fmla="*/ 48 h 76200"/>
                  <a:gd name="connsiteX2" fmla="*/ 76440 w 76200"/>
                  <a:gd name="connsiteY2" fmla="*/ 76248 h 76200"/>
                  <a:gd name="connsiteX3" fmla="*/ 240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48"/>
                    </a:moveTo>
                    <a:lnTo>
                      <a:pt x="76440" y="48"/>
                    </a:lnTo>
                    <a:lnTo>
                      <a:pt x="76440" y="76248"/>
                    </a:lnTo>
                    <a:lnTo>
                      <a:pt x="240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E3619E34-4879-7AC7-842D-F2343C8E5B74}"/>
                  </a:ext>
                </a:extLst>
              </p:cNvPr>
              <p:cNvSpPr/>
              <p:nvPr/>
            </p:nvSpPr>
            <p:spPr>
              <a:xfrm>
                <a:off x="10432664" y="2794733"/>
                <a:ext cx="76200" cy="76200"/>
              </a:xfrm>
              <a:custGeom>
                <a:avLst/>
                <a:gdLst>
                  <a:gd name="connsiteX0" fmla="*/ 240 w 76200"/>
                  <a:gd name="connsiteY0" fmla="*/ 56 h 76200"/>
                  <a:gd name="connsiteX1" fmla="*/ 76440 w 76200"/>
                  <a:gd name="connsiteY1" fmla="*/ 56 h 76200"/>
                  <a:gd name="connsiteX2" fmla="*/ 76440 w 76200"/>
                  <a:gd name="connsiteY2" fmla="*/ 76256 h 76200"/>
                  <a:gd name="connsiteX3" fmla="*/ 240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56"/>
                    </a:moveTo>
                    <a:lnTo>
                      <a:pt x="76440" y="56"/>
                    </a:lnTo>
                    <a:lnTo>
                      <a:pt x="76440" y="76256"/>
                    </a:lnTo>
                    <a:lnTo>
                      <a:pt x="240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1" name="자유형: 도형 470">
                <a:extLst>
                  <a:ext uri="{FF2B5EF4-FFF2-40B4-BE49-F238E27FC236}">
                    <a16:creationId xmlns:a16="http://schemas.microsoft.com/office/drawing/2014/main" id="{F68763B8-4F13-27D3-2238-8B56B2D91D69}"/>
                  </a:ext>
                </a:extLst>
              </p:cNvPr>
              <p:cNvSpPr/>
              <p:nvPr/>
            </p:nvSpPr>
            <p:spPr>
              <a:xfrm>
                <a:off x="10432664" y="2870933"/>
                <a:ext cx="76200" cy="76200"/>
              </a:xfrm>
              <a:custGeom>
                <a:avLst/>
                <a:gdLst>
                  <a:gd name="connsiteX0" fmla="*/ 240 w 76200"/>
                  <a:gd name="connsiteY0" fmla="*/ 64 h 76200"/>
                  <a:gd name="connsiteX1" fmla="*/ 76440 w 76200"/>
                  <a:gd name="connsiteY1" fmla="*/ 64 h 76200"/>
                  <a:gd name="connsiteX2" fmla="*/ 76440 w 76200"/>
                  <a:gd name="connsiteY2" fmla="*/ 76264 h 76200"/>
                  <a:gd name="connsiteX3" fmla="*/ 240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64"/>
                    </a:moveTo>
                    <a:lnTo>
                      <a:pt x="76440" y="64"/>
                    </a:lnTo>
                    <a:lnTo>
                      <a:pt x="76440" y="76264"/>
                    </a:lnTo>
                    <a:lnTo>
                      <a:pt x="240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2" name="자유형: 도형 471">
                <a:extLst>
                  <a:ext uri="{FF2B5EF4-FFF2-40B4-BE49-F238E27FC236}">
                    <a16:creationId xmlns:a16="http://schemas.microsoft.com/office/drawing/2014/main" id="{45FA67F6-2588-58B1-873A-7B7476310AA6}"/>
                  </a:ext>
                </a:extLst>
              </p:cNvPr>
              <p:cNvSpPr/>
              <p:nvPr/>
            </p:nvSpPr>
            <p:spPr>
              <a:xfrm>
                <a:off x="10432664" y="2947133"/>
                <a:ext cx="76200" cy="76200"/>
              </a:xfrm>
              <a:custGeom>
                <a:avLst/>
                <a:gdLst>
                  <a:gd name="connsiteX0" fmla="*/ 240 w 76200"/>
                  <a:gd name="connsiteY0" fmla="*/ 72 h 76200"/>
                  <a:gd name="connsiteX1" fmla="*/ 76440 w 76200"/>
                  <a:gd name="connsiteY1" fmla="*/ 72 h 76200"/>
                  <a:gd name="connsiteX2" fmla="*/ 76440 w 76200"/>
                  <a:gd name="connsiteY2" fmla="*/ 76272 h 76200"/>
                  <a:gd name="connsiteX3" fmla="*/ 240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72"/>
                    </a:moveTo>
                    <a:lnTo>
                      <a:pt x="76440" y="72"/>
                    </a:lnTo>
                    <a:lnTo>
                      <a:pt x="76440" y="76272"/>
                    </a:lnTo>
                    <a:lnTo>
                      <a:pt x="240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3" name="자유형: 도형 472">
                <a:extLst>
                  <a:ext uri="{FF2B5EF4-FFF2-40B4-BE49-F238E27FC236}">
                    <a16:creationId xmlns:a16="http://schemas.microsoft.com/office/drawing/2014/main" id="{3E415CE6-EE79-F8AB-D421-A6B87D138D9F}"/>
                  </a:ext>
                </a:extLst>
              </p:cNvPr>
              <p:cNvSpPr/>
              <p:nvPr/>
            </p:nvSpPr>
            <p:spPr>
              <a:xfrm>
                <a:off x="10432664" y="3023333"/>
                <a:ext cx="76200" cy="76200"/>
              </a:xfrm>
              <a:custGeom>
                <a:avLst/>
                <a:gdLst>
                  <a:gd name="connsiteX0" fmla="*/ 240 w 76200"/>
                  <a:gd name="connsiteY0" fmla="*/ 80 h 76200"/>
                  <a:gd name="connsiteX1" fmla="*/ 76440 w 76200"/>
                  <a:gd name="connsiteY1" fmla="*/ 80 h 76200"/>
                  <a:gd name="connsiteX2" fmla="*/ 76440 w 76200"/>
                  <a:gd name="connsiteY2" fmla="*/ 76280 h 76200"/>
                  <a:gd name="connsiteX3" fmla="*/ 24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80"/>
                    </a:moveTo>
                    <a:lnTo>
                      <a:pt x="76440" y="80"/>
                    </a:lnTo>
                    <a:lnTo>
                      <a:pt x="76440" y="76280"/>
                    </a:lnTo>
                    <a:lnTo>
                      <a:pt x="24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4" name="자유형: 도형 473">
                <a:extLst>
                  <a:ext uri="{FF2B5EF4-FFF2-40B4-BE49-F238E27FC236}">
                    <a16:creationId xmlns:a16="http://schemas.microsoft.com/office/drawing/2014/main" id="{E3D9278E-2598-469C-E8C1-5BD4EDC79FF4}"/>
                  </a:ext>
                </a:extLst>
              </p:cNvPr>
              <p:cNvSpPr/>
              <p:nvPr/>
            </p:nvSpPr>
            <p:spPr>
              <a:xfrm>
                <a:off x="10432664" y="3251933"/>
                <a:ext cx="76200" cy="76200"/>
              </a:xfrm>
              <a:custGeom>
                <a:avLst/>
                <a:gdLst>
                  <a:gd name="connsiteX0" fmla="*/ 240 w 76200"/>
                  <a:gd name="connsiteY0" fmla="*/ 104 h 76200"/>
                  <a:gd name="connsiteX1" fmla="*/ 76440 w 76200"/>
                  <a:gd name="connsiteY1" fmla="*/ 104 h 76200"/>
                  <a:gd name="connsiteX2" fmla="*/ 76440 w 76200"/>
                  <a:gd name="connsiteY2" fmla="*/ 76304 h 76200"/>
                  <a:gd name="connsiteX3" fmla="*/ 24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04"/>
                    </a:moveTo>
                    <a:lnTo>
                      <a:pt x="76440" y="104"/>
                    </a:lnTo>
                    <a:lnTo>
                      <a:pt x="76440" y="76304"/>
                    </a:lnTo>
                    <a:lnTo>
                      <a:pt x="24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8EA146B8-2F55-BE9B-38B2-AF87D380CCB3}"/>
                  </a:ext>
                </a:extLst>
              </p:cNvPr>
              <p:cNvSpPr/>
              <p:nvPr/>
            </p:nvSpPr>
            <p:spPr>
              <a:xfrm>
                <a:off x="10432664" y="3404333"/>
                <a:ext cx="76200" cy="76200"/>
              </a:xfrm>
              <a:custGeom>
                <a:avLst/>
                <a:gdLst>
                  <a:gd name="connsiteX0" fmla="*/ 240 w 76200"/>
                  <a:gd name="connsiteY0" fmla="*/ 120 h 76200"/>
                  <a:gd name="connsiteX1" fmla="*/ 76440 w 76200"/>
                  <a:gd name="connsiteY1" fmla="*/ 120 h 76200"/>
                  <a:gd name="connsiteX2" fmla="*/ 76440 w 76200"/>
                  <a:gd name="connsiteY2" fmla="*/ 76320 h 76200"/>
                  <a:gd name="connsiteX3" fmla="*/ 24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0"/>
                    </a:moveTo>
                    <a:lnTo>
                      <a:pt x="76440" y="120"/>
                    </a:lnTo>
                    <a:lnTo>
                      <a:pt x="76440" y="76320"/>
                    </a:lnTo>
                    <a:lnTo>
                      <a:pt x="24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A6D2CB35-1AA9-B417-ED16-34B11BA44726}"/>
                  </a:ext>
                </a:extLst>
              </p:cNvPr>
              <p:cNvSpPr/>
              <p:nvPr/>
            </p:nvSpPr>
            <p:spPr>
              <a:xfrm>
                <a:off x="10432664" y="3480533"/>
                <a:ext cx="76200" cy="76200"/>
              </a:xfrm>
              <a:custGeom>
                <a:avLst/>
                <a:gdLst>
                  <a:gd name="connsiteX0" fmla="*/ 240 w 76200"/>
                  <a:gd name="connsiteY0" fmla="*/ 128 h 76200"/>
                  <a:gd name="connsiteX1" fmla="*/ 76440 w 76200"/>
                  <a:gd name="connsiteY1" fmla="*/ 128 h 76200"/>
                  <a:gd name="connsiteX2" fmla="*/ 76440 w 76200"/>
                  <a:gd name="connsiteY2" fmla="*/ 76328 h 76200"/>
                  <a:gd name="connsiteX3" fmla="*/ 240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28"/>
                    </a:moveTo>
                    <a:lnTo>
                      <a:pt x="76440" y="128"/>
                    </a:lnTo>
                    <a:lnTo>
                      <a:pt x="76440" y="76328"/>
                    </a:lnTo>
                    <a:lnTo>
                      <a:pt x="240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3B7CE82E-AC51-CBD1-451B-E42560144B11}"/>
                  </a:ext>
                </a:extLst>
              </p:cNvPr>
              <p:cNvSpPr/>
              <p:nvPr/>
            </p:nvSpPr>
            <p:spPr>
              <a:xfrm>
                <a:off x="10432664" y="3556733"/>
                <a:ext cx="76200" cy="76200"/>
              </a:xfrm>
              <a:custGeom>
                <a:avLst/>
                <a:gdLst>
                  <a:gd name="connsiteX0" fmla="*/ 240 w 76200"/>
                  <a:gd name="connsiteY0" fmla="*/ 136 h 76200"/>
                  <a:gd name="connsiteX1" fmla="*/ 76440 w 76200"/>
                  <a:gd name="connsiteY1" fmla="*/ 136 h 76200"/>
                  <a:gd name="connsiteX2" fmla="*/ 76440 w 76200"/>
                  <a:gd name="connsiteY2" fmla="*/ 76336 h 76200"/>
                  <a:gd name="connsiteX3" fmla="*/ 240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36"/>
                    </a:moveTo>
                    <a:lnTo>
                      <a:pt x="76440" y="136"/>
                    </a:lnTo>
                    <a:lnTo>
                      <a:pt x="76440" y="76336"/>
                    </a:lnTo>
                    <a:lnTo>
                      <a:pt x="240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4B2802BB-B839-CD36-6FA0-E0D209BA375B}"/>
                  </a:ext>
                </a:extLst>
              </p:cNvPr>
              <p:cNvSpPr/>
              <p:nvPr/>
            </p:nvSpPr>
            <p:spPr>
              <a:xfrm>
                <a:off x="10432664" y="3785333"/>
                <a:ext cx="76200" cy="76200"/>
              </a:xfrm>
              <a:custGeom>
                <a:avLst/>
                <a:gdLst>
                  <a:gd name="connsiteX0" fmla="*/ 240 w 76200"/>
                  <a:gd name="connsiteY0" fmla="*/ 160 h 76200"/>
                  <a:gd name="connsiteX1" fmla="*/ 76440 w 76200"/>
                  <a:gd name="connsiteY1" fmla="*/ 160 h 76200"/>
                  <a:gd name="connsiteX2" fmla="*/ 76440 w 76200"/>
                  <a:gd name="connsiteY2" fmla="*/ 76360 h 76200"/>
                  <a:gd name="connsiteX3" fmla="*/ 24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0"/>
                    </a:moveTo>
                    <a:lnTo>
                      <a:pt x="76440" y="160"/>
                    </a:lnTo>
                    <a:lnTo>
                      <a:pt x="76440" y="76360"/>
                    </a:lnTo>
                    <a:lnTo>
                      <a:pt x="24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9" name="자유형: 도형 478">
                <a:extLst>
                  <a:ext uri="{FF2B5EF4-FFF2-40B4-BE49-F238E27FC236}">
                    <a16:creationId xmlns:a16="http://schemas.microsoft.com/office/drawing/2014/main" id="{2F0A4A92-A7FF-DE09-95B1-D2BD405D70E0}"/>
                  </a:ext>
                </a:extLst>
              </p:cNvPr>
              <p:cNvSpPr/>
              <p:nvPr/>
            </p:nvSpPr>
            <p:spPr>
              <a:xfrm>
                <a:off x="10432664" y="3861533"/>
                <a:ext cx="76200" cy="76200"/>
              </a:xfrm>
              <a:custGeom>
                <a:avLst/>
                <a:gdLst>
                  <a:gd name="connsiteX0" fmla="*/ 240 w 76200"/>
                  <a:gd name="connsiteY0" fmla="*/ 168 h 76200"/>
                  <a:gd name="connsiteX1" fmla="*/ 76440 w 76200"/>
                  <a:gd name="connsiteY1" fmla="*/ 168 h 76200"/>
                  <a:gd name="connsiteX2" fmla="*/ 76440 w 76200"/>
                  <a:gd name="connsiteY2" fmla="*/ 76368 h 76200"/>
                  <a:gd name="connsiteX3" fmla="*/ 240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68"/>
                    </a:moveTo>
                    <a:lnTo>
                      <a:pt x="76440" y="168"/>
                    </a:lnTo>
                    <a:lnTo>
                      <a:pt x="76440" y="76368"/>
                    </a:lnTo>
                    <a:lnTo>
                      <a:pt x="240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0" name="자유형: 도형 479">
                <a:extLst>
                  <a:ext uri="{FF2B5EF4-FFF2-40B4-BE49-F238E27FC236}">
                    <a16:creationId xmlns:a16="http://schemas.microsoft.com/office/drawing/2014/main" id="{89610335-240F-294D-2594-3F547A26B469}"/>
                  </a:ext>
                </a:extLst>
              </p:cNvPr>
              <p:cNvSpPr/>
              <p:nvPr/>
            </p:nvSpPr>
            <p:spPr>
              <a:xfrm>
                <a:off x="10432664" y="3937733"/>
                <a:ext cx="76200" cy="76200"/>
              </a:xfrm>
              <a:custGeom>
                <a:avLst/>
                <a:gdLst>
                  <a:gd name="connsiteX0" fmla="*/ 240 w 76200"/>
                  <a:gd name="connsiteY0" fmla="*/ 176 h 76200"/>
                  <a:gd name="connsiteX1" fmla="*/ 76440 w 76200"/>
                  <a:gd name="connsiteY1" fmla="*/ 176 h 76200"/>
                  <a:gd name="connsiteX2" fmla="*/ 76440 w 76200"/>
                  <a:gd name="connsiteY2" fmla="*/ 76376 h 76200"/>
                  <a:gd name="connsiteX3" fmla="*/ 24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76"/>
                    </a:moveTo>
                    <a:lnTo>
                      <a:pt x="76440" y="176"/>
                    </a:lnTo>
                    <a:lnTo>
                      <a:pt x="76440" y="76376"/>
                    </a:lnTo>
                    <a:lnTo>
                      <a:pt x="24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D54D8263-CDB4-CA96-23B8-68BE1ADA5B8C}"/>
                  </a:ext>
                </a:extLst>
              </p:cNvPr>
              <p:cNvSpPr/>
              <p:nvPr/>
            </p:nvSpPr>
            <p:spPr>
              <a:xfrm>
                <a:off x="10432664" y="4090133"/>
                <a:ext cx="76200" cy="76200"/>
              </a:xfrm>
              <a:custGeom>
                <a:avLst/>
                <a:gdLst>
                  <a:gd name="connsiteX0" fmla="*/ 240 w 76200"/>
                  <a:gd name="connsiteY0" fmla="*/ 192 h 76200"/>
                  <a:gd name="connsiteX1" fmla="*/ 76440 w 76200"/>
                  <a:gd name="connsiteY1" fmla="*/ 192 h 76200"/>
                  <a:gd name="connsiteX2" fmla="*/ 76440 w 76200"/>
                  <a:gd name="connsiteY2" fmla="*/ 76392 h 76200"/>
                  <a:gd name="connsiteX3" fmla="*/ 240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192"/>
                    </a:moveTo>
                    <a:lnTo>
                      <a:pt x="76440" y="192"/>
                    </a:lnTo>
                    <a:lnTo>
                      <a:pt x="76440" y="76392"/>
                    </a:lnTo>
                    <a:lnTo>
                      <a:pt x="240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2" name="자유형: 도형 481">
                <a:extLst>
                  <a:ext uri="{FF2B5EF4-FFF2-40B4-BE49-F238E27FC236}">
                    <a16:creationId xmlns:a16="http://schemas.microsoft.com/office/drawing/2014/main" id="{42EFA035-5FBE-46E8-3637-61938452FAA1}"/>
                  </a:ext>
                </a:extLst>
              </p:cNvPr>
              <p:cNvSpPr/>
              <p:nvPr/>
            </p:nvSpPr>
            <p:spPr>
              <a:xfrm>
                <a:off x="10432664" y="4242533"/>
                <a:ext cx="76200" cy="76200"/>
              </a:xfrm>
              <a:custGeom>
                <a:avLst/>
                <a:gdLst>
                  <a:gd name="connsiteX0" fmla="*/ 240 w 76200"/>
                  <a:gd name="connsiteY0" fmla="*/ 208 h 76200"/>
                  <a:gd name="connsiteX1" fmla="*/ 76440 w 76200"/>
                  <a:gd name="connsiteY1" fmla="*/ 208 h 76200"/>
                  <a:gd name="connsiteX2" fmla="*/ 76440 w 76200"/>
                  <a:gd name="connsiteY2" fmla="*/ 76408 h 76200"/>
                  <a:gd name="connsiteX3" fmla="*/ 240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08"/>
                    </a:moveTo>
                    <a:lnTo>
                      <a:pt x="76440" y="208"/>
                    </a:lnTo>
                    <a:lnTo>
                      <a:pt x="76440" y="76408"/>
                    </a:lnTo>
                    <a:lnTo>
                      <a:pt x="240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A91C9DEC-5CA9-3918-B27F-6721979B92D2}"/>
                  </a:ext>
                </a:extLst>
              </p:cNvPr>
              <p:cNvSpPr/>
              <p:nvPr/>
            </p:nvSpPr>
            <p:spPr>
              <a:xfrm>
                <a:off x="10432664" y="4394933"/>
                <a:ext cx="76200" cy="76200"/>
              </a:xfrm>
              <a:custGeom>
                <a:avLst/>
                <a:gdLst>
                  <a:gd name="connsiteX0" fmla="*/ 240 w 76200"/>
                  <a:gd name="connsiteY0" fmla="*/ 224 h 76200"/>
                  <a:gd name="connsiteX1" fmla="*/ 76440 w 76200"/>
                  <a:gd name="connsiteY1" fmla="*/ 224 h 76200"/>
                  <a:gd name="connsiteX2" fmla="*/ 76440 w 76200"/>
                  <a:gd name="connsiteY2" fmla="*/ 76424 h 76200"/>
                  <a:gd name="connsiteX3" fmla="*/ 24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24"/>
                    </a:moveTo>
                    <a:lnTo>
                      <a:pt x="76440" y="224"/>
                    </a:lnTo>
                    <a:lnTo>
                      <a:pt x="76440" y="76424"/>
                    </a:lnTo>
                    <a:lnTo>
                      <a:pt x="24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D7D8DD9F-C92D-BC06-6250-5BC8AD61284F}"/>
                  </a:ext>
                </a:extLst>
              </p:cNvPr>
              <p:cNvSpPr/>
              <p:nvPr/>
            </p:nvSpPr>
            <p:spPr>
              <a:xfrm>
                <a:off x="10432664" y="4547333"/>
                <a:ext cx="76200" cy="76200"/>
              </a:xfrm>
              <a:custGeom>
                <a:avLst/>
                <a:gdLst>
                  <a:gd name="connsiteX0" fmla="*/ 240 w 76200"/>
                  <a:gd name="connsiteY0" fmla="*/ 240 h 76200"/>
                  <a:gd name="connsiteX1" fmla="*/ 76440 w 76200"/>
                  <a:gd name="connsiteY1" fmla="*/ 240 h 76200"/>
                  <a:gd name="connsiteX2" fmla="*/ 76440 w 76200"/>
                  <a:gd name="connsiteY2" fmla="*/ 76440 h 76200"/>
                  <a:gd name="connsiteX3" fmla="*/ 240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40"/>
                    </a:moveTo>
                    <a:lnTo>
                      <a:pt x="76440" y="240"/>
                    </a:lnTo>
                    <a:lnTo>
                      <a:pt x="76440" y="76440"/>
                    </a:lnTo>
                    <a:lnTo>
                      <a:pt x="240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5" name="자유형: 도형 484">
                <a:extLst>
                  <a:ext uri="{FF2B5EF4-FFF2-40B4-BE49-F238E27FC236}">
                    <a16:creationId xmlns:a16="http://schemas.microsoft.com/office/drawing/2014/main" id="{7DC502C1-6A49-974F-38D0-1846159B2730}"/>
                  </a:ext>
                </a:extLst>
              </p:cNvPr>
              <p:cNvSpPr/>
              <p:nvPr/>
            </p:nvSpPr>
            <p:spPr>
              <a:xfrm>
                <a:off x="10432664" y="4699733"/>
                <a:ext cx="76200" cy="76200"/>
              </a:xfrm>
              <a:custGeom>
                <a:avLst/>
                <a:gdLst>
                  <a:gd name="connsiteX0" fmla="*/ 240 w 76200"/>
                  <a:gd name="connsiteY0" fmla="*/ 256 h 76200"/>
                  <a:gd name="connsiteX1" fmla="*/ 76440 w 76200"/>
                  <a:gd name="connsiteY1" fmla="*/ 256 h 76200"/>
                  <a:gd name="connsiteX2" fmla="*/ 76440 w 76200"/>
                  <a:gd name="connsiteY2" fmla="*/ 76456 h 76200"/>
                  <a:gd name="connsiteX3" fmla="*/ 240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0" y="256"/>
                    </a:moveTo>
                    <a:lnTo>
                      <a:pt x="76440" y="256"/>
                    </a:lnTo>
                    <a:lnTo>
                      <a:pt x="76440" y="76456"/>
                    </a:lnTo>
                    <a:lnTo>
                      <a:pt x="240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6" name="자유형: 도형 485">
                <a:extLst>
                  <a:ext uri="{FF2B5EF4-FFF2-40B4-BE49-F238E27FC236}">
                    <a16:creationId xmlns:a16="http://schemas.microsoft.com/office/drawing/2014/main" id="{F4670B4B-23EC-6D3E-42F6-A58523FC3B76}"/>
                  </a:ext>
                </a:extLst>
              </p:cNvPr>
              <p:cNvSpPr/>
              <p:nvPr/>
            </p:nvSpPr>
            <p:spPr>
              <a:xfrm>
                <a:off x="10508864" y="2566133"/>
                <a:ext cx="76200" cy="76200"/>
              </a:xfrm>
              <a:custGeom>
                <a:avLst/>
                <a:gdLst>
                  <a:gd name="connsiteX0" fmla="*/ 248 w 76200"/>
                  <a:gd name="connsiteY0" fmla="*/ 32 h 76200"/>
                  <a:gd name="connsiteX1" fmla="*/ 76448 w 76200"/>
                  <a:gd name="connsiteY1" fmla="*/ 32 h 76200"/>
                  <a:gd name="connsiteX2" fmla="*/ 76448 w 76200"/>
                  <a:gd name="connsiteY2" fmla="*/ 76232 h 76200"/>
                  <a:gd name="connsiteX3" fmla="*/ 24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32"/>
                    </a:moveTo>
                    <a:lnTo>
                      <a:pt x="76448" y="32"/>
                    </a:lnTo>
                    <a:lnTo>
                      <a:pt x="76448" y="76232"/>
                    </a:lnTo>
                    <a:lnTo>
                      <a:pt x="24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14CD2B13-424A-B8CA-0E60-03C62DC0D587}"/>
                  </a:ext>
                </a:extLst>
              </p:cNvPr>
              <p:cNvSpPr/>
              <p:nvPr/>
            </p:nvSpPr>
            <p:spPr>
              <a:xfrm>
                <a:off x="10508864" y="3023333"/>
                <a:ext cx="76200" cy="76200"/>
              </a:xfrm>
              <a:custGeom>
                <a:avLst/>
                <a:gdLst>
                  <a:gd name="connsiteX0" fmla="*/ 248 w 76200"/>
                  <a:gd name="connsiteY0" fmla="*/ 80 h 76200"/>
                  <a:gd name="connsiteX1" fmla="*/ 76448 w 76200"/>
                  <a:gd name="connsiteY1" fmla="*/ 80 h 76200"/>
                  <a:gd name="connsiteX2" fmla="*/ 76448 w 76200"/>
                  <a:gd name="connsiteY2" fmla="*/ 76280 h 76200"/>
                  <a:gd name="connsiteX3" fmla="*/ 24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80"/>
                    </a:moveTo>
                    <a:lnTo>
                      <a:pt x="76448" y="80"/>
                    </a:lnTo>
                    <a:lnTo>
                      <a:pt x="76448" y="76280"/>
                    </a:lnTo>
                    <a:lnTo>
                      <a:pt x="24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FBD68AD7-5D67-E8E3-808C-0B62EC10A1E3}"/>
                  </a:ext>
                </a:extLst>
              </p:cNvPr>
              <p:cNvSpPr/>
              <p:nvPr/>
            </p:nvSpPr>
            <p:spPr>
              <a:xfrm>
                <a:off x="10508864" y="3175733"/>
                <a:ext cx="76200" cy="76200"/>
              </a:xfrm>
              <a:custGeom>
                <a:avLst/>
                <a:gdLst>
                  <a:gd name="connsiteX0" fmla="*/ 248 w 76200"/>
                  <a:gd name="connsiteY0" fmla="*/ 96 h 76200"/>
                  <a:gd name="connsiteX1" fmla="*/ 76448 w 76200"/>
                  <a:gd name="connsiteY1" fmla="*/ 96 h 76200"/>
                  <a:gd name="connsiteX2" fmla="*/ 76448 w 76200"/>
                  <a:gd name="connsiteY2" fmla="*/ 76296 h 76200"/>
                  <a:gd name="connsiteX3" fmla="*/ 248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96"/>
                    </a:moveTo>
                    <a:lnTo>
                      <a:pt x="76448" y="96"/>
                    </a:lnTo>
                    <a:lnTo>
                      <a:pt x="76448" y="76296"/>
                    </a:lnTo>
                    <a:lnTo>
                      <a:pt x="248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2E54E4E8-2987-ADD4-093A-60960E34A240}"/>
                  </a:ext>
                </a:extLst>
              </p:cNvPr>
              <p:cNvSpPr/>
              <p:nvPr/>
            </p:nvSpPr>
            <p:spPr>
              <a:xfrm>
                <a:off x="10508864" y="3251933"/>
                <a:ext cx="76200" cy="76200"/>
              </a:xfrm>
              <a:custGeom>
                <a:avLst/>
                <a:gdLst>
                  <a:gd name="connsiteX0" fmla="*/ 248 w 76200"/>
                  <a:gd name="connsiteY0" fmla="*/ 104 h 76200"/>
                  <a:gd name="connsiteX1" fmla="*/ 76448 w 76200"/>
                  <a:gd name="connsiteY1" fmla="*/ 104 h 76200"/>
                  <a:gd name="connsiteX2" fmla="*/ 76448 w 76200"/>
                  <a:gd name="connsiteY2" fmla="*/ 76304 h 76200"/>
                  <a:gd name="connsiteX3" fmla="*/ 24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04"/>
                    </a:moveTo>
                    <a:lnTo>
                      <a:pt x="76448" y="104"/>
                    </a:lnTo>
                    <a:lnTo>
                      <a:pt x="76448" y="76304"/>
                    </a:lnTo>
                    <a:lnTo>
                      <a:pt x="24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0" name="자유형: 도형 489">
                <a:extLst>
                  <a:ext uri="{FF2B5EF4-FFF2-40B4-BE49-F238E27FC236}">
                    <a16:creationId xmlns:a16="http://schemas.microsoft.com/office/drawing/2014/main" id="{9ABFC54C-D1E9-52CF-FF64-07E6ADCAD3F0}"/>
                  </a:ext>
                </a:extLst>
              </p:cNvPr>
              <p:cNvSpPr/>
              <p:nvPr/>
            </p:nvSpPr>
            <p:spPr>
              <a:xfrm>
                <a:off x="10508864" y="3328133"/>
                <a:ext cx="76200" cy="76200"/>
              </a:xfrm>
              <a:custGeom>
                <a:avLst/>
                <a:gdLst>
                  <a:gd name="connsiteX0" fmla="*/ 248 w 76200"/>
                  <a:gd name="connsiteY0" fmla="*/ 112 h 76200"/>
                  <a:gd name="connsiteX1" fmla="*/ 76448 w 76200"/>
                  <a:gd name="connsiteY1" fmla="*/ 112 h 76200"/>
                  <a:gd name="connsiteX2" fmla="*/ 76448 w 76200"/>
                  <a:gd name="connsiteY2" fmla="*/ 76312 h 76200"/>
                  <a:gd name="connsiteX3" fmla="*/ 24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12"/>
                    </a:moveTo>
                    <a:lnTo>
                      <a:pt x="76448" y="112"/>
                    </a:lnTo>
                    <a:lnTo>
                      <a:pt x="76448" y="76312"/>
                    </a:lnTo>
                    <a:lnTo>
                      <a:pt x="24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1" name="자유형: 도형 490">
                <a:extLst>
                  <a:ext uri="{FF2B5EF4-FFF2-40B4-BE49-F238E27FC236}">
                    <a16:creationId xmlns:a16="http://schemas.microsoft.com/office/drawing/2014/main" id="{ECC8944E-AD48-CA98-050E-D8C404EBC21B}"/>
                  </a:ext>
                </a:extLst>
              </p:cNvPr>
              <p:cNvSpPr/>
              <p:nvPr/>
            </p:nvSpPr>
            <p:spPr>
              <a:xfrm>
                <a:off x="10508864" y="3404333"/>
                <a:ext cx="76200" cy="76200"/>
              </a:xfrm>
              <a:custGeom>
                <a:avLst/>
                <a:gdLst>
                  <a:gd name="connsiteX0" fmla="*/ 248 w 76200"/>
                  <a:gd name="connsiteY0" fmla="*/ 120 h 76200"/>
                  <a:gd name="connsiteX1" fmla="*/ 76448 w 76200"/>
                  <a:gd name="connsiteY1" fmla="*/ 120 h 76200"/>
                  <a:gd name="connsiteX2" fmla="*/ 76448 w 76200"/>
                  <a:gd name="connsiteY2" fmla="*/ 76320 h 76200"/>
                  <a:gd name="connsiteX3" fmla="*/ 24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0"/>
                    </a:moveTo>
                    <a:lnTo>
                      <a:pt x="76448" y="120"/>
                    </a:lnTo>
                    <a:lnTo>
                      <a:pt x="76448" y="76320"/>
                    </a:lnTo>
                    <a:lnTo>
                      <a:pt x="24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2" name="자유형: 도형 491">
                <a:extLst>
                  <a:ext uri="{FF2B5EF4-FFF2-40B4-BE49-F238E27FC236}">
                    <a16:creationId xmlns:a16="http://schemas.microsoft.com/office/drawing/2014/main" id="{40CF1160-8445-5C5A-CADD-C5FC8431E944}"/>
                  </a:ext>
                </a:extLst>
              </p:cNvPr>
              <p:cNvSpPr/>
              <p:nvPr/>
            </p:nvSpPr>
            <p:spPr>
              <a:xfrm>
                <a:off x="10508864" y="3480533"/>
                <a:ext cx="76200" cy="76200"/>
              </a:xfrm>
              <a:custGeom>
                <a:avLst/>
                <a:gdLst>
                  <a:gd name="connsiteX0" fmla="*/ 248 w 76200"/>
                  <a:gd name="connsiteY0" fmla="*/ 128 h 76200"/>
                  <a:gd name="connsiteX1" fmla="*/ 76448 w 76200"/>
                  <a:gd name="connsiteY1" fmla="*/ 128 h 76200"/>
                  <a:gd name="connsiteX2" fmla="*/ 76448 w 76200"/>
                  <a:gd name="connsiteY2" fmla="*/ 76328 h 76200"/>
                  <a:gd name="connsiteX3" fmla="*/ 24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28"/>
                    </a:moveTo>
                    <a:lnTo>
                      <a:pt x="76448" y="128"/>
                    </a:lnTo>
                    <a:lnTo>
                      <a:pt x="76448" y="76328"/>
                    </a:lnTo>
                    <a:lnTo>
                      <a:pt x="24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3" name="자유형: 도형 492">
                <a:extLst>
                  <a:ext uri="{FF2B5EF4-FFF2-40B4-BE49-F238E27FC236}">
                    <a16:creationId xmlns:a16="http://schemas.microsoft.com/office/drawing/2014/main" id="{3D1E20FC-33AB-FC8D-77E9-37909BDFE140}"/>
                  </a:ext>
                </a:extLst>
              </p:cNvPr>
              <p:cNvSpPr/>
              <p:nvPr/>
            </p:nvSpPr>
            <p:spPr>
              <a:xfrm>
                <a:off x="10508864" y="3556733"/>
                <a:ext cx="76200" cy="76200"/>
              </a:xfrm>
              <a:custGeom>
                <a:avLst/>
                <a:gdLst>
                  <a:gd name="connsiteX0" fmla="*/ 248 w 76200"/>
                  <a:gd name="connsiteY0" fmla="*/ 136 h 76200"/>
                  <a:gd name="connsiteX1" fmla="*/ 76448 w 76200"/>
                  <a:gd name="connsiteY1" fmla="*/ 136 h 76200"/>
                  <a:gd name="connsiteX2" fmla="*/ 76448 w 76200"/>
                  <a:gd name="connsiteY2" fmla="*/ 76336 h 76200"/>
                  <a:gd name="connsiteX3" fmla="*/ 24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36"/>
                    </a:moveTo>
                    <a:lnTo>
                      <a:pt x="76448" y="136"/>
                    </a:lnTo>
                    <a:lnTo>
                      <a:pt x="76448" y="76336"/>
                    </a:lnTo>
                    <a:lnTo>
                      <a:pt x="24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4" name="자유형: 도형 493">
                <a:extLst>
                  <a:ext uri="{FF2B5EF4-FFF2-40B4-BE49-F238E27FC236}">
                    <a16:creationId xmlns:a16="http://schemas.microsoft.com/office/drawing/2014/main" id="{D1F04734-A9E8-F6D1-A9D0-F4BE797FB2CA}"/>
                  </a:ext>
                </a:extLst>
              </p:cNvPr>
              <p:cNvSpPr/>
              <p:nvPr/>
            </p:nvSpPr>
            <p:spPr>
              <a:xfrm>
                <a:off x="10508864" y="3632933"/>
                <a:ext cx="76200" cy="76200"/>
              </a:xfrm>
              <a:custGeom>
                <a:avLst/>
                <a:gdLst>
                  <a:gd name="connsiteX0" fmla="*/ 248 w 76200"/>
                  <a:gd name="connsiteY0" fmla="*/ 144 h 76200"/>
                  <a:gd name="connsiteX1" fmla="*/ 76448 w 76200"/>
                  <a:gd name="connsiteY1" fmla="*/ 144 h 76200"/>
                  <a:gd name="connsiteX2" fmla="*/ 76448 w 76200"/>
                  <a:gd name="connsiteY2" fmla="*/ 76344 h 76200"/>
                  <a:gd name="connsiteX3" fmla="*/ 24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44"/>
                    </a:moveTo>
                    <a:lnTo>
                      <a:pt x="76448" y="144"/>
                    </a:lnTo>
                    <a:lnTo>
                      <a:pt x="76448" y="76344"/>
                    </a:lnTo>
                    <a:lnTo>
                      <a:pt x="24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5" name="자유형: 도형 494">
                <a:extLst>
                  <a:ext uri="{FF2B5EF4-FFF2-40B4-BE49-F238E27FC236}">
                    <a16:creationId xmlns:a16="http://schemas.microsoft.com/office/drawing/2014/main" id="{4CB568A2-2B03-4B7F-8C07-C4B1640B2AA9}"/>
                  </a:ext>
                </a:extLst>
              </p:cNvPr>
              <p:cNvSpPr/>
              <p:nvPr/>
            </p:nvSpPr>
            <p:spPr>
              <a:xfrm>
                <a:off x="10508864" y="3709133"/>
                <a:ext cx="76200" cy="76200"/>
              </a:xfrm>
              <a:custGeom>
                <a:avLst/>
                <a:gdLst>
                  <a:gd name="connsiteX0" fmla="*/ 248 w 76200"/>
                  <a:gd name="connsiteY0" fmla="*/ 152 h 76200"/>
                  <a:gd name="connsiteX1" fmla="*/ 76448 w 76200"/>
                  <a:gd name="connsiteY1" fmla="*/ 152 h 76200"/>
                  <a:gd name="connsiteX2" fmla="*/ 76448 w 76200"/>
                  <a:gd name="connsiteY2" fmla="*/ 76352 h 76200"/>
                  <a:gd name="connsiteX3" fmla="*/ 24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52"/>
                    </a:moveTo>
                    <a:lnTo>
                      <a:pt x="76448" y="152"/>
                    </a:lnTo>
                    <a:lnTo>
                      <a:pt x="76448" y="76352"/>
                    </a:lnTo>
                    <a:lnTo>
                      <a:pt x="24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6" name="자유형: 도형 495">
                <a:extLst>
                  <a:ext uri="{FF2B5EF4-FFF2-40B4-BE49-F238E27FC236}">
                    <a16:creationId xmlns:a16="http://schemas.microsoft.com/office/drawing/2014/main" id="{370ADFE8-952D-E75A-A774-F54FEF30A2B1}"/>
                  </a:ext>
                </a:extLst>
              </p:cNvPr>
              <p:cNvSpPr/>
              <p:nvPr/>
            </p:nvSpPr>
            <p:spPr>
              <a:xfrm>
                <a:off x="10508864" y="3785333"/>
                <a:ext cx="76200" cy="76200"/>
              </a:xfrm>
              <a:custGeom>
                <a:avLst/>
                <a:gdLst>
                  <a:gd name="connsiteX0" fmla="*/ 248 w 76200"/>
                  <a:gd name="connsiteY0" fmla="*/ 160 h 76200"/>
                  <a:gd name="connsiteX1" fmla="*/ 76448 w 76200"/>
                  <a:gd name="connsiteY1" fmla="*/ 160 h 76200"/>
                  <a:gd name="connsiteX2" fmla="*/ 76448 w 76200"/>
                  <a:gd name="connsiteY2" fmla="*/ 76360 h 76200"/>
                  <a:gd name="connsiteX3" fmla="*/ 248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60"/>
                    </a:moveTo>
                    <a:lnTo>
                      <a:pt x="76448" y="160"/>
                    </a:lnTo>
                    <a:lnTo>
                      <a:pt x="76448" y="76360"/>
                    </a:lnTo>
                    <a:lnTo>
                      <a:pt x="248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7" name="자유형: 도형 496">
                <a:extLst>
                  <a:ext uri="{FF2B5EF4-FFF2-40B4-BE49-F238E27FC236}">
                    <a16:creationId xmlns:a16="http://schemas.microsoft.com/office/drawing/2014/main" id="{965F6BB3-657E-4503-1166-7B436C180C03}"/>
                  </a:ext>
                </a:extLst>
              </p:cNvPr>
              <p:cNvSpPr/>
              <p:nvPr/>
            </p:nvSpPr>
            <p:spPr>
              <a:xfrm>
                <a:off x="10508864" y="3937733"/>
                <a:ext cx="76200" cy="76200"/>
              </a:xfrm>
              <a:custGeom>
                <a:avLst/>
                <a:gdLst>
                  <a:gd name="connsiteX0" fmla="*/ 248 w 76200"/>
                  <a:gd name="connsiteY0" fmla="*/ 176 h 76200"/>
                  <a:gd name="connsiteX1" fmla="*/ 76448 w 76200"/>
                  <a:gd name="connsiteY1" fmla="*/ 176 h 76200"/>
                  <a:gd name="connsiteX2" fmla="*/ 76448 w 76200"/>
                  <a:gd name="connsiteY2" fmla="*/ 76376 h 76200"/>
                  <a:gd name="connsiteX3" fmla="*/ 24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76"/>
                    </a:moveTo>
                    <a:lnTo>
                      <a:pt x="76448" y="176"/>
                    </a:lnTo>
                    <a:lnTo>
                      <a:pt x="76448" y="76376"/>
                    </a:lnTo>
                    <a:lnTo>
                      <a:pt x="24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8" name="자유형: 도형 497">
                <a:extLst>
                  <a:ext uri="{FF2B5EF4-FFF2-40B4-BE49-F238E27FC236}">
                    <a16:creationId xmlns:a16="http://schemas.microsoft.com/office/drawing/2014/main" id="{06F55602-8581-ED2C-3F2E-58FE7E60F72B}"/>
                  </a:ext>
                </a:extLst>
              </p:cNvPr>
              <p:cNvSpPr/>
              <p:nvPr/>
            </p:nvSpPr>
            <p:spPr>
              <a:xfrm>
                <a:off x="10508864" y="4013933"/>
                <a:ext cx="76200" cy="76200"/>
              </a:xfrm>
              <a:custGeom>
                <a:avLst/>
                <a:gdLst>
                  <a:gd name="connsiteX0" fmla="*/ 248 w 76200"/>
                  <a:gd name="connsiteY0" fmla="*/ 184 h 76200"/>
                  <a:gd name="connsiteX1" fmla="*/ 76448 w 76200"/>
                  <a:gd name="connsiteY1" fmla="*/ 184 h 76200"/>
                  <a:gd name="connsiteX2" fmla="*/ 76448 w 76200"/>
                  <a:gd name="connsiteY2" fmla="*/ 76384 h 76200"/>
                  <a:gd name="connsiteX3" fmla="*/ 248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84"/>
                    </a:moveTo>
                    <a:lnTo>
                      <a:pt x="76448" y="184"/>
                    </a:lnTo>
                    <a:lnTo>
                      <a:pt x="76448" y="76384"/>
                    </a:lnTo>
                    <a:lnTo>
                      <a:pt x="248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9" name="자유형: 도형 498">
                <a:extLst>
                  <a:ext uri="{FF2B5EF4-FFF2-40B4-BE49-F238E27FC236}">
                    <a16:creationId xmlns:a16="http://schemas.microsoft.com/office/drawing/2014/main" id="{999ED5A7-E0E9-9721-A4B5-846F17246963}"/>
                  </a:ext>
                </a:extLst>
              </p:cNvPr>
              <p:cNvSpPr/>
              <p:nvPr/>
            </p:nvSpPr>
            <p:spPr>
              <a:xfrm>
                <a:off x="10508864" y="4090133"/>
                <a:ext cx="76200" cy="76200"/>
              </a:xfrm>
              <a:custGeom>
                <a:avLst/>
                <a:gdLst>
                  <a:gd name="connsiteX0" fmla="*/ 248 w 76200"/>
                  <a:gd name="connsiteY0" fmla="*/ 192 h 76200"/>
                  <a:gd name="connsiteX1" fmla="*/ 76448 w 76200"/>
                  <a:gd name="connsiteY1" fmla="*/ 192 h 76200"/>
                  <a:gd name="connsiteX2" fmla="*/ 76448 w 76200"/>
                  <a:gd name="connsiteY2" fmla="*/ 76392 h 76200"/>
                  <a:gd name="connsiteX3" fmla="*/ 248 w 76200"/>
                  <a:gd name="connsiteY3" fmla="*/ 7639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192"/>
                    </a:moveTo>
                    <a:lnTo>
                      <a:pt x="76448" y="192"/>
                    </a:lnTo>
                    <a:lnTo>
                      <a:pt x="76448" y="76392"/>
                    </a:lnTo>
                    <a:lnTo>
                      <a:pt x="248" y="763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0" name="자유형: 도형 499">
                <a:extLst>
                  <a:ext uri="{FF2B5EF4-FFF2-40B4-BE49-F238E27FC236}">
                    <a16:creationId xmlns:a16="http://schemas.microsoft.com/office/drawing/2014/main" id="{7051CF8D-27D4-A000-C300-0408CF22647B}"/>
                  </a:ext>
                </a:extLst>
              </p:cNvPr>
              <p:cNvSpPr/>
              <p:nvPr/>
            </p:nvSpPr>
            <p:spPr>
              <a:xfrm>
                <a:off x="10508864" y="4318733"/>
                <a:ext cx="76200" cy="76200"/>
              </a:xfrm>
              <a:custGeom>
                <a:avLst/>
                <a:gdLst>
                  <a:gd name="connsiteX0" fmla="*/ 248 w 76200"/>
                  <a:gd name="connsiteY0" fmla="*/ 216 h 76200"/>
                  <a:gd name="connsiteX1" fmla="*/ 76448 w 76200"/>
                  <a:gd name="connsiteY1" fmla="*/ 216 h 76200"/>
                  <a:gd name="connsiteX2" fmla="*/ 76448 w 76200"/>
                  <a:gd name="connsiteY2" fmla="*/ 76416 h 76200"/>
                  <a:gd name="connsiteX3" fmla="*/ 24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16"/>
                    </a:moveTo>
                    <a:lnTo>
                      <a:pt x="76448" y="216"/>
                    </a:lnTo>
                    <a:lnTo>
                      <a:pt x="76448" y="76416"/>
                    </a:lnTo>
                    <a:lnTo>
                      <a:pt x="24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1" name="자유형: 도형 500">
                <a:extLst>
                  <a:ext uri="{FF2B5EF4-FFF2-40B4-BE49-F238E27FC236}">
                    <a16:creationId xmlns:a16="http://schemas.microsoft.com/office/drawing/2014/main" id="{F564AD98-20B4-4CDD-C9C4-59B17156A915}"/>
                  </a:ext>
                </a:extLst>
              </p:cNvPr>
              <p:cNvSpPr/>
              <p:nvPr/>
            </p:nvSpPr>
            <p:spPr>
              <a:xfrm>
                <a:off x="10508864" y="4394933"/>
                <a:ext cx="76200" cy="76200"/>
              </a:xfrm>
              <a:custGeom>
                <a:avLst/>
                <a:gdLst>
                  <a:gd name="connsiteX0" fmla="*/ 248 w 76200"/>
                  <a:gd name="connsiteY0" fmla="*/ 224 h 76200"/>
                  <a:gd name="connsiteX1" fmla="*/ 76448 w 76200"/>
                  <a:gd name="connsiteY1" fmla="*/ 224 h 76200"/>
                  <a:gd name="connsiteX2" fmla="*/ 76448 w 76200"/>
                  <a:gd name="connsiteY2" fmla="*/ 76424 h 76200"/>
                  <a:gd name="connsiteX3" fmla="*/ 24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24"/>
                    </a:moveTo>
                    <a:lnTo>
                      <a:pt x="76448" y="224"/>
                    </a:lnTo>
                    <a:lnTo>
                      <a:pt x="76448" y="76424"/>
                    </a:lnTo>
                    <a:lnTo>
                      <a:pt x="24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2" name="자유형: 도형 501">
                <a:extLst>
                  <a:ext uri="{FF2B5EF4-FFF2-40B4-BE49-F238E27FC236}">
                    <a16:creationId xmlns:a16="http://schemas.microsoft.com/office/drawing/2014/main" id="{A0E3BD87-5C6C-54A5-49EF-B105B8128CD9}"/>
                  </a:ext>
                </a:extLst>
              </p:cNvPr>
              <p:cNvSpPr/>
              <p:nvPr/>
            </p:nvSpPr>
            <p:spPr>
              <a:xfrm>
                <a:off x="10508864" y="4699733"/>
                <a:ext cx="76200" cy="76200"/>
              </a:xfrm>
              <a:custGeom>
                <a:avLst/>
                <a:gdLst>
                  <a:gd name="connsiteX0" fmla="*/ 248 w 76200"/>
                  <a:gd name="connsiteY0" fmla="*/ 256 h 76200"/>
                  <a:gd name="connsiteX1" fmla="*/ 76448 w 76200"/>
                  <a:gd name="connsiteY1" fmla="*/ 256 h 76200"/>
                  <a:gd name="connsiteX2" fmla="*/ 76448 w 76200"/>
                  <a:gd name="connsiteY2" fmla="*/ 76456 h 76200"/>
                  <a:gd name="connsiteX3" fmla="*/ 248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56"/>
                    </a:moveTo>
                    <a:lnTo>
                      <a:pt x="76448" y="256"/>
                    </a:lnTo>
                    <a:lnTo>
                      <a:pt x="76448" y="76456"/>
                    </a:lnTo>
                    <a:lnTo>
                      <a:pt x="248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3" name="자유형: 도형 502">
                <a:extLst>
                  <a:ext uri="{FF2B5EF4-FFF2-40B4-BE49-F238E27FC236}">
                    <a16:creationId xmlns:a16="http://schemas.microsoft.com/office/drawing/2014/main" id="{5699608E-CFC6-53E8-F831-9A39C39CC38F}"/>
                  </a:ext>
                </a:extLst>
              </p:cNvPr>
              <p:cNvSpPr/>
              <p:nvPr/>
            </p:nvSpPr>
            <p:spPr>
              <a:xfrm>
                <a:off x="10508864" y="4775933"/>
                <a:ext cx="76200" cy="76200"/>
              </a:xfrm>
              <a:custGeom>
                <a:avLst/>
                <a:gdLst>
                  <a:gd name="connsiteX0" fmla="*/ 248 w 76200"/>
                  <a:gd name="connsiteY0" fmla="*/ 264 h 76200"/>
                  <a:gd name="connsiteX1" fmla="*/ 76448 w 76200"/>
                  <a:gd name="connsiteY1" fmla="*/ 264 h 76200"/>
                  <a:gd name="connsiteX2" fmla="*/ 76448 w 76200"/>
                  <a:gd name="connsiteY2" fmla="*/ 76464 h 76200"/>
                  <a:gd name="connsiteX3" fmla="*/ 248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48" y="264"/>
                    </a:moveTo>
                    <a:lnTo>
                      <a:pt x="76448" y="264"/>
                    </a:lnTo>
                    <a:lnTo>
                      <a:pt x="76448" y="76464"/>
                    </a:lnTo>
                    <a:lnTo>
                      <a:pt x="248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4" name="자유형: 도형 503">
                <a:extLst>
                  <a:ext uri="{FF2B5EF4-FFF2-40B4-BE49-F238E27FC236}">
                    <a16:creationId xmlns:a16="http://schemas.microsoft.com/office/drawing/2014/main" id="{13CA5DBE-2BB6-D640-26EF-74598D9E7247}"/>
                  </a:ext>
                </a:extLst>
              </p:cNvPr>
              <p:cNvSpPr/>
              <p:nvPr/>
            </p:nvSpPr>
            <p:spPr>
              <a:xfrm>
                <a:off x="10585064" y="2566133"/>
                <a:ext cx="76200" cy="76200"/>
              </a:xfrm>
              <a:custGeom>
                <a:avLst/>
                <a:gdLst>
                  <a:gd name="connsiteX0" fmla="*/ 256 w 76200"/>
                  <a:gd name="connsiteY0" fmla="*/ 32 h 76200"/>
                  <a:gd name="connsiteX1" fmla="*/ 76456 w 76200"/>
                  <a:gd name="connsiteY1" fmla="*/ 32 h 76200"/>
                  <a:gd name="connsiteX2" fmla="*/ 76456 w 76200"/>
                  <a:gd name="connsiteY2" fmla="*/ 76232 h 76200"/>
                  <a:gd name="connsiteX3" fmla="*/ 256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32"/>
                    </a:moveTo>
                    <a:lnTo>
                      <a:pt x="76456" y="32"/>
                    </a:lnTo>
                    <a:lnTo>
                      <a:pt x="76456" y="76232"/>
                    </a:lnTo>
                    <a:lnTo>
                      <a:pt x="256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5" name="자유형: 도형 504">
                <a:extLst>
                  <a:ext uri="{FF2B5EF4-FFF2-40B4-BE49-F238E27FC236}">
                    <a16:creationId xmlns:a16="http://schemas.microsoft.com/office/drawing/2014/main" id="{9832871B-5A42-2D5E-1608-7BF1F088DD8E}"/>
                  </a:ext>
                </a:extLst>
              </p:cNvPr>
              <p:cNvSpPr/>
              <p:nvPr/>
            </p:nvSpPr>
            <p:spPr>
              <a:xfrm>
                <a:off x="10585064" y="2718533"/>
                <a:ext cx="76200" cy="76200"/>
              </a:xfrm>
              <a:custGeom>
                <a:avLst/>
                <a:gdLst>
                  <a:gd name="connsiteX0" fmla="*/ 256 w 76200"/>
                  <a:gd name="connsiteY0" fmla="*/ 48 h 76200"/>
                  <a:gd name="connsiteX1" fmla="*/ 76456 w 76200"/>
                  <a:gd name="connsiteY1" fmla="*/ 48 h 76200"/>
                  <a:gd name="connsiteX2" fmla="*/ 76456 w 76200"/>
                  <a:gd name="connsiteY2" fmla="*/ 76248 h 76200"/>
                  <a:gd name="connsiteX3" fmla="*/ 256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48"/>
                    </a:moveTo>
                    <a:lnTo>
                      <a:pt x="76456" y="48"/>
                    </a:lnTo>
                    <a:lnTo>
                      <a:pt x="76456" y="76248"/>
                    </a:lnTo>
                    <a:lnTo>
                      <a:pt x="256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6" name="자유형: 도형 505">
                <a:extLst>
                  <a:ext uri="{FF2B5EF4-FFF2-40B4-BE49-F238E27FC236}">
                    <a16:creationId xmlns:a16="http://schemas.microsoft.com/office/drawing/2014/main" id="{02A1A43C-A418-8C3D-6BDC-DC1A224EA3B8}"/>
                  </a:ext>
                </a:extLst>
              </p:cNvPr>
              <p:cNvSpPr/>
              <p:nvPr/>
            </p:nvSpPr>
            <p:spPr>
              <a:xfrm>
                <a:off x="10585064" y="2794733"/>
                <a:ext cx="76200" cy="76200"/>
              </a:xfrm>
              <a:custGeom>
                <a:avLst/>
                <a:gdLst>
                  <a:gd name="connsiteX0" fmla="*/ 256 w 76200"/>
                  <a:gd name="connsiteY0" fmla="*/ 56 h 76200"/>
                  <a:gd name="connsiteX1" fmla="*/ 76456 w 76200"/>
                  <a:gd name="connsiteY1" fmla="*/ 56 h 76200"/>
                  <a:gd name="connsiteX2" fmla="*/ 76456 w 76200"/>
                  <a:gd name="connsiteY2" fmla="*/ 76256 h 76200"/>
                  <a:gd name="connsiteX3" fmla="*/ 256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56"/>
                    </a:moveTo>
                    <a:lnTo>
                      <a:pt x="76456" y="56"/>
                    </a:lnTo>
                    <a:lnTo>
                      <a:pt x="76456" y="76256"/>
                    </a:lnTo>
                    <a:lnTo>
                      <a:pt x="256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7" name="자유형: 도형 506">
                <a:extLst>
                  <a:ext uri="{FF2B5EF4-FFF2-40B4-BE49-F238E27FC236}">
                    <a16:creationId xmlns:a16="http://schemas.microsoft.com/office/drawing/2014/main" id="{B900626F-CE41-8ACB-729F-160A8DAC4E31}"/>
                  </a:ext>
                </a:extLst>
              </p:cNvPr>
              <p:cNvSpPr/>
              <p:nvPr/>
            </p:nvSpPr>
            <p:spPr>
              <a:xfrm>
                <a:off x="10585064" y="2870933"/>
                <a:ext cx="76200" cy="76200"/>
              </a:xfrm>
              <a:custGeom>
                <a:avLst/>
                <a:gdLst>
                  <a:gd name="connsiteX0" fmla="*/ 256 w 76200"/>
                  <a:gd name="connsiteY0" fmla="*/ 64 h 76200"/>
                  <a:gd name="connsiteX1" fmla="*/ 76456 w 76200"/>
                  <a:gd name="connsiteY1" fmla="*/ 64 h 76200"/>
                  <a:gd name="connsiteX2" fmla="*/ 76456 w 76200"/>
                  <a:gd name="connsiteY2" fmla="*/ 76264 h 76200"/>
                  <a:gd name="connsiteX3" fmla="*/ 256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64"/>
                    </a:moveTo>
                    <a:lnTo>
                      <a:pt x="76456" y="64"/>
                    </a:lnTo>
                    <a:lnTo>
                      <a:pt x="76456" y="76264"/>
                    </a:lnTo>
                    <a:lnTo>
                      <a:pt x="256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8" name="자유형: 도형 507">
                <a:extLst>
                  <a:ext uri="{FF2B5EF4-FFF2-40B4-BE49-F238E27FC236}">
                    <a16:creationId xmlns:a16="http://schemas.microsoft.com/office/drawing/2014/main" id="{33246B00-382D-03DC-E41A-0F6EE53E6732}"/>
                  </a:ext>
                </a:extLst>
              </p:cNvPr>
              <p:cNvSpPr/>
              <p:nvPr/>
            </p:nvSpPr>
            <p:spPr>
              <a:xfrm>
                <a:off x="10585064" y="3023333"/>
                <a:ext cx="76200" cy="76200"/>
              </a:xfrm>
              <a:custGeom>
                <a:avLst/>
                <a:gdLst>
                  <a:gd name="connsiteX0" fmla="*/ 256 w 76200"/>
                  <a:gd name="connsiteY0" fmla="*/ 80 h 76200"/>
                  <a:gd name="connsiteX1" fmla="*/ 76456 w 76200"/>
                  <a:gd name="connsiteY1" fmla="*/ 80 h 76200"/>
                  <a:gd name="connsiteX2" fmla="*/ 76456 w 76200"/>
                  <a:gd name="connsiteY2" fmla="*/ 76280 h 76200"/>
                  <a:gd name="connsiteX3" fmla="*/ 256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80"/>
                    </a:moveTo>
                    <a:lnTo>
                      <a:pt x="76456" y="80"/>
                    </a:lnTo>
                    <a:lnTo>
                      <a:pt x="76456" y="76280"/>
                    </a:lnTo>
                    <a:lnTo>
                      <a:pt x="256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9" name="자유형: 도형 508">
                <a:extLst>
                  <a:ext uri="{FF2B5EF4-FFF2-40B4-BE49-F238E27FC236}">
                    <a16:creationId xmlns:a16="http://schemas.microsoft.com/office/drawing/2014/main" id="{4BD5BA33-27EE-D02C-1217-C8AF058B532B}"/>
                  </a:ext>
                </a:extLst>
              </p:cNvPr>
              <p:cNvSpPr/>
              <p:nvPr/>
            </p:nvSpPr>
            <p:spPr>
              <a:xfrm>
                <a:off x="10585064" y="3175733"/>
                <a:ext cx="76200" cy="76200"/>
              </a:xfrm>
              <a:custGeom>
                <a:avLst/>
                <a:gdLst>
                  <a:gd name="connsiteX0" fmla="*/ 256 w 76200"/>
                  <a:gd name="connsiteY0" fmla="*/ 96 h 76200"/>
                  <a:gd name="connsiteX1" fmla="*/ 76456 w 76200"/>
                  <a:gd name="connsiteY1" fmla="*/ 96 h 76200"/>
                  <a:gd name="connsiteX2" fmla="*/ 76456 w 76200"/>
                  <a:gd name="connsiteY2" fmla="*/ 76296 h 76200"/>
                  <a:gd name="connsiteX3" fmla="*/ 256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96"/>
                    </a:moveTo>
                    <a:lnTo>
                      <a:pt x="76456" y="96"/>
                    </a:lnTo>
                    <a:lnTo>
                      <a:pt x="76456" y="76296"/>
                    </a:lnTo>
                    <a:lnTo>
                      <a:pt x="256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0" name="자유형: 도형 509">
                <a:extLst>
                  <a:ext uri="{FF2B5EF4-FFF2-40B4-BE49-F238E27FC236}">
                    <a16:creationId xmlns:a16="http://schemas.microsoft.com/office/drawing/2014/main" id="{C5F4966E-3867-1C6E-34D5-01504B6B60AB}"/>
                  </a:ext>
                </a:extLst>
              </p:cNvPr>
              <p:cNvSpPr/>
              <p:nvPr/>
            </p:nvSpPr>
            <p:spPr>
              <a:xfrm>
                <a:off x="10585064" y="3328133"/>
                <a:ext cx="76200" cy="76200"/>
              </a:xfrm>
              <a:custGeom>
                <a:avLst/>
                <a:gdLst>
                  <a:gd name="connsiteX0" fmla="*/ 256 w 76200"/>
                  <a:gd name="connsiteY0" fmla="*/ 112 h 76200"/>
                  <a:gd name="connsiteX1" fmla="*/ 76456 w 76200"/>
                  <a:gd name="connsiteY1" fmla="*/ 112 h 76200"/>
                  <a:gd name="connsiteX2" fmla="*/ 76456 w 76200"/>
                  <a:gd name="connsiteY2" fmla="*/ 76312 h 76200"/>
                  <a:gd name="connsiteX3" fmla="*/ 256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12"/>
                    </a:moveTo>
                    <a:lnTo>
                      <a:pt x="76456" y="112"/>
                    </a:lnTo>
                    <a:lnTo>
                      <a:pt x="76456" y="76312"/>
                    </a:lnTo>
                    <a:lnTo>
                      <a:pt x="256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1" name="자유형: 도형 510">
                <a:extLst>
                  <a:ext uri="{FF2B5EF4-FFF2-40B4-BE49-F238E27FC236}">
                    <a16:creationId xmlns:a16="http://schemas.microsoft.com/office/drawing/2014/main" id="{FE3879A6-FF57-A3A9-66A5-A745C48AED34}"/>
                  </a:ext>
                </a:extLst>
              </p:cNvPr>
              <p:cNvSpPr/>
              <p:nvPr/>
            </p:nvSpPr>
            <p:spPr>
              <a:xfrm>
                <a:off x="10585064" y="3480533"/>
                <a:ext cx="76200" cy="76200"/>
              </a:xfrm>
              <a:custGeom>
                <a:avLst/>
                <a:gdLst>
                  <a:gd name="connsiteX0" fmla="*/ 256 w 76200"/>
                  <a:gd name="connsiteY0" fmla="*/ 128 h 76200"/>
                  <a:gd name="connsiteX1" fmla="*/ 76456 w 76200"/>
                  <a:gd name="connsiteY1" fmla="*/ 128 h 76200"/>
                  <a:gd name="connsiteX2" fmla="*/ 76456 w 76200"/>
                  <a:gd name="connsiteY2" fmla="*/ 76328 h 76200"/>
                  <a:gd name="connsiteX3" fmla="*/ 256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28"/>
                    </a:moveTo>
                    <a:lnTo>
                      <a:pt x="76456" y="128"/>
                    </a:lnTo>
                    <a:lnTo>
                      <a:pt x="76456" y="76328"/>
                    </a:lnTo>
                    <a:lnTo>
                      <a:pt x="256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2" name="자유형: 도형 511">
                <a:extLst>
                  <a:ext uri="{FF2B5EF4-FFF2-40B4-BE49-F238E27FC236}">
                    <a16:creationId xmlns:a16="http://schemas.microsoft.com/office/drawing/2014/main" id="{2BDF0F81-6287-998C-E6AF-ABE982371108}"/>
                  </a:ext>
                </a:extLst>
              </p:cNvPr>
              <p:cNvSpPr/>
              <p:nvPr/>
            </p:nvSpPr>
            <p:spPr>
              <a:xfrm>
                <a:off x="10585064" y="3556733"/>
                <a:ext cx="76200" cy="76200"/>
              </a:xfrm>
              <a:custGeom>
                <a:avLst/>
                <a:gdLst>
                  <a:gd name="connsiteX0" fmla="*/ 256 w 76200"/>
                  <a:gd name="connsiteY0" fmla="*/ 136 h 76200"/>
                  <a:gd name="connsiteX1" fmla="*/ 76456 w 76200"/>
                  <a:gd name="connsiteY1" fmla="*/ 136 h 76200"/>
                  <a:gd name="connsiteX2" fmla="*/ 76456 w 76200"/>
                  <a:gd name="connsiteY2" fmla="*/ 76336 h 76200"/>
                  <a:gd name="connsiteX3" fmla="*/ 256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36"/>
                    </a:moveTo>
                    <a:lnTo>
                      <a:pt x="76456" y="136"/>
                    </a:lnTo>
                    <a:lnTo>
                      <a:pt x="76456" y="76336"/>
                    </a:lnTo>
                    <a:lnTo>
                      <a:pt x="256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3" name="자유형: 도형 512">
                <a:extLst>
                  <a:ext uri="{FF2B5EF4-FFF2-40B4-BE49-F238E27FC236}">
                    <a16:creationId xmlns:a16="http://schemas.microsoft.com/office/drawing/2014/main" id="{D2650478-964B-6214-E696-7E58C0C0AAA7}"/>
                  </a:ext>
                </a:extLst>
              </p:cNvPr>
              <p:cNvSpPr/>
              <p:nvPr/>
            </p:nvSpPr>
            <p:spPr>
              <a:xfrm>
                <a:off x="10585064" y="3709133"/>
                <a:ext cx="76200" cy="76200"/>
              </a:xfrm>
              <a:custGeom>
                <a:avLst/>
                <a:gdLst>
                  <a:gd name="connsiteX0" fmla="*/ 256 w 76200"/>
                  <a:gd name="connsiteY0" fmla="*/ 152 h 76200"/>
                  <a:gd name="connsiteX1" fmla="*/ 76456 w 76200"/>
                  <a:gd name="connsiteY1" fmla="*/ 152 h 76200"/>
                  <a:gd name="connsiteX2" fmla="*/ 76456 w 76200"/>
                  <a:gd name="connsiteY2" fmla="*/ 76352 h 76200"/>
                  <a:gd name="connsiteX3" fmla="*/ 256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52"/>
                    </a:moveTo>
                    <a:lnTo>
                      <a:pt x="76456" y="152"/>
                    </a:lnTo>
                    <a:lnTo>
                      <a:pt x="76456" y="76352"/>
                    </a:lnTo>
                    <a:lnTo>
                      <a:pt x="256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4" name="자유형: 도형 513">
                <a:extLst>
                  <a:ext uri="{FF2B5EF4-FFF2-40B4-BE49-F238E27FC236}">
                    <a16:creationId xmlns:a16="http://schemas.microsoft.com/office/drawing/2014/main" id="{7110584B-C176-8F08-3221-3C1A9FFABBF0}"/>
                  </a:ext>
                </a:extLst>
              </p:cNvPr>
              <p:cNvSpPr/>
              <p:nvPr/>
            </p:nvSpPr>
            <p:spPr>
              <a:xfrm>
                <a:off x="10585064" y="3937733"/>
                <a:ext cx="76200" cy="76200"/>
              </a:xfrm>
              <a:custGeom>
                <a:avLst/>
                <a:gdLst>
                  <a:gd name="connsiteX0" fmla="*/ 256 w 76200"/>
                  <a:gd name="connsiteY0" fmla="*/ 176 h 76200"/>
                  <a:gd name="connsiteX1" fmla="*/ 76456 w 76200"/>
                  <a:gd name="connsiteY1" fmla="*/ 176 h 76200"/>
                  <a:gd name="connsiteX2" fmla="*/ 76456 w 76200"/>
                  <a:gd name="connsiteY2" fmla="*/ 76376 h 76200"/>
                  <a:gd name="connsiteX3" fmla="*/ 256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176"/>
                    </a:moveTo>
                    <a:lnTo>
                      <a:pt x="76456" y="176"/>
                    </a:lnTo>
                    <a:lnTo>
                      <a:pt x="76456" y="76376"/>
                    </a:lnTo>
                    <a:lnTo>
                      <a:pt x="256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5" name="자유형: 도형 514">
                <a:extLst>
                  <a:ext uri="{FF2B5EF4-FFF2-40B4-BE49-F238E27FC236}">
                    <a16:creationId xmlns:a16="http://schemas.microsoft.com/office/drawing/2014/main" id="{71497E73-8200-288D-B8A7-374E4008976B}"/>
                  </a:ext>
                </a:extLst>
              </p:cNvPr>
              <p:cNvSpPr/>
              <p:nvPr/>
            </p:nvSpPr>
            <p:spPr>
              <a:xfrm>
                <a:off x="10585064" y="4394933"/>
                <a:ext cx="76200" cy="76200"/>
              </a:xfrm>
              <a:custGeom>
                <a:avLst/>
                <a:gdLst>
                  <a:gd name="connsiteX0" fmla="*/ 256 w 76200"/>
                  <a:gd name="connsiteY0" fmla="*/ 224 h 76200"/>
                  <a:gd name="connsiteX1" fmla="*/ 76456 w 76200"/>
                  <a:gd name="connsiteY1" fmla="*/ 224 h 76200"/>
                  <a:gd name="connsiteX2" fmla="*/ 76456 w 76200"/>
                  <a:gd name="connsiteY2" fmla="*/ 76424 h 76200"/>
                  <a:gd name="connsiteX3" fmla="*/ 256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24"/>
                    </a:moveTo>
                    <a:lnTo>
                      <a:pt x="76456" y="224"/>
                    </a:lnTo>
                    <a:lnTo>
                      <a:pt x="76456" y="76424"/>
                    </a:lnTo>
                    <a:lnTo>
                      <a:pt x="256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6" name="자유형: 도형 515">
                <a:extLst>
                  <a:ext uri="{FF2B5EF4-FFF2-40B4-BE49-F238E27FC236}">
                    <a16:creationId xmlns:a16="http://schemas.microsoft.com/office/drawing/2014/main" id="{DACCF8FA-2313-B261-97A6-8033622FE1B1}"/>
                  </a:ext>
                </a:extLst>
              </p:cNvPr>
              <p:cNvSpPr/>
              <p:nvPr/>
            </p:nvSpPr>
            <p:spPr>
              <a:xfrm>
                <a:off x="10585064" y="4471133"/>
                <a:ext cx="76200" cy="76200"/>
              </a:xfrm>
              <a:custGeom>
                <a:avLst/>
                <a:gdLst>
                  <a:gd name="connsiteX0" fmla="*/ 256 w 76200"/>
                  <a:gd name="connsiteY0" fmla="*/ 232 h 76200"/>
                  <a:gd name="connsiteX1" fmla="*/ 76456 w 76200"/>
                  <a:gd name="connsiteY1" fmla="*/ 232 h 76200"/>
                  <a:gd name="connsiteX2" fmla="*/ 76456 w 76200"/>
                  <a:gd name="connsiteY2" fmla="*/ 76432 h 76200"/>
                  <a:gd name="connsiteX3" fmla="*/ 256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32"/>
                    </a:moveTo>
                    <a:lnTo>
                      <a:pt x="76456" y="232"/>
                    </a:lnTo>
                    <a:lnTo>
                      <a:pt x="76456" y="76432"/>
                    </a:lnTo>
                    <a:lnTo>
                      <a:pt x="256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7" name="자유형: 도형 516">
                <a:extLst>
                  <a:ext uri="{FF2B5EF4-FFF2-40B4-BE49-F238E27FC236}">
                    <a16:creationId xmlns:a16="http://schemas.microsoft.com/office/drawing/2014/main" id="{554522FE-3574-6B4D-1269-3A130FD4FAC4}"/>
                  </a:ext>
                </a:extLst>
              </p:cNvPr>
              <p:cNvSpPr/>
              <p:nvPr/>
            </p:nvSpPr>
            <p:spPr>
              <a:xfrm>
                <a:off x="10585064" y="4547333"/>
                <a:ext cx="76200" cy="76200"/>
              </a:xfrm>
              <a:custGeom>
                <a:avLst/>
                <a:gdLst>
                  <a:gd name="connsiteX0" fmla="*/ 256 w 76200"/>
                  <a:gd name="connsiteY0" fmla="*/ 240 h 76200"/>
                  <a:gd name="connsiteX1" fmla="*/ 76456 w 76200"/>
                  <a:gd name="connsiteY1" fmla="*/ 240 h 76200"/>
                  <a:gd name="connsiteX2" fmla="*/ 76456 w 76200"/>
                  <a:gd name="connsiteY2" fmla="*/ 76440 h 76200"/>
                  <a:gd name="connsiteX3" fmla="*/ 256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0"/>
                    </a:moveTo>
                    <a:lnTo>
                      <a:pt x="76456" y="240"/>
                    </a:lnTo>
                    <a:lnTo>
                      <a:pt x="76456" y="76440"/>
                    </a:lnTo>
                    <a:lnTo>
                      <a:pt x="256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8" name="자유형: 도형 517">
                <a:extLst>
                  <a:ext uri="{FF2B5EF4-FFF2-40B4-BE49-F238E27FC236}">
                    <a16:creationId xmlns:a16="http://schemas.microsoft.com/office/drawing/2014/main" id="{49CB2779-63B2-FD33-3BBD-CB9B89F5C975}"/>
                  </a:ext>
                </a:extLst>
              </p:cNvPr>
              <p:cNvSpPr/>
              <p:nvPr/>
            </p:nvSpPr>
            <p:spPr>
              <a:xfrm>
                <a:off x="10585064" y="4623533"/>
                <a:ext cx="76200" cy="76200"/>
              </a:xfrm>
              <a:custGeom>
                <a:avLst/>
                <a:gdLst>
                  <a:gd name="connsiteX0" fmla="*/ 256 w 76200"/>
                  <a:gd name="connsiteY0" fmla="*/ 248 h 76200"/>
                  <a:gd name="connsiteX1" fmla="*/ 76456 w 76200"/>
                  <a:gd name="connsiteY1" fmla="*/ 248 h 76200"/>
                  <a:gd name="connsiteX2" fmla="*/ 76456 w 76200"/>
                  <a:gd name="connsiteY2" fmla="*/ 76448 h 76200"/>
                  <a:gd name="connsiteX3" fmla="*/ 256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48"/>
                    </a:moveTo>
                    <a:lnTo>
                      <a:pt x="76456" y="248"/>
                    </a:lnTo>
                    <a:lnTo>
                      <a:pt x="76456" y="76448"/>
                    </a:lnTo>
                    <a:lnTo>
                      <a:pt x="256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9" name="자유형: 도형 518">
                <a:extLst>
                  <a:ext uri="{FF2B5EF4-FFF2-40B4-BE49-F238E27FC236}">
                    <a16:creationId xmlns:a16="http://schemas.microsoft.com/office/drawing/2014/main" id="{CA90B1BC-B6EF-22CD-84AF-3827E47B78CA}"/>
                  </a:ext>
                </a:extLst>
              </p:cNvPr>
              <p:cNvSpPr/>
              <p:nvPr/>
            </p:nvSpPr>
            <p:spPr>
              <a:xfrm>
                <a:off x="10585064" y="4699733"/>
                <a:ext cx="76200" cy="76200"/>
              </a:xfrm>
              <a:custGeom>
                <a:avLst/>
                <a:gdLst>
                  <a:gd name="connsiteX0" fmla="*/ 256 w 76200"/>
                  <a:gd name="connsiteY0" fmla="*/ 256 h 76200"/>
                  <a:gd name="connsiteX1" fmla="*/ 76456 w 76200"/>
                  <a:gd name="connsiteY1" fmla="*/ 256 h 76200"/>
                  <a:gd name="connsiteX2" fmla="*/ 76456 w 76200"/>
                  <a:gd name="connsiteY2" fmla="*/ 76456 h 76200"/>
                  <a:gd name="connsiteX3" fmla="*/ 256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56"/>
                    </a:moveTo>
                    <a:lnTo>
                      <a:pt x="76456" y="256"/>
                    </a:lnTo>
                    <a:lnTo>
                      <a:pt x="76456" y="76456"/>
                    </a:lnTo>
                    <a:lnTo>
                      <a:pt x="256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0" name="자유형: 도형 519">
                <a:extLst>
                  <a:ext uri="{FF2B5EF4-FFF2-40B4-BE49-F238E27FC236}">
                    <a16:creationId xmlns:a16="http://schemas.microsoft.com/office/drawing/2014/main" id="{0D504A3B-BA4B-2AD8-C41E-5766EFE5CBC5}"/>
                  </a:ext>
                </a:extLst>
              </p:cNvPr>
              <p:cNvSpPr/>
              <p:nvPr/>
            </p:nvSpPr>
            <p:spPr>
              <a:xfrm>
                <a:off x="10585064" y="4775933"/>
                <a:ext cx="76200" cy="76200"/>
              </a:xfrm>
              <a:custGeom>
                <a:avLst/>
                <a:gdLst>
                  <a:gd name="connsiteX0" fmla="*/ 256 w 76200"/>
                  <a:gd name="connsiteY0" fmla="*/ 264 h 76200"/>
                  <a:gd name="connsiteX1" fmla="*/ 76456 w 76200"/>
                  <a:gd name="connsiteY1" fmla="*/ 264 h 76200"/>
                  <a:gd name="connsiteX2" fmla="*/ 76456 w 76200"/>
                  <a:gd name="connsiteY2" fmla="*/ 76464 h 76200"/>
                  <a:gd name="connsiteX3" fmla="*/ 256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64"/>
                    </a:moveTo>
                    <a:lnTo>
                      <a:pt x="76456" y="264"/>
                    </a:lnTo>
                    <a:lnTo>
                      <a:pt x="76456" y="76464"/>
                    </a:lnTo>
                    <a:lnTo>
                      <a:pt x="256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1" name="자유형: 도형 520">
                <a:extLst>
                  <a:ext uri="{FF2B5EF4-FFF2-40B4-BE49-F238E27FC236}">
                    <a16:creationId xmlns:a16="http://schemas.microsoft.com/office/drawing/2014/main" id="{AF702F47-A67B-64E6-47C8-671104558D4E}"/>
                  </a:ext>
                </a:extLst>
              </p:cNvPr>
              <p:cNvSpPr/>
              <p:nvPr/>
            </p:nvSpPr>
            <p:spPr>
              <a:xfrm>
                <a:off x="10585064" y="4852133"/>
                <a:ext cx="76200" cy="76200"/>
              </a:xfrm>
              <a:custGeom>
                <a:avLst/>
                <a:gdLst>
                  <a:gd name="connsiteX0" fmla="*/ 256 w 76200"/>
                  <a:gd name="connsiteY0" fmla="*/ 272 h 76200"/>
                  <a:gd name="connsiteX1" fmla="*/ 76456 w 76200"/>
                  <a:gd name="connsiteY1" fmla="*/ 272 h 76200"/>
                  <a:gd name="connsiteX2" fmla="*/ 76456 w 76200"/>
                  <a:gd name="connsiteY2" fmla="*/ 76472 h 76200"/>
                  <a:gd name="connsiteX3" fmla="*/ 256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72"/>
                    </a:moveTo>
                    <a:lnTo>
                      <a:pt x="76456" y="272"/>
                    </a:lnTo>
                    <a:lnTo>
                      <a:pt x="76456" y="76472"/>
                    </a:lnTo>
                    <a:lnTo>
                      <a:pt x="256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2" name="자유형: 도형 521">
                <a:extLst>
                  <a:ext uri="{FF2B5EF4-FFF2-40B4-BE49-F238E27FC236}">
                    <a16:creationId xmlns:a16="http://schemas.microsoft.com/office/drawing/2014/main" id="{89E6EBE0-26E6-048F-4564-E962B496A760}"/>
                  </a:ext>
                </a:extLst>
              </p:cNvPr>
              <p:cNvSpPr/>
              <p:nvPr/>
            </p:nvSpPr>
            <p:spPr>
              <a:xfrm>
                <a:off x="10585064" y="5004533"/>
                <a:ext cx="76200" cy="76200"/>
              </a:xfrm>
              <a:custGeom>
                <a:avLst/>
                <a:gdLst>
                  <a:gd name="connsiteX0" fmla="*/ 256 w 76200"/>
                  <a:gd name="connsiteY0" fmla="*/ 288 h 76200"/>
                  <a:gd name="connsiteX1" fmla="*/ 76456 w 76200"/>
                  <a:gd name="connsiteY1" fmla="*/ 288 h 76200"/>
                  <a:gd name="connsiteX2" fmla="*/ 76456 w 76200"/>
                  <a:gd name="connsiteY2" fmla="*/ 76488 h 76200"/>
                  <a:gd name="connsiteX3" fmla="*/ 256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56" y="288"/>
                    </a:moveTo>
                    <a:lnTo>
                      <a:pt x="76456" y="288"/>
                    </a:lnTo>
                    <a:lnTo>
                      <a:pt x="76456" y="76488"/>
                    </a:lnTo>
                    <a:lnTo>
                      <a:pt x="256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3" name="자유형: 도형 522">
                <a:extLst>
                  <a:ext uri="{FF2B5EF4-FFF2-40B4-BE49-F238E27FC236}">
                    <a16:creationId xmlns:a16="http://schemas.microsoft.com/office/drawing/2014/main" id="{E9C51294-842F-1755-88B2-B0428C566A10}"/>
                  </a:ext>
                </a:extLst>
              </p:cNvPr>
              <p:cNvSpPr/>
              <p:nvPr/>
            </p:nvSpPr>
            <p:spPr>
              <a:xfrm>
                <a:off x="10661264" y="2566133"/>
                <a:ext cx="76200" cy="76200"/>
              </a:xfrm>
              <a:custGeom>
                <a:avLst/>
                <a:gdLst>
                  <a:gd name="connsiteX0" fmla="*/ 264 w 76200"/>
                  <a:gd name="connsiteY0" fmla="*/ 32 h 76200"/>
                  <a:gd name="connsiteX1" fmla="*/ 76464 w 76200"/>
                  <a:gd name="connsiteY1" fmla="*/ 32 h 76200"/>
                  <a:gd name="connsiteX2" fmla="*/ 76464 w 76200"/>
                  <a:gd name="connsiteY2" fmla="*/ 76232 h 76200"/>
                  <a:gd name="connsiteX3" fmla="*/ 264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32"/>
                    </a:moveTo>
                    <a:lnTo>
                      <a:pt x="76464" y="32"/>
                    </a:lnTo>
                    <a:lnTo>
                      <a:pt x="76464" y="76232"/>
                    </a:lnTo>
                    <a:lnTo>
                      <a:pt x="264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4" name="자유형: 도형 523">
                <a:extLst>
                  <a:ext uri="{FF2B5EF4-FFF2-40B4-BE49-F238E27FC236}">
                    <a16:creationId xmlns:a16="http://schemas.microsoft.com/office/drawing/2014/main" id="{23C811C1-1BD9-CE61-6A32-0FE47EBC7AAB}"/>
                  </a:ext>
                </a:extLst>
              </p:cNvPr>
              <p:cNvSpPr/>
              <p:nvPr/>
            </p:nvSpPr>
            <p:spPr>
              <a:xfrm>
                <a:off x="10661264" y="2718533"/>
                <a:ext cx="76200" cy="76200"/>
              </a:xfrm>
              <a:custGeom>
                <a:avLst/>
                <a:gdLst>
                  <a:gd name="connsiteX0" fmla="*/ 264 w 76200"/>
                  <a:gd name="connsiteY0" fmla="*/ 48 h 76200"/>
                  <a:gd name="connsiteX1" fmla="*/ 76464 w 76200"/>
                  <a:gd name="connsiteY1" fmla="*/ 48 h 76200"/>
                  <a:gd name="connsiteX2" fmla="*/ 76464 w 76200"/>
                  <a:gd name="connsiteY2" fmla="*/ 76248 h 76200"/>
                  <a:gd name="connsiteX3" fmla="*/ 264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48"/>
                    </a:moveTo>
                    <a:lnTo>
                      <a:pt x="76464" y="48"/>
                    </a:lnTo>
                    <a:lnTo>
                      <a:pt x="76464" y="76248"/>
                    </a:lnTo>
                    <a:lnTo>
                      <a:pt x="264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5" name="자유형: 도형 524">
                <a:extLst>
                  <a:ext uri="{FF2B5EF4-FFF2-40B4-BE49-F238E27FC236}">
                    <a16:creationId xmlns:a16="http://schemas.microsoft.com/office/drawing/2014/main" id="{C78B455D-30EE-A388-FC1D-4BFAA92F4FFD}"/>
                  </a:ext>
                </a:extLst>
              </p:cNvPr>
              <p:cNvSpPr/>
              <p:nvPr/>
            </p:nvSpPr>
            <p:spPr>
              <a:xfrm>
                <a:off x="10661264" y="2794733"/>
                <a:ext cx="76200" cy="76200"/>
              </a:xfrm>
              <a:custGeom>
                <a:avLst/>
                <a:gdLst>
                  <a:gd name="connsiteX0" fmla="*/ 264 w 76200"/>
                  <a:gd name="connsiteY0" fmla="*/ 56 h 76200"/>
                  <a:gd name="connsiteX1" fmla="*/ 76464 w 76200"/>
                  <a:gd name="connsiteY1" fmla="*/ 56 h 76200"/>
                  <a:gd name="connsiteX2" fmla="*/ 76464 w 76200"/>
                  <a:gd name="connsiteY2" fmla="*/ 76256 h 76200"/>
                  <a:gd name="connsiteX3" fmla="*/ 264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56"/>
                    </a:moveTo>
                    <a:lnTo>
                      <a:pt x="76464" y="56"/>
                    </a:lnTo>
                    <a:lnTo>
                      <a:pt x="76464" y="76256"/>
                    </a:lnTo>
                    <a:lnTo>
                      <a:pt x="264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6" name="자유형: 도형 525">
                <a:extLst>
                  <a:ext uri="{FF2B5EF4-FFF2-40B4-BE49-F238E27FC236}">
                    <a16:creationId xmlns:a16="http://schemas.microsoft.com/office/drawing/2014/main" id="{FEEBDAFA-4D76-ECDC-C1CF-D041ABB1A3E9}"/>
                  </a:ext>
                </a:extLst>
              </p:cNvPr>
              <p:cNvSpPr/>
              <p:nvPr/>
            </p:nvSpPr>
            <p:spPr>
              <a:xfrm>
                <a:off x="10661264" y="2870933"/>
                <a:ext cx="76200" cy="76200"/>
              </a:xfrm>
              <a:custGeom>
                <a:avLst/>
                <a:gdLst>
                  <a:gd name="connsiteX0" fmla="*/ 264 w 76200"/>
                  <a:gd name="connsiteY0" fmla="*/ 64 h 76200"/>
                  <a:gd name="connsiteX1" fmla="*/ 76464 w 76200"/>
                  <a:gd name="connsiteY1" fmla="*/ 64 h 76200"/>
                  <a:gd name="connsiteX2" fmla="*/ 76464 w 76200"/>
                  <a:gd name="connsiteY2" fmla="*/ 76264 h 76200"/>
                  <a:gd name="connsiteX3" fmla="*/ 264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64"/>
                    </a:moveTo>
                    <a:lnTo>
                      <a:pt x="76464" y="64"/>
                    </a:lnTo>
                    <a:lnTo>
                      <a:pt x="76464" y="76264"/>
                    </a:lnTo>
                    <a:lnTo>
                      <a:pt x="264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7" name="자유형: 도형 526">
                <a:extLst>
                  <a:ext uri="{FF2B5EF4-FFF2-40B4-BE49-F238E27FC236}">
                    <a16:creationId xmlns:a16="http://schemas.microsoft.com/office/drawing/2014/main" id="{398F2284-5037-92FD-1009-D0069A317A23}"/>
                  </a:ext>
                </a:extLst>
              </p:cNvPr>
              <p:cNvSpPr/>
              <p:nvPr/>
            </p:nvSpPr>
            <p:spPr>
              <a:xfrm>
                <a:off x="10661264" y="3023333"/>
                <a:ext cx="76200" cy="76200"/>
              </a:xfrm>
              <a:custGeom>
                <a:avLst/>
                <a:gdLst>
                  <a:gd name="connsiteX0" fmla="*/ 264 w 76200"/>
                  <a:gd name="connsiteY0" fmla="*/ 80 h 76200"/>
                  <a:gd name="connsiteX1" fmla="*/ 76464 w 76200"/>
                  <a:gd name="connsiteY1" fmla="*/ 80 h 76200"/>
                  <a:gd name="connsiteX2" fmla="*/ 76464 w 76200"/>
                  <a:gd name="connsiteY2" fmla="*/ 76280 h 76200"/>
                  <a:gd name="connsiteX3" fmla="*/ 264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80"/>
                    </a:moveTo>
                    <a:lnTo>
                      <a:pt x="76464" y="80"/>
                    </a:lnTo>
                    <a:lnTo>
                      <a:pt x="76464" y="76280"/>
                    </a:lnTo>
                    <a:lnTo>
                      <a:pt x="264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8" name="자유형: 도형 527">
                <a:extLst>
                  <a:ext uri="{FF2B5EF4-FFF2-40B4-BE49-F238E27FC236}">
                    <a16:creationId xmlns:a16="http://schemas.microsoft.com/office/drawing/2014/main" id="{F3DDDF5D-8640-5893-5F49-30CA7B3E9602}"/>
                  </a:ext>
                </a:extLst>
              </p:cNvPr>
              <p:cNvSpPr/>
              <p:nvPr/>
            </p:nvSpPr>
            <p:spPr>
              <a:xfrm>
                <a:off x="10661264" y="3175733"/>
                <a:ext cx="76200" cy="76200"/>
              </a:xfrm>
              <a:custGeom>
                <a:avLst/>
                <a:gdLst>
                  <a:gd name="connsiteX0" fmla="*/ 264 w 76200"/>
                  <a:gd name="connsiteY0" fmla="*/ 96 h 76200"/>
                  <a:gd name="connsiteX1" fmla="*/ 76464 w 76200"/>
                  <a:gd name="connsiteY1" fmla="*/ 96 h 76200"/>
                  <a:gd name="connsiteX2" fmla="*/ 76464 w 76200"/>
                  <a:gd name="connsiteY2" fmla="*/ 76296 h 76200"/>
                  <a:gd name="connsiteX3" fmla="*/ 264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96"/>
                    </a:moveTo>
                    <a:lnTo>
                      <a:pt x="76464" y="96"/>
                    </a:lnTo>
                    <a:lnTo>
                      <a:pt x="76464" y="76296"/>
                    </a:lnTo>
                    <a:lnTo>
                      <a:pt x="264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9" name="자유형: 도형 528">
                <a:extLst>
                  <a:ext uri="{FF2B5EF4-FFF2-40B4-BE49-F238E27FC236}">
                    <a16:creationId xmlns:a16="http://schemas.microsoft.com/office/drawing/2014/main" id="{6C4748BB-A908-B82E-B208-8E5B3C377B00}"/>
                  </a:ext>
                </a:extLst>
              </p:cNvPr>
              <p:cNvSpPr/>
              <p:nvPr/>
            </p:nvSpPr>
            <p:spPr>
              <a:xfrm>
                <a:off x="10661264" y="3251933"/>
                <a:ext cx="76200" cy="76200"/>
              </a:xfrm>
              <a:custGeom>
                <a:avLst/>
                <a:gdLst>
                  <a:gd name="connsiteX0" fmla="*/ 264 w 76200"/>
                  <a:gd name="connsiteY0" fmla="*/ 104 h 76200"/>
                  <a:gd name="connsiteX1" fmla="*/ 76464 w 76200"/>
                  <a:gd name="connsiteY1" fmla="*/ 104 h 76200"/>
                  <a:gd name="connsiteX2" fmla="*/ 76464 w 76200"/>
                  <a:gd name="connsiteY2" fmla="*/ 76304 h 76200"/>
                  <a:gd name="connsiteX3" fmla="*/ 264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04"/>
                    </a:moveTo>
                    <a:lnTo>
                      <a:pt x="76464" y="104"/>
                    </a:lnTo>
                    <a:lnTo>
                      <a:pt x="76464" y="76304"/>
                    </a:lnTo>
                    <a:lnTo>
                      <a:pt x="264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4C68CDE5-FA7E-BCAD-68DB-0EC1B37C4441}"/>
                  </a:ext>
                </a:extLst>
              </p:cNvPr>
              <p:cNvSpPr/>
              <p:nvPr/>
            </p:nvSpPr>
            <p:spPr>
              <a:xfrm>
                <a:off x="10661264" y="3404333"/>
                <a:ext cx="76200" cy="76200"/>
              </a:xfrm>
              <a:custGeom>
                <a:avLst/>
                <a:gdLst>
                  <a:gd name="connsiteX0" fmla="*/ 264 w 76200"/>
                  <a:gd name="connsiteY0" fmla="*/ 120 h 76200"/>
                  <a:gd name="connsiteX1" fmla="*/ 76464 w 76200"/>
                  <a:gd name="connsiteY1" fmla="*/ 120 h 76200"/>
                  <a:gd name="connsiteX2" fmla="*/ 76464 w 76200"/>
                  <a:gd name="connsiteY2" fmla="*/ 76320 h 76200"/>
                  <a:gd name="connsiteX3" fmla="*/ 264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0"/>
                    </a:moveTo>
                    <a:lnTo>
                      <a:pt x="76464" y="120"/>
                    </a:lnTo>
                    <a:lnTo>
                      <a:pt x="76464" y="76320"/>
                    </a:lnTo>
                    <a:lnTo>
                      <a:pt x="264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09468030-A38F-254A-26A8-D15ED4BA5CAB}"/>
                  </a:ext>
                </a:extLst>
              </p:cNvPr>
              <p:cNvSpPr/>
              <p:nvPr/>
            </p:nvSpPr>
            <p:spPr>
              <a:xfrm>
                <a:off x="10661264" y="3480533"/>
                <a:ext cx="76200" cy="76200"/>
              </a:xfrm>
              <a:custGeom>
                <a:avLst/>
                <a:gdLst>
                  <a:gd name="connsiteX0" fmla="*/ 264 w 76200"/>
                  <a:gd name="connsiteY0" fmla="*/ 128 h 76200"/>
                  <a:gd name="connsiteX1" fmla="*/ 76464 w 76200"/>
                  <a:gd name="connsiteY1" fmla="*/ 128 h 76200"/>
                  <a:gd name="connsiteX2" fmla="*/ 76464 w 76200"/>
                  <a:gd name="connsiteY2" fmla="*/ 76328 h 76200"/>
                  <a:gd name="connsiteX3" fmla="*/ 264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28"/>
                    </a:moveTo>
                    <a:lnTo>
                      <a:pt x="76464" y="128"/>
                    </a:lnTo>
                    <a:lnTo>
                      <a:pt x="76464" y="76328"/>
                    </a:lnTo>
                    <a:lnTo>
                      <a:pt x="264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CC8D468C-CB62-27E1-4D7C-E1E7CFE4C088}"/>
                  </a:ext>
                </a:extLst>
              </p:cNvPr>
              <p:cNvSpPr/>
              <p:nvPr/>
            </p:nvSpPr>
            <p:spPr>
              <a:xfrm>
                <a:off x="10661264" y="3556733"/>
                <a:ext cx="76200" cy="76200"/>
              </a:xfrm>
              <a:custGeom>
                <a:avLst/>
                <a:gdLst>
                  <a:gd name="connsiteX0" fmla="*/ 264 w 76200"/>
                  <a:gd name="connsiteY0" fmla="*/ 136 h 76200"/>
                  <a:gd name="connsiteX1" fmla="*/ 76464 w 76200"/>
                  <a:gd name="connsiteY1" fmla="*/ 136 h 76200"/>
                  <a:gd name="connsiteX2" fmla="*/ 76464 w 76200"/>
                  <a:gd name="connsiteY2" fmla="*/ 76336 h 76200"/>
                  <a:gd name="connsiteX3" fmla="*/ 264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36"/>
                    </a:moveTo>
                    <a:lnTo>
                      <a:pt x="76464" y="136"/>
                    </a:lnTo>
                    <a:lnTo>
                      <a:pt x="76464" y="76336"/>
                    </a:lnTo>
                    <a:lnTo>
                      <a:pt x="264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3" name="자유형: 도형 532">
                <a:extLst>
                  <a:ext uri="{FF2B5EF4-FFF2-40B4-BE49-F238E27FC236}">
                    <a16:creationId xmlns:a16="http://schemas.microsoft.com/office/drawing/2014/main" id="{BBA711E7-5456-7E8F-A820-6484D117A792}"/>
                  </a:ext>
                </a:extLst>
              </p:cNvPr>
              <p:cNvSpPr/>
              <p:nvPr/>
            </p:nvSpPr>
            <p:spPr>
              <a:xfrm>
                <a:off x="10661264" y="3632933"/>
                <a:ext cx="76200" cy="76200"/>
              </a:xfrm>
              <a:custGeom>
                <a:avLst/>
                <a:gdLst>
                  <a:gd name="connsiteX0" fmla="*/ 264 w 76200"/>
                  <a:gd name="connsiteY0" fmla="*/ 144 h 76200"/>
                  <a:gd name="connsiteX1" fmla="*/ 76464 w 76200"/>
                  <a:gd name="connsiteY1" fmla="*/ 144 h 76200"/>
                  <a:gd name="connsiteX2" fmla="*/ 76464 w 76200"/>
                  <a:gd name="connsiteY2" fmla="*/ 76344 h 76200"/>
                  <a:gd name="connsiteX3" fmla="*/ 264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44"/>
                    </a:moveTo>
                    <a:lnTo>
                      <a:pt x="76464" y="144"/>
                    </a:lnTo>
                    <a:lnTo>
                      <a:pt x="76464" y="76344"/>
                    </a:lnTo>
                    <a:lnTo>
                      <a:pt x="264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4" name="자유형: 도형 533">
                <a:extLst>
                  <a:ext uri="{FF2B5EF4-FFF2-40B4-BE49-F238E27FC236}">
                    <a16:creationId xmlns:a16="http://schemas.microsoft.com/office/drawing/2014/main" id="{02AF9A30-A4DD-3F15-CE99-643E4C1D6888}"/>
                  </a:ext>
                </a:extLst>
              </p:cNvPr>
              <p:cNvSpPr/>
              <p:nvPr/>
            </p:nvSpPr>
            <p:spPr>
              <a:xfrm>
                <a:off x="10661264" y="3709133"/>
                <a:ext cx="76200" cy="76200"/>
              </a:xfrm>
              <a:custGeom>
                <a:avLst/>
                <a:gdLst>
                  <a:gd name="connsiteX0" fmla="*/ 264 w 76200"/>
                  <a:gd name="connsiteY0" fmla="*/ 152 h 76200"/>
                  <a:gd name="connsiteX1" fmla="*/ 76464 w 76200"/>
                  <a:gd name="connsiteY1" fmla="*/ 152 h 76200"/>
                  <a:gd name="connsiteX2" fmla="*/ 76464 w 76200"/>
                  <a:gd name="connsiteY2" fmla="*/ 76352 h 76200"/>
                  <a:gd name="connsiteX3" fmla="*/ 264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52"/>
                    </a:moveTo>
                    <a:lnTo>
                      <a:pt x="76464" y="152"/>
                    </a:lnTo>
                    <a:lnTo>
                      <a:pt x="76464" y="76352"/>
                    </a:lnTo>
                    <a:lnTo>
                      <a:pt x="264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5" name="자유형: 도형 534">
                <a:extLst>
                  <a:ext uri="{FF2B5EF4-FFF2-40B4-BE49-F238E27FC236}">
                    <a16:creationId xmlns:a16="http://schemas.microsoft.com/office/drawing/2014/main" id="{105F9CEA-A128-BCB5-5E24-5B41DE2731A3}"/>
                  </a:ext>
                </a:extLst>
              </p:cNvPr>
              <p:cNvSpPr/>
              <p:nvPr/>
            </p:nvSpPr>
            <p:spPr>
              <a:xfrm>
                <a:off x="10661264" y="3785333"/>
                <a:ext cx="76200" cy="76200"/>
              </a:xfrm>
              <a:custGeom>
                <a:avLst/>
                <a:gdLst>
                  <a:gd name="connsiteX0" fmla="*/ 264 w 76200"/>
                  <a:gd name="connsiteY0" fmla="*/ 160 h 76200"/>
                  <a:gd name="connsiteX1" fmla="*/ 76464 w 76200"/>
                  <a:gd name="connsiteY1" fmla="*/ 160 h 76200"/>
                  <a:gd name="connsiteX2" fmla="*/ 76464 w 76200"/>
                  <a:gd name="connsiteY2" fmla="*/ 76360 h 76200"/>
                  <a:gd name="connsiteX3" fmla="*/ 264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60"/>
                    </a:moveTo>
                    <a:lnTo>
                      <a:pt x="76464" y="160"/>
                    </a:lnTo>
                    <a:lnTo>
                      <a:pt x="76464" y="76360"/>
                    </a:lnTo>
                    <a:lnTo>
                      <a:pt x="264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6" name="자유형: 도형 535">
                <a:extLst>
                  <a:ext uri="{FF2B5EF4-FFF2-40B4-BE49-F238E27FC236}">
                    <a16:creationId xmlns:a16="http://schemas.microsoft.com/office/drawing/2014/main" id="{D2523806-C727-6866-D282-EAE7FE076DB6}"/>
                  </a:ext>
                </a:extLst>
              </p:cNvPr>
              <p:cNvSpPr/>
              <p:nvPr/>
            </p:nvSpPr>
            <p:spPr>
              <a:xfrm>
                <a:off x="10661264" y="3937733"/>
                <a:ext cx="76200" cy="76200"/>
              </a:xfrm>
              <a:custGeom>
                <a:avLst/>
                <a:gdLst>
                  <a:gd name="connsiteX0" fmla="*/ 264 w 76200"/>
                  <a:gd name="connsiteY0" fmla="*/ 176 h 76200"/>
                  <a:gd name="connsiteX1" fmla="*/ 76464 w 76200"/>
                  <a:gd name="connsiteY1" fmla="*/ 176 h 76200"/>
                  <a:gd name="connsiteX2" fmla="*/ 76464 w 76200"/>
                  <a:gd name="connsiteY2" fmla="*/ 76376 h 76200"/>
                  <a:gd name="connsiteX3" fmla="*/ 264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76"/>
                    </a:moveTo>
                    <a:lnTo>
                      <a:pt x="76464" y="176"/>
                    </a:lnTo>
                    <a:lnTo>
                      <a:pt x="76464" y="76376"/>
                    </a:lnTo>
                    <a:lnTo>
                      <a:pt x="264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7" name="자유형: 도형 536">
                <a:extLst>
                  <a:ext uri="{FF2B5EF4-FFF2-40B4-BE49-F238E27FC236}">
                    <a16:creationId xmlns:a16="http://schemas.microsoft.com/office/drawing/2014/main" id="{EAF1E6AC-794C-80E0-EB8F-3016249540B4}"/>
                  </a:ext>
                </a:extLst>
              </p:cNvPr>
              <p:cNvSpPr/>
              <p:nvPr/>
            </p:nvSpPr>
            <p:spPr>
              <a:xfrm>
                <a:off x="10661264" y="4013933"/>
                <a:ext cx="76200" cy="76200"/>
              </a:xfrm>
              <a:custGeom>
                <a:avLst/>
                <a:gdLst>
                  <a:gd name="connsiteX0" fmla="*/ 264 w 76200"/>
                  <a:gd name="connsiteY0" fmla="*/ 184 h 76200"/>
                  <a:gd name="connsiteX1" fmla="*/ 76464 w 76200"/>
                  <a:gd name="connsiteY1" fmla="*/ 184 h 76200"/>
                  <a:gd name="connsiteX2" fmla="*/ 76464 w 76200"/>
                  <a:gd name="connsiteY2" fmla="*/ 76384 h 76200"/>
                  <a:gd name="connsiteX3" fmla="*/ 264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184"/>
                    </a:moveTo>
                    <a:lnTo>
                      <a:pt x="76464" y="184"/>
                    </a:lnTo>
                    <a:lnTo>
                      <a:pt x="76464" y="76384"/>
                    </a:lnTo>
                    <a:lnTo>
                      <a:pt x="264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8" name="자유형: 도형 537">
                <a:extLst>
                  <a:ext uri="{FF2B5EF4-FFF2-40B4-BE49-F238E27FC236}">
                    <a16:creationId xmlns:a16="http://schemas.microsoft.com/office/drawing/2014/main" id="{8E495AD6-AC82-E53A-0E25-7FAB2D5A24E6}"/>
                  </a:ext>
                </a:extLst>
              </p:cNvPr>
              <p:cNvSpPr/>
              <p:nvPr/>
            </p:nvSpPr>
            <p:spPr>
              <a:xfrm>
                <a:off x="10661264" y="4166333"/>
                <a:ext cx="76200" cy="76200"/>
              </a:xfrm>
              <a:custGeom>
                <a:avLst/>
                <a:gdLst>
                  <a:gd name="connsiteX0" fmla="*/ 264 w 76200"/>
                  <a:gd name="connsiteY0" fmla="*/ 200 h 76200"/>
                  <a:gd name="connsiteX1" fmla="*/ 76464 w 76200"/>
                  <a:gd name="connsiteY1" fmla="*/ 200 h 76200"/>
                  <a:gd name="connsiteX2" fmla="*/ 76464 w 76200"/>
                  <a:gd name="connsiteY2" fmla="*/ 76400 h 76200"/>
                  <a:gd name="connsiteX3" fmla="*/ 264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00"/>
                    </a:moveTo>
                    <a:lnTo>
                      <a:pt x="76464" y="200"/>
                    </a:lnTo>
                    <a:lnTo>
                      <a:pt x="76464" y="76400"/>
                    </a:lnTo>
                    <a:lnTo>
                      <a:pt x="264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9" name="자유형: 도형 538">
                <a:extLst>
                  <a:ext uri="{FF2B5EF4-FFF2-40B4-BE49-F238E27FC236}">
                    <a16:creationId xmlns:a16="http://schemas.microsoft.com/office/drawing/2014/main" id="{646067C6-E935-4F0B-8F59-0B54F8EC7111}"/>
                  </a:ext>
                </a:extLst>
              </p:cNvPr>
              <p:cNvSpPr/>
              <p:nvPr/>
            </p:nvSpPr>
            <p:spPr>
              <a:xfrm>
                <a:off x="10661264" y="4318733"/>
                <a:ext cx="76200" cy="76200"/>
              </a:xfrm>
              <a:custGeom>
                <a:avLst/>
                <a:gdLst>
                  <a:gd name="connsiteX0" fmla="*/ 264 w 76200"/>
                  <a:gd name="connsiteY0" fmla="*/ 216 h 76200"/>
                  <a:gd name="connsiteX1" fmla="*/ 76464 w 76200"/>
                  <a:gd name="connsiteY1" fmla="*/ 216 h 76200"/>
                  <a:gd name="connsiteX2" fmla="*/ 76464 w 76200"/>
                  <a:gd name="connsiteY2" fmla="*/ 76416 h 76200"/>
                  <a:gd name="connsiteX3" fmla="*/ 264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16"/>
                    </a:moveTo>
                    <a:lnTo>
                      <a:pt x="76464" y="216"/>
                    </a:lnTo>
                    <a:lnTo>
                      <a:pt x="76464" y="76416"/>
                    </a:lnTo>
                    <a:lnTo>
                      <a:pt x="264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0" name="자유형: 도형 539">
                <a:extLst>
                  <a:ext uri="{FF2B5EF4-FFF2-40B4-BE49-F238E27FC236}">
                    <a16:creationId xmlns:a16="http://schemas.microsoft.com/office/drawing/2014/main" id="{613E3DFA-A13C-A9AB-720A-AF0444397A7B}"/>
                  </a:ext>
                </a:extLst>
              </p:cNvPr>
              <p:cNvSpPr/>
              <p:nvPr/>
            </p:nvSpPr>
            <p:spPr>
              <a:xfrm>
                <a:off x="10661264" y="4471133"/>
                <a:ext cx="76200" cy="76200"/>
              </a:xfrm>
              <a:custGeom>
                <a:avLst/>
                <a:gdLst>
                  <a:gd name="connsiteX0" fmla="*/ 264 w 76200"/>
                  <a:gd name="connsiteY0" fmla="*/ 232 h 76200"/>
                  <a:gd name="connsiteX1" fmla="*/ 76464 w 76200"/>
                  <a:gd name="connsiteY1" fmla="*/ 232 h 76200"/>
                  <a:gd name="connsiteX2" fmla="*/ 76464 w 76200"/>
                  <a:gd name="connsiteY2" fmla="*/ 76432 h 76200"/>
                  <a:gd name="connsiteX3" fmla="*/ 264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32"/>
                    </a:moveTo>
                    <a:lnTo>
                      <a:pt x="76464" y="232"/>
                    </a:lnTo>
                    <a:lnTo>
                      <a:pt x="76464" y="76432"/>
                    </a:lnTo>
                    <a:lnTo>
                      <a:pt x="264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1" name="자유형: 도형 540">
                <a:extLst>
                  <a:ext uri="{FF2B5EF4-FFF2-40B4-BE49-F238E27FC236}">
                    <a16:creationId xmlns:a16="http://schemas.microsoft.com/office/drawing/2014/main" id="{72BB1702-E4AC-449D-656A-B83FE45B0608}"/>
                  </a:ext>
                </a:extLst>
              </p:cNvPr>
              <p:cNvSpPr/>
              <p:nvPr/>
            </p:nvSpPr>
            <p:spPr>
              <a:xfrm>
                <a:off x="10661264" y="4547333"/>
                <a:ext cx="76200" cy="76200"/>
              </a:xfrm>
              <a:custGeom>
                <a:avLst/>
                <a:gdLst>
                  <a:gd name="connsiteX0" fmla="*/ 264 w 76200"/>
                  <a:gd name="connsiteY0" fmla="*/ 240 h 76200"/>
                  <a:gd name="connsiteX1" fmla="*/ 76464 w 76200"/>
                  <a:gd name="connsiteY1" fmla="*/ 240 h 76200"/>
                  <a:gd name="connsiteX2" fmla="*/ 76464 w 76200"/>
                  <a:gd name="connsiteY2" fmla="*/ 76440 h 76200"/>
                  <a:gd name="connsiteX3" fmla="*/ 264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0"/>
                    </a:moveTo>
                    <a:lnTo>
                      <a:pt x="76464" y="240"/>
                    </a:lnTo>
                    <a:lnTo>
                      <a:pt x="76464" y="76440"/>
                    </a:lnTo>
                    <a:lnTo>
                      <a:pt x="264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2" name="자유형: 도형 541">
                <a:extLst>
                  <a:ext uri="{FF2B5EF4-FFF2-40B4-BE49-F238E27FC236}">
                    <a16:creationId xmlns:a16="http://schemas.microsoft.com/office/drawing/2014/main" id="{7283485F-567A-D9A4-B811-6BECEDEFAAF9}"/>
                  </a:ext>
                </a:extLst>
              </p:cNvPr>
              <p:cNvSpPr/>
              <p:nvPr/>
            </p:nvSpPr>
            <p:spPr>
              <a:xfrm>
                <a:off x="10661264" y="4623533"/>
                <a:ext cx="76200" cy="76200"/>
              </a:xfrm>
              <a:custGeom>
                <a:avLst/>
                <a:gdLst>
                  <a:gd name="connsiteX0" fmla="*/ 264 w 76200"/>
                  <a:gd name="connsiteY0" fmla="*/ 248 h 76200"/>
                  <a:gd name="connsiteX1" fmla="*/ 76464 w 76200"/>
                  <a:gd name="connsiteY1" fmla="*/ 248 h 76200"/>
                  <a:gd name="connsiteX2" fmla="*/ 76464 w 76200"/>
                  <a:gd name="connsiteY2" fmla="*/ 76448 h 76200"/>
                  <a:gd name="connsiteX3" fmla="*/ 264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48"/>
                    </a:moveTo>
                    <a:lnTo>
                      <a:pt x="76464" y="248"/>
                    </a:lnTo>
                    <a:lnTo>
                      <a:pt x="76464" y="76448"/>
                    </a:lnTo>
                    <a:lnTo>
                      <a:pt x="264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B6ADEB11-604C-56CF-4F7D-8D77141F581E}"/>
                  </a:ext>
                </a:extLst>
              </p:cNvPr>
              <p:cNvSpPr/>
              <p:nvPr/>
            </p:nvSpPr>
            <p:spPr>
              <a:xfrm>
                <a:off x="10661264" y="4699733"/>
                <a:ext cx="76200" cy="76200"/>
              </a:xfrm>
              <a:custGeom>
                <a:avLst/>
                <a:gdLst>
                  <a:gd name="connsiteX0" fmla="*/ 264 w 76200"/>
                  <a:gd name="connsiteY0" fmla="*/ 256 h 76200"/>
                  <a:gd name="connsiteX1" fmla="*/ 76464 w 76200"/>
                  <a:gd name="connsiteY1" fmla="*/ 256 h 76200"/>
                  <a:gd name="connsiteX2" fmla="*/ 76464 w 76200"/>
                  <a:gd name="connsiteY2" fmla="*/ 76456 h 76200"/>
                  <a:gd name="connsiteX3" fmla="*/ 264 w 76200"/>
                  <a:gd name="connsiteY3" fmla="*/ 764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64" y="256"/>
                    </a:moveTo>
                    <a:lnTo>
                      <a:pt x="76464" y="256"/>
                    </a:lnTo>
                    <a:lnTo>
                      <a:pt x="76464" y="76456"/>
                    </a:lnTo>
                    <a:lnTo>
                      <a:pt x="264" y="76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4" name="자유형: 도형 543">
                <a:extLst>
                  <a:ext uri="{FF2B5EF4-FFF2-40B4-BE49-F238E27FC236}">
                    <a16:creationId xmlns:a16="http://schemas.microsoft.com/office/drawing/2014/main" id="{751153EB-C9F9-85FA-5627-509113A897AE}"/>
                  </a:ext>
                </a:extLst>
              </p:cNvPr>
              <p:cNvSpPr/>
              <p:nvPr/>
            </p:nvSpPr>
            <p:spPr>
              <a:xfrm>
                <a:off x="10737464" y="2566133"/>
                <a:ext cx="76200" cy="76200"/>
              </a:xfrm>
              <a:custGeom>
                <a:avLst/>
                <a:gdLst>
                  <a:gd name="connsiteX0" fmla="*/ 272 w 76200"/>
                  <a:gd name="connsiteY0" fmla="*/ 32 h 76200"/>
                  <a:gd name="connsiteX1" fmla="*/ 76472 w 76200"/>
                  <a:gd name="connsiteY1" fmla="*/ 32 h 76200"/>
                  <a:gd name="connsiteX2" fmla="*/ 76472 w 76200"/>
                  <a:gd name="connsiteY2" fmla="*/ 76232 h 76200"/>
                  <a:gd name="connsiteX3" fmla="*/ 272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32"/>
                    </a:moveTo>
                    <a:lnTo>
                      <a:pt x="76472" y="32"/>
                    </a:lnTo>
                    <a:lnTo>
                      <a:pt x="76472" y="76232"/>
                    </a:lnTo>
                    <a:lnTo>
                      <a:pt x="272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5" name="자유형: 도형 544">
                <a:extLst>
                  <a:ext uri="{FF2B5EF4-FFF2-40B4-BE49-F238E27FC236}">
                    <a16:creationId xmlns:a16="http://schemas.microsoft.com/office/drawing/2014/main" id="{3E7C6F25-58A8-C99E-B126-51602919E5BB}"/>
                  </a:ext>
                </a:extLst>
              </p:cNvPr>
              <p:cNvSpPr/>
              <p:nvPr/>
            </p:nvSpPr>
            <p:spPr>
              <a:xfrm>
                <a:off x="10737464" y="2718533"/>
                <a:ext cx="76200" cy="76200"/>
              </a:xfrm>
              <a:custGeom>
                <a:avLst/>
                <a:gdLst>
                  <a:gd name="connsiteX0" fmla="*/ 272 w 76200"/>
                  <a:gd name="connsiteY0" fmla="*/ 48 h 76200"/>
                  <a:gd name="connsiteX1" fmla="*/ 76472 w 76200"/>
                  <a:gd name="connsiteY1" fmla="*/ 48 h 76200"/>
                  <a:gd name="connsiteX2" fmla="*/ 76472 w 76200"/>
                  <a:gd name="connsiteY2" fmla="*/ 76248 h 76200"/>
                  <a:gd name="connsiteX3" fmla="*/ 272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48"/>
                    </a:moveTo>
                    <a:lnTo>
                      <a:pt x="76472" y="48"/>
                    </a:lnTo>
                    <a:lnTo>
                      <a:pt x="76472" y="76248"/>
                    </a:lnTo>
                    <a:lnTo>
                      <a:pt x="272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6" name="자유형: 도형 545">
                <a:extLst>
                  <a:ext uri="{FF2B5EF4-FFF2-40B4-BE49-F238E27FC236}">
                    <a16:creationId xmlns:a16="http://schemas.microsoft.com/office/drawing/2014/main" id="{A98AA432-90DF-BFFF-3AED-6EE9E7FE9F1B}"/>
                  </a:ext>
                </a:extLst>
              </p:cNvPr>
              <p:cNvSpPr/>
              <p:nvPr/>
            </p:nvSpPr>
            <p:spPr>
              <a:xfrm>
                <a:off x="10737464" y="2794733"/>
                <a:ext cx="76200" cy="76200"/>
              </a:xfrm>
              <a:custGeom>
                <a:avLst/>
                <a:gdLst>
                  <a:gd name="connsiteX0" fmla="*/ 272 w 76200"/>
                  <a:gd name="connsiteY0" fmla="*/ 56 h 76200"/>
                  <a:gd name="connsiteX1" fmla="*/ 76472 w 76200"/>
                  <a:gd name="connsiteY1" fmla="*/ 56 h 76200"/>
                  <a:gd name="connsiteX2" fmla="*/ 76472 w 76200"/>
                  <a:gd name="connsiteY2" fmla="*/ 76256 h 76200"/>
                  <a:gd name="connsiteX3" fmla="*/ 272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56"/>
                    </a:moveTo>
                    <a:lnTo>
                      <a:pt x="76472" y="56"/>
                    </a:lnTo>
                    <a:lnTo>
                      <a:pt x="76472" y="76256"/>
                    </a:lnTo>
                    <a:lnTo>
                      <a:pt x="272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7" name="자유형: 도형 546">
                <a:extLst>
                  <a:ext uri="{FF2B5EF4-FFF2-40B4-BE49-F238E27FC236}">
                    <a16:creationId xmlns:a16="http://schemas.microsoft.com/office/drawing/2014/main" id="{0935A024-2DF8-E5EE-8DB5-D6273E9F139A}"/>
                  </a:ext>
                </a:extLst>
              </p:cNvPr>
              <p:cNvSpPr/>
              <p:nvPr/>
            </p:nvSpPr>
            <p:spPr>
              <a:xfrm>
                <a:off x="10737464" y="2870933"/>
                <a:ext cx="76200" cy="76200"/>
              </a:xfrm>
              <a:custGeom>
                <a:avLst/>
                <a:gdLst>
                  <a:gd name="connsiteX0" fmla="*/ 272 w 76200"/>
                  <a:gd name="connsiteY0" fmla="*/ 64 h 76200"/>
                  <a:gd name="connsiteX1" fmla="*/ 76472 w 76200"/>
                  <a:gd name="connsiteY1" fmla="*/ 64 h 76200"/>
                  <a:gd name="connsiteX2" fmla="*/ 76472 w 76200"/>
                  <a:gd name="connsiteY2" fmla="*/ 76264 h 76200"/>
                  <a:gd name="connsiteX3" fmla="*/ 272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64"/>
                    </a:moveTo>
                    <a:lnTo>
                      <a:pt x="76472" y="64"/>
                    </a:lnTo>
                    <a:lnTo>
                      <a:pt x="76472" y="76264"/>
                    </a:lnTo>
                    <a:lnTo>
                      <a:pt x="272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8" name="자유형: 도형 547">
                <a:extLst>
                  <a:ext uri="{FF2B5EF4-FFF2-40B4-BE49-F238E27FC236}">
                    <a16:creationId xmlns:a16="http://schemas.microsoft.com/office/drawing/2014/main" id="{D8968A14-BA0D-76E4-D48A-EFF8D8DC8981}"/>
                  </a:ext>
                </a:extLst>
              </p:cNvPr>
              <p:cNvSpPr/>
              <p:nvPr/>
            </p:nvSpPr>
            <p:spPr>
              <a:xfrm>
                <a:off x="10737464" y="3023333"/>
                <a:ext cx="76200" cy="76200"/>
              </a:xfrm>
              <a:custGeom>
                <a:avLst/>
                <a:gdLst>
                  <a:gd name="connsiteX0" fmla="*/ 272 w 76200"/>
                  <a:gd name="connsiteY0" fmla="*/ 80 h 76200"/>
                  <a:gd name="connsiteX1" fmla="*/ 76472 w 76200"/>
                  <a:gd name="connsiteY1" fmla="*/ 80 h 76200"/>
                  <a:gd name="connsiteX2" fmla="*/ 76472 w 76200"/>
                  <a:gd name="connsiteY2" fmla="*/ 76280 h 76200"/>
                  <a:gd name="connsiteX3" fmla="*/ 272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80"/>
                    </a:moveTo>
                    <a:lnTo>
                      <a:pt x="76472" y="80"/>
                    </a:lnTo>
                    <a:lnTo>
                      <a:pt x="76472" y="76280"/>
                    </a:lnTo>
                    <a:lnTo>
                      <a:pt x="272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6B841B4A-3D7A-97C6-1FA1-1BB79B20B64B}"/>
                  </a:ext>
                </a:extLst>
              </p:cNvPr>
              <p:cNvSpPr/>
              <p:nvPr/>
            </p:nvSpPr>
            <p:spPr>
              <a:xfrm>
                <a:off x="10737464" y="3175733"/>
                <a:ext cx="76200" cy="76200"/>
              </a:xfrm>
              <a:custGeom>
                <a:avLst/>
                <a:gdLst>
                  <a:gd name="connsiteX0" fmla="*/ 272 w 76200"/>
                  <a:gd name="connsiteY0" fmla="*/ 96 h 76200"/>
                  <a:gd name="connsiteX1" fmla="*/ 76472 w 76200"/>
                  <a:gd name="connsiteY1" fmla="*/ 96 h 76200"/>
                  <a:gd name="connsiteX2" fmla="*/ 76472 w 76200"/>
                  <a:gd name="connsiteY2" fmla="*/ 76296 h 76200"/>
                  <a:gd name="connsiteX3" fmla="*/ 272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96"/>
                    </a:moveTo>
                    <a:lnTo>
                      <a:pt x="76472" y="96"/>
                    </a:lnTo>
                    <a:lnTo>
                      <a:pt x="76472" y="76296"/>
                    </a:lnTo>
                    <a:lnTo>
                      <a:pt x="272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0" name="자유형: 도형 549">
                <a:extLst>
                  <a:ext uri="{FF2B5EF4-FFF2-40B4-BE49-F238E27FC236}">
                    <a16:creationId xmlns:a16="http://schemas.microsoft.com/office/drawing/2014/main" id="{BB2D2266-1239-DCDA-C192-874189E4842A}"/>
                  </a:ext>
                </a:extLst>
              </p:cNvPr>
              <p:cNvSpPr/>
              <p:nvPr/>
            </p:nvSpPr>
            <p:spPr>
              <a:xfrm>
                <a:off x="10737464" y="3251933"/>
                <a:ext cx="76200" cy="76200"/>
              </a:xfrm>
              <a:custGeom>
                <a:avLst/>
                <a:gdLst>
                  <a:gd name="connsiteX0" fmla="*/ 272 w 76200"/>
                  <a:gd name="connsiteY0" fmla="*/ 104 h 76200"/>
                  <a:gd name="connsiteX1" fmla="*/ 76472 w 76200"/>
                  <a:gd name="connsiteY1" fmla="*/ 104 h 76200"/>
                  <a:gd name="connsiteX2" fmla="*/ 76472 w 76200"/>
                  <a:gd name="connsiteY2" fmla="*/ 76304 h 76200"/>
                  <a:gd name="connsiteX3" fmla="*/ 272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04"/>
                    </a:moveTo>
                    <a:lnTo>
                      <a:pt x="76472" y="104"/>
                    </a:lnTo>
                    <a:lnTo>
                      <a:pt x="76472" y="76304"/>
                    </a:lnTo>
                    <a:lnTo>
                      <a:pt x="272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1" name="자유형: 도형 550">
                <a:extLst>
                  <a:ext uri="{FF2B5EF4-FFF2-40B4-BE49-F238E27FC236}">
                    <a16:creationId xmlns:a16="http://schemas.microsoft.com/office/drawing/2014/main" id="{ED93FEC4-409E-2D49-8C10-0E16875E8A6D}"/>
                  </a:ext>
                </a:extLst>
              </p:cNvPr>
              <p:cNvSpPr/>
              <p:nvPr/>
            </p:nvSpPr>
            <p:spPr>
              <a:xfrm>
                <a:off x="10737464" y="3556733"/>
                <a:ext cx="76200" cy="76200"/>
              </a:xfrm>
              <a:custGeom>
                <a:avLst/>
                <a:gdLst>
                  <a:gd name="connsiteX0" fmla="*/ 272 w 76200"/>
                  <a:gd name="connsiteY0" fmla="*/ 136 h 76200"/>
                  <a:gd name="connsiteX1" fmla="*/ 76472 w 76200"/>
                  <a:gd name="connsiteY1" fmla="*/ 136 h 76200"/>
                  <a:gd name="connsiteX2" fmla="*/ 76472 w 76200"/>
                  <a:gd name="connsiteY2" fmla="*/ 76336 h 76200"/>
                  <a:gd name="connsiteX3" fmla="*/ 272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36"/>
                    </a:moveTo>
                    <a:lnTo>
                      <a:pt x="76472" y="136"/>
                    </a:lnTo>
                    <a:lnTo>
                      <a:pt x="76472" y="76336"/>
                    </a:lnTo>
                    <a:lnTo>
                      <a:pt x="272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2" name="자유형: 도형 551">
                <a:extLst>
                  <a:ext uri="{FF2B5EF4-FFF2-40B4-BE49-F238E27FC236}">
                    <a16:creationId xmlns:a16="http://schemas.microsoft.com/office/drawing/2014/main" id="{946EC131-614A-1CE9-FCC5-B05C2BC9953C}"/>
                  </a:ext>
                </a:extLst>
              </p:cNvPr>
              <p:cNvSpPr/>
              <p:nvPr/>
            </p:nvSpPr>
            <p:spPr>
              <a:xfrm>
                <a:off x="10737464" y="3709133"/>
                <a:ext cx="76200" cy="76200"/>
              </a:xfrm>
              <a:custGeom>
                <a:avLst/>
                <a:gdLst>
                  <a:gd name="connsiteX0" fmla="*/ 272 w 76200"/>
                  <a:gd name="connsiteY0" fmla="*/ 152 h 76200"/>
                  <a:gd name="connsiteX1" fmla="*/ 76472 w 76200"/>
                  <a:gd name="connsiteY1" fmla="*/ 152 h 76200"/>
                  <a:gd name="connsiteX2" fmla="*/ 76472 w 76200"/>
                  <a:gd name="connsiteY2" fmla="*/ 76352 h 76200"/>
                  <a:gd name="connsiteX3" fmla="*/ 272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52"/>
                    </a:moveTo>
                    <a:lnTo>
                      <a:pt x="76472" y="152"/>
                    </a:lnTo>
                    <a:lnTo>
                      <a:pt x="76472" y="76352"/>
                    </a:lnTo>
                    <a:lnTo>
                      <a:pt x="272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3" name="자유형: 도형 552">
                <a:extLst>
                  <a:ext uri="{FF2B5EF4-FFF2-40B4-BE49-F238E27FC236}">
                    <a16:creationId xmlns:a16="http://schemas.microsoft.com/office/drawing/2014/main" id="{14B3D82F-0393-5A81-C062-D5603B9FB779}"/>
                  </a:ext>
                </a:extLst>
              </p:cNvPr>
              <p:cNvSpPr/>
              <p:nvPr/>
            </p:nvSpPr>
            <p:spPr>
              <a:xfrm>
                <a:off x="10737464" y="3785333"/>
                <a:ext cx="76200" cy="76200"/>
              </a:xfrm>
              <a:custGeom>
                <a:avLst/>
                <a:gdLst>
                  <a:gd name="connsiteX0" fmla="*/ 272 w 76200"/>
                  <a:gd name="connsiteY0" fmla="*/ 160 h 76200"/>
                  <a:gd name="connsiteX1" fmla="*/ 76472 w 76200"/>
                  <a:gd name="connsiteY1" fmla="*/ 160 h 76200"/>
                  <a:gd name="connsiteX2" fmla="*/ 76472 w 76200"/>
                  <a:gd name="connsiteY2" fmla="*/ 76360 h 76200"/>
                  <a:gd name="connsiteX3" fmla="*/ 272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0"/>
                    </a:moveTo>
                    <a:lnTo>
                      <a:pt x="76472" y="160"/>
                    </a:lnTo>
                    <a:lnTo>
                      <a:pt x="76472" y="76360"/>
                    </a:lnTo>
                    <a:lnTo>
                      <a:pt x="272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4" name="자유형: 도형 553">
                <a:extLst>
                  <a:ext uri="{FF2B5EF4-FFF2-40B4-BE49-F238E27FC236}">
                    <a16:creationId xmlns:a16="http://schemas.microsoft.com/office/drawing/2014/main" id="{AF674689-4479-5EF5-BE85-C0AA03DE8A1C}"/>
                  </a:ext>
                </a:extLst>
              </p:cNvPr>
              <p:cNvSpPr/>
              <p:nvPr/>
            </p:nvSpPr>
            <p:spPr>
              <a:xfrm>
                <a:off x="10737464" y="3861533"/>
                <a:ext cx="76200" cy="76200"/>
              </a:xfrm>
              <a:custGeom>
                <a:avLst/>
                <a:gdLst>
                  <a:gd name="connsiteX0" fmla="*/ 272 w 76200"/>
                  <a:gd name="connsiteY0" fmla="*/ 168 h 76200"/>
                  <a:gd name="connsiteX1" fmla="*/ 76472 w 76200"/>
                  <a:gd name="connsiteY1" fmla="*/ 168 h 76200"/>
                  <a:gd name="connsiteX2" fmla="*/ 76472 w 76200"/>
                  <a:gd name="connsiteY2" fmla="*/ 76368 h 76200"/>
                  <a:gd name="connsiteX3" fmla="*/ 272 w 76200"/>
                  <a:gd name="connsiteY3" fmla="*/ 7636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68"/>
                    </a:moveTo>
                    <a:lnTo>
                      <a:pt x="76472" y="168"/>
                    </a:lnTo>
                    <a:lnTo>
                      <a:pt x="76472" y="76368"/>
                    </a:lnTo>
                    <a:lnTo>
                      <a:pt x="272" y="763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5" name="자유형: 도형 554">
                <a:extLst>
                  <a:ext uri="{FF2B5EF4-FFF2-40B4-BE49-F238E27FC236}">
                    <a16:creationId xmlns:a16="http://schemas.microsoft.com/office/drawing/2014/main" id="{DCD7B609-5160-EA44-660B-2A481AC8DEB5}"/>
                  </a:ext>
                </a:extLst>
              </p:cNvPr>
              <p:cNvSpPr/>
              <p:nvPr/>
            </p:nvSpPr>
            <p:spPr>
              <a:xfrm>
                <a:off x="10737464" y="3937733"/>
                <a:ext cx="76200" cy="76200"/>
              </a:xfrm>
              <a:custGeom>
                <a:avLst/>
                <a:gdLst>
                  <a:gd name="connsiteX0" fmla="*/ 272 w 76200"/>
                  <a:gd name="connsiteY0" fmla="*/ 176 h 76200"/>
                  <a:gd name="connsiteX1" fmla="*/ 76472 w 76200"/>
                  <a:gd name="connsiteY1" fmla="*/ 176 h 76200"/>
                  <a:gd name="connsiteX2" fmla="*/ 76472 w 76200"/>
                  <a:gd name="connsiteY2" fmla="*/ 76376 h 76200"/>
                  <a:gd name="connsiteX3" fmla="*/ 272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176"/>
                    </a:moveTo>
                    <a:lnTo>
                      <a:pt x="76472" y="176"/>
                    </a:lnTo>
                    <a:lnTo>
                      <a:pt x="76472" y="76376"/>
                    </a:lnTo>
                    <a:lnTo>
                      <a:pt x="272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6" name="자유형: 도형 555">
                <a:extLst>
                  <a:ext uri="{FF2B5EF4-FFF2-40B4-BE49-F238E27FC236}">
                    <a16:creationId xmlns:a16="http://schemas.microsoft.com/office/drawing/2014/main" id="{8E9AA4B7-9482-D63B-C143-7AFC5CCB92BB}"/>
                  </a:ext>
                </a:extLst>
              </p:cNvPr>
              <p:cNvSpPr/>
              <p:nvPr/>
            </p:nvSpPr>
            <p:spPr>
              <a:xfrm>
                <a:off x="10737464" y="4471133"/>
                <a:ext cx="76200" cy="76200"/>
              </a:xfrm>
              <a:custGeom>
                <a:avLst/>
                <a:gdLst>
                  <a:gd name="connsiteX0" fmla="*/ 272 w 76200"/>
                  <a:gd name="connsiteY0" fmla="*/ 232 h 76200"/>
                  <a:gd name="connsiteX1" fmla="*/ 76472 w 76200"/>
                  <a:gd name="connsiteY1" fmla="*/ 232 h 76200"/>
                  <a:gd name="connsiteX2" fmla="*/ 76472 w 76200"/>
                  <a:gd name="connsiteY2" fmla="*/ 76432 h 76200"/>
                  <a:gd name="connsiteX3" fmla="*/ 272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32"/>
                    </a:moveTo>
                    <a:lnTo>
                      <a:pt x="76472" y="232"/>
                    </a:lnTo>
                    <a:lnTo>
                      <a:pt x="76472" y="76432"/>
                    </a:lnTo>
                    <a:lnTo>
                      <a:pt x="272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7" name="자유형: 도형 556">
                <a:extLst>
                  <a:ext uri="{FF2B5EF4-FFF2-40B4-BE49-F238E27FC236}">
                    <a16:creationId xmlns:a16="http://schemas.microsoft.com/office/drawing/2014/main" id="{42E8847E-A05D-0ACD-3A5A-75E366BEFC65}"/>
                  </a:ext>
                </a:extLst>
              </p:cNvPr>
              <p:cNvSpPr/>
              <p:nvPr/>
            </p:nvSpPr>
            <p:spPr>
              <a:xfrm>
                <a:off x="10737464" y="4852133"/>
                <a:ext cx="76200" cy="76200"/>
              </a:xfrm>
              <a:custGeom>
                <a:avLst/>
                <a:gdLst>
                  <a:gd name="connsiteX0" fmla="*/ 272 w 76200"/>
                  <a:gd name="connsiteY0" fmla="*/ 272 h 76200"/>
                  <a:gd name="connsiteX1" fmla="*/ 76472 w 76200"/>
                  <a:gd name="connsiteY1" fmla="*/ 272 h 76200"/>
                  <a:gd name="connsiteX2" fmla="*/ 76472 w 76200"/>
                  <a:gd name="connsiteY2" fmla="*/ 76472 h 76200"/>
                  <a:gd name="connsiteX3" fmla="*/ 272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72"/>
                    </a:moveTo>
                    <a:lnTo>
                      <a:pt x="76472" y="272"/>
                    </a:lnTo>
                    <a:lnTo>
                      <a:pt x="76472" y="76472"/>
                    </a:lnTo>
                    <a:lnTo>
                      <a:pt x="272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8" name="자유형: 도형 557">
                <a:extLst>
                  <a:ext uri="{FF2B5EF4-FFF2-40B4-BE49-F238E27FC236}">
                    <a16:creationId xmlns:a16="http://schemas.microsoft.com/office/drawing/2014/main" id="{F3FD8E08-5BC0-2A1C-9D30-1CDDD6549C07}"/>
                  </a:ext>
                </a:extLst>
              </p:cNvPr>
              <p:cNvSpPr/>
              <p:nvPr/>
            </p:nvSpPr>
            <p:spPr>
              <a:xfrm>
                <a:off x="10737464" y="5004533"/>
                <a:ext cx="76200" cy="76200"/>
              </a:xfrm>
              <a:custGeom>
                <a:avLst/>
                <a:gdLst>
                  <a:gd name="connsiteX0" fmla="*/ 272 w 76200"/>
                  <a:gd name="connsiteY0" fmla="*/ 288 h 76200"/>
                  <a:gd name="connsiteX1" fmla="*/ 76472 w 76200"/>
                  <a:gd name="connsiteY1" fmla="*/ 288 h 76200"/>
                  <a:gd name="connsiteX2" fmla="*/ 76472 w 76200"/>
                  <a:gd name="connsiteY2" fmla="*/ 76488 h 76200"/>
                  <a:gd name="connsiteX3" fmla="*/ 272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72" y="288"/>
                    </a:moveTo>
                    <a:lnTo>
                      <a:pt x="76472" y="288"/>
                    </a:lnTo>
                    <a:lnTo>
                      <a:pt x="76472" y="76488"/>
                    </a:lnTo>
                    <a:lnTo>
                      <a:pt x="272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B4DDAFD8-29CD-D351-7861-0903C46CD748}"/>
                  </a:ext>
                </a:extLst>
              </p:cNvPr>
              <p:cNvSpPr/>
              <p:nvPr/>
            </p:nvSpPr>
            <p:spPr>
              <a:xfrm>
                <a:off x="10813664" y="2566133"/>
                <a:ext cx="76200" cy="76200"/>
              </a:xfrm>
              <a:custGeom>
                <a:avLst/>
                <a:gdLst>
                  <a:gd name="connsiteX0" fmla="*/ 280 w 76200"/>
                  <a:gd name="connsiteY0" fmla="*/ 32 h 76200"/>
                  <a:gd name="connsiteX1" fmla="*/ 76480 w 76200"/>
                  <a:gd name="connsiteY1" fmla="*/ 32 h 76200"/>
                  <a:gd name="connsiteX2" fmla="*/ 76480 w 76200"/>
                  <a:gd name="connsiteY2" fmla="*/ 76232 h 76200"/>
                  <a:gd name="connsiteX3" fmla="*/ 280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32"/>
                    </a:moveTo>
                    <a:lnTo>
                      <a:pt x="76480" y="32"/>
                    </a:lnTo>
                    <a:lnTo>
                      <a:pt x="76480" y="76232"/>
                    </a:lnTo>
                    <a:lnTo>
                      <a:pt x="280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2C41AFD8-0BEF-4EDE-3AF3-4754BC1363BF}"/>
                  </a:ext>
                </a:extLst>
              </p:cNvPr>
              <p:cNvSpPr/>
              <p:nvPr/>
            </p:nvSpPr>
            <p:spPr>
              <a:xfrm>
                <a:off x="10813664" y="3023333"/>
                <a:ext cx="76200" cy="76200"/>
              </a:xfrm>
              <a:custGeom>
                <a:avLst/>
                <a:gdLst>
                  <a:gd name="connsiteX0" fmla="*/ 280 w 76200"/>
                  <a:gd name="connsiteY0" fmla="*/ 80 h 76200"/>
                  <a:gd name="connsiteX1" fmla="*/ 76480 w 76200"/>
                  <a:gd name="connsiteY1" fmla="*/ 80 h 76200"/>
                  <a:gd name="connsiteX2" fmla="*/ 76480 w 76200"/>
                  <a:gd name="connsiteY2" fmla="*/ 76280 h 76200"/>
                  <a:gd name="connsiteX3" fmla="*/ 280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80"/>
                    </a:moveTo>
                    <a:lnTo>
                      <a:pt x="76480" y="80"/>
                    </a:lnTo>
                    <a:lnTo>
                      <a:pt x="76480" y="76280"/>
                    </a:lnTo>
                    <a:lnTo>
                      <a:pt x="280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1" name="자유형: 도형 560">
                <a:extLst>
                  <a:ext uri="{FF2B5EF4-FFF2-40B4-BE49-F238E27FC236}">
                    <a16:creationId xmlns:a16="http://schemas.microsoft.com/office/drawing/2014/main" id="{0F6CCD25-937C-E888-7820-774531E0B018}"/>
                  </a:ext>
                </a:extLst>
              </p:cNvPr>
              <p:cNvSpPr/>
              <p:nvPr/>
            </p:nvSpPr>
            <p:spPr>
              <a:xfrm>
                <a:off x="10813664" y="3175733"/>
                <a:ext cx="76200" cy="76200"/>
              </a:xfrm>
              <a:custGeom>
                <a:avLst/>
                <a:gdLst>
                  <a:gd name="connsiteX0" fmla="*/ 280 w 76200"/>
                  <a:gd name="connsiteY0" fmla="*/ 96 h 76200"/>
                  <a:gd name="connsiteX1" fmla="*/ 76480 w 76200"/>
                  <a:gd name="connsiteY1" fmla="*/ 96 h 76200"/>
                  <a:gd name="connsiteX2" fmla="*/ 76480 w 76200"/>
                  <a:gd name="connsiteY2" fmla="*/ 76296 h 76200"/>
                  <a:gd name="connsiteX3" fmla="*/ 280 w 76200"/>
                  <a:gd name="connsiteY3" fmla="*/ 7629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96"/>
                    </a:moveTo>
                    <a:lnTo>
                      <a:pt x="76480" y="96"/>
                    </a:lnTo>
                    <a:lnTo>
                      <a:pt x="76480" y="76296"/>
                    </a:lnTo>
                    <a:lnTo>
                      <a:pt x="280" y="762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2" name="자유형: 도형 561">
                <a:extLst>
                  <a:ext uri="{FF2B5EF4-FFF2-40B4-BE49-F238E27FC236}">
                    <a16:creationId xmlns:a16="http://schemas.microsoft.com/office/drawing/2014/main" id="{BEE38699-8131-098E-3178-202EB4BF720C}"/>
                  </a:ext>
                </a:extLst>
              </p:cNvPr>
              <p:cNvSpPr/>
              <p:nvPr/>
            </p:nvSpPr>
            <p:spPr>
              <a:xfrm>
                <a:off x="10813664" y="3251933"/>
                <a:ext cx="76200" cy="76200"/>
              </a:xfrm>
              <a:custGeom>
                <a:avLst/>
                <a:gdLst>
                  <a:gd name="connsiteX0" fmla="*/ 280 w 76200"/>
                  <a:gd name="connsiteY0" fmla="*/ 104 h 76200"/>
                  <a:gd name="connsiteX1" fmla="*/ 76480 w 76200"/>
                  <a:gd name="connsiteY1" fmla="*/ 104 h 76200"/>
                  <a:gd name="connsiteX2" fmla="*/ 76480 w 76200"/>
                  <a:gd name="connsiteY2" fmla="*/ 76304 h 76200"/>
                  <a:gd name="connsiteX3" fmla="*/ 280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04"/>
                    </a:moveTo>
                    <a:lnTo>
                      <a:pt x="76480" y="104"/>
                    </a:lnTo>
                    <a:lnTo>
                      <a:pt x="76480" y="76304"/>
                    </a:lnTo>
                    <a:lnTo>
                      <a:pt x="280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3" name="자유형: 도형 562">
                <a:extLst>
                  <a:ext uri="{FF2B5EF4-FFF2-40B4-BE49-F238E27FC236}">
                    <a16:creationId xmlns:a16="http://schemas.microsoft.com/office/drawing/2014/main" id="{B5F57EE5-ECDE-211A-661B-7EA832BB00E4}"/>
                  </a:ext>
                </a:extLst>
              </p:cNvPr>
              <p:cNvSpPr/>
              <p:nvPr/>
            </p:nvSpPr>
            <p:spPr>
              <a:xfrm>
                <a:off x="10813664" y="3404333"/>
                <a:ext cx="76200" cy="76200"/>
              </a:xfrm>
              <a:custGeom>
                <a:avLst/>
                <a:gdLst>
                  <a:gd name="connsiteX0" fmla="*/ 280 w 76200"/>
                  <a:gd name="connsiteY0" fmla="*/ 120 h 76200"/>
                  <a:gd name="connsiteX1" fmla="*/ 76480 w 76200"/>
                  <a:gd name="connsiteY1" fmla="*/ 120 h 76200"/>
                  <a:gd name="connsiteX2" fmla="*/ 76480 w 76200"/>
                  <a:gd name="connsiteY2" fmla="*/ 76320 h 76200"/>
                  <a:gd name="connsiteX3" fmla="*/ 280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20"/>
                    </a:moveTo>
                    <a:lnTo>
                      <a:pt x="76480" y="120"/>
                    </a:lnTo>
                    <a:lnTo>
                      <a:pt x="76480" y="76320"/>
                    </a:lnTo>
                    <a:lnTo>
                      <a:pt x="280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4" name="자유형: 도형 563">
                <a:extLst>
                  <a:ext uri="{FF2B5EF4-FFF2-40B4-BE49-F238E27FC236}">
                    <a16:creationId xmlns:a16="http://schemas.microsoft.com/office/drawing/2014/main" id="{5E20BC66-AC9B-C6F8-E21C-FFA3A5652517}"/>
                  </a:ext>
                </a:extLst>
              </p:cNvPr>
              <p:cNvSpPr/>
              <p:nvPr/>
            </p:nvSpPr>
            <p:spPr>
              <a:xfrm>
                <a:off x="10813664" y="3785333"/>
                <a:ext cx="76200" cy="76200"/>
              </a:xfrm>
              <a:custGeom>
                <a:avLst/>
                <a:gdLst>
                  <a:gd name="connsiteX0" fmla="*/ 280 w 76200"/>
                  <a:gd name="connsiteY0" fmla="*/ 160 h 76200"/>
                  <a:gd name="connsiteX1" fmla="*/ 76480 w 76200"/>
                  <a:gd name="connsiteY1" fmla="*/ 160 h 76200"/>
                  <a:gd name="connsiteX2" fmla="*/ 76480 w 76200"/>
                  <a:gd name="connsiteY2" fmla="*/ 76360 h 76200"/>
                  <a:gd name="connsiteX3" fmla="*/ 280 w 76200"/>
                  <a:gd name="connsiteY3" fmla="*/ 7636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60"/>
                    </a:moveTo>
                    <a:lnTo>
                      <a:pt x="76480" y="160"/>
                    </a:lnTo>
                    <a:lnTo>
                      <a:pt x="76480" y="76360"/>
                    </a:lnTo>
                    <a:lnTo>
                      <a:pt x="280" y="76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5" name="자유형: 도형 564">
                <a:extLst>
                  <a:ext uri="{FF2B5EF4-FFF2-40B4-BE49-F238E27FC236}">
                    <a16:creationId xmlns:a16="http://schemas.microsoft.com/office/drawing/2014/main" id="{498122B6-1F83-771C-0815-06424C48D9C1}"/>
                  </a:ext>
                </a:extLst>
              </p:cNvPr>
              <p:cNvSpPr/>
              <p:nvPr/>
            </p:nvSpPr>
            <p:spPr>
              <a:xfrm>
                <a:off x="10813664" y="3937733"/>
                <a:ext cx="76200" cy="76200"/>
              </a:xfrm>
              <a:custGeom>
                <a:avLst/>
                <a:gdLst>
                  <a:gd name="connsiteX0" fmla="*/ 280 w 76200"/>
                  <a:gd name="connsiteY0" fmla="*/ 176 h 76200"/>
                  <a:gd name="connsiteX1" fmla="*/ 76480 w 76200"/>
                  <a:gd name="connsiteY1" fmla="*/ 176 h 76200"/>
                  <a:gd name="connsiteX2" fmla="*/ 76480 w 76200"/>
                  <a:gd name="connsiteY2" fmla="*/ 76376 h 76200"/>
                  <a:gd name="connsiteX3" fmla="*/ 280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76"/>
                    </a:moveTo>
                    <a:lnTo>
                      <a:pt x="76480" y="176"/>
                    </a:lnTo>
                    <a:lnTo>
                      <a:pt x="76480" y="76376"/>
                    </a:lnTo>
                    <a:lnTo>
                      <a:pt x="280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6" name="자유형: 도형 565">
                <a:extLst>
                  <a:ext uri="{FF2B5EF4-FFF2-40B4-BE49-F238E27FC236}">
                    <a16:creationId xmlns:a16="http://schemas.microsoft.com/office/drawing/2014/main" id="{71773661-FAB0-4A8D-DE74-6A0679D7FA11}"/>
                  </a:ext>
                </a:extLst>
              </p:cNvPr>
              <p:cNvSpPr/>
              <p:nvPr/>
            </p:nvSpPr>
            <p:spPr>
              <a:xfrm>
                <a:off x="10813664" y="4013933"/>
                <a:ext cx="76200" cy="76200"/>
              </a:xfrm>
              <a:custGeom>
                <a:avLst/>
                <a:gdLst>
                  <a:gd name="connsiteX0" fmla="*/ 280 w 76200"/>
                  <a:gd name="connsiteY0" fmla="*/ 184 h 76200"/>
                  <a:gd name="connsiteX1" fmla="*/ 76480 w 76200"/>
                  <a:gd name="connsiteY1" fmla="*/ 184 h 76200"/>
                  <a:gd name="connsiteX2" fmla="*/ 76480 w 76200"/>
                  <a:gd name="connsiteY2" fmla="*/ 76384 h 76200"/>
                  <a:gd name="connsiteX3" fmla="*/ 280 w 76200"/>
                  <a:gd name="connsiteY3" fmla="*/ 763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184"/>
                    </a:moveTo>
                    <a:lnTo>
                      <a:pt x="76480" y="184"/>
                    </a:lnTo>
                    <a:lnTo>
                      <a:pt x="76480" y="76384"/>
                    </a:lnTo>
                    <a:lnTo>
                      <a:pt x="280" y="763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7" name="자유형: 도형 566">
                <a:extLst>
                  <a:ext uri="{FF2B5EF4-FFF2-40B4-BE49-F238E27FC236}">
                    <a16:creationId xmlns:a16="http://schemas.microsoft.com/office/drawing/2014/main" id="{858645F8-14A3-0D2A-A68C-20430A1A159F}"/>
                  </a:ext>
                </a:extLst>
              </p:cNvPr>
              <p:cNvSpPr/>
              <p:nvPr/>
            </p:nvSpPr>
            <p:spPr>
              <a:xfrm>
                <a:off x="10813664" y="4394933"/>
                <a:ext cx="76200" cy="76200"/>
              </a:xfrm>
              <a:custGeom>
                <a:avLst/>
                <a:gdLst>
                  <a:gd name="connsiteX0" fmla="*/ 280 w 76200"/>
                  <a:gd name="connsiteY0" fmla="*/ 224 h 76200"/>
                  <a:gd name="connsiteX1" fmla="*/ 76480 w 76200"/>
                  <a:gd name="connsiteY1" fmla="*/ 224 h 76200"/>
                  <a:gd name="connsiteX2" fmla="*/ 76480 w 76200"/>
                  <a:gd name="connsiteY2" fmla="*/ 76424 h 76200"/>
                  <a:gd name="connsiteX3" fmla="*/ 280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24"/>
                    </a:moveTo>
                    <a:lnTo>
                      <a:pt x="76480" y="224"/>
                    </a:lnTo>
                    <a:lnTo>
                      <a:pt x="76480" y="76424"/>
                    </a:lnTo>
                    <a:lnTo>
                      <a:pt x="280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8" name="자유형: 도형 567">
                <a:extLst>
                  <a:ext uri="{FF2B5EF4-FFF2-40B4-BE49-F238E27FC236}">
                    <a16:creationId xmlns:a16="http://schemas.microsoft.com/office/drawing/2014/main" id="{3EF8E077-9653-8E8B-48C5-53C9C8054FA0}"/>
                  </a:ext>
                </a:extLst>
              </p:cNvPr>
              <p:cNvSpPr/>
              <p:nvPr/>
            </p:nvSpPr>
            <p:spPr>
              <a:xfrm>
                <a:off x="10813664" y="4471133"/>
                <a:ext cx="76200" cy="76200"/>
              </a:xfrm>
              <a:custGeom>
                <a:avLst/>
                <a:gdLst>
                  <a:gd name="connsiteX0" fmla="*/ 280 w 76200"/>
                  <a:gd name="connsiteY0" fmla="*/ 232 h 76200"/>
                  <a:gd name="connsiteX1" fmla="*/ 76480 w 76200"/>
                  <a:gd name="connsiteY1" fmla="*/ 232 h 76200"/>
                  <a:gd name="connsiteX2" fmla="*/ 76480 w 76200"/>
                  <a:gd name="connsiteY2" fmla="*/ 76432 h 76200"/>
                  <a:gd name="connsiteX3" fmla="*/ 280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32"/>
                    </a:moveTo>
                    <a:lnTo>
                      <a:pt x="76480" y="232"/>
                    </a:lnTo>
                    <a:lnTo>
                      <a:pt x="76480" y="76432"/>
                    </a:lnTo>
                    <a:lnTo>
                      <a:pt x="280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74F13B2F-51E2-33C1-2DB1-348FAEFCE19C}"/>
                  </a:ext>
                </a:extLst>
              </p:cNvPr>
              <p:cNvSpPr/>
              <p:nvPr/>
            </p:nvSpPr>
            <p:spPr>
              <a:xfrm>
                <a:off x="10813664" y="4623533"/>
                <a:ext cx="76200" cy="76200"/>
              </a:xfrm>
              <a:custGeom>
                <a:avLst/>
                <a:gdLst>
                  <a:gd name="connsiteX0" fmla="*/ 280 w 76200"/>
                  <a:gd name="connsiteY0" fmla="*/ 248 h 76200"/>
                  <a:gd name="connsiteX1" fmla="*/ 76480 w 76200"/>
                  <a:gd name="connsiteY1" fmla="*/ 248 h 76200"/>
                  <a:gd name="connsiteX2" fmla="*/ 76480 w 76200"/>
                  <a:gd name="connsiteY2" fmla="*/ 76448 h 76200"/>
                  <a:gd name="connsiteX3" fmla="*/ 280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48"/>
                    </a:moveTo>
                    <a:lnTo>
                      <a:pt x="76480" y="248"/>
                    </a:lnTo>
                    <a:lnTo>
                      <a:pt x="76480" y="76448"/>
                    </a:lnTo>
                    <a:lnTo>
                      <a:pt x="280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0" name="자유형: 도형 569">
                <a:extLst>
                  <a:ext uri="{FF2B5EF4-FFF2-40B4-BE49-F238E27FC236}">
                    <a16:creationId xmlns:a16="http://schemas.microsoft.com/office/drawing/2014/main" id="{E545CC01-8296-F419-2156-C7FD4EA79850}"/>
                  </a:ext>
                </a:extLst>
              </p:cNvPr>
              <p:cNvSpPr/>
              <p:nvPr/>
            </p:nvSpPr>
            <p:spPr>
              <a:xfrm>
                <a:off x="10813664" y="4775933"/>
                <a:ext cx="76200" cy="76200"/>
              </a:xfrm>
              <a:custGeom>
                <a:avLst/>
                <a:gdLst>
                  <a:gd name="connsiteX0" fmla="*/ 280 w 76200"/>
                  <a:gd name="connsiteY0" fmla="*/ 264 h 76200"/>
                  <a:gd name="connsiteX1" fmla="*/ 76480 w 76200"/>
                  <a:gd name="connsiteY1" fmla="*/ 264 h 76200"/>
                  <a:gd name="connsiteX2" fmla="*/ 76480 w 76200"/>
                  <a:gd name="connsiteY2" fmla="*/ 76464 h 76200"/>
                  <a:gd name="connsiteX3" fmla="*/ 280 w 76200"/>
                  <a:gd name="connsiteY3" fmla="*/ 764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64"/>
                    </a:moveTo>
                    <a:lnTo>
                      <a:pt x="76480" y="264"/>
                    </a:lnTo>
                    <a:lnTo>
                      <a:pt x="76480" y="76464"/>
                    </a:lnTo>
                    <a:lnTo>
                      <a:pt x="280" y="764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1" name="자유형: 도형 570">
                <a:extLst>
                  <a:ext uri="{FF2B5EF4-FFF2-40B4-BE49-F238E27FC236}">
                    <a16:creationId xmlns:a16="http://schemas.microsoft.com/office/drawing/2014/main" id="{2DCFD253-188D-99C9-8CDE-C049117DA75B}"/>
                  </a:ext>
                </a:extLst>
              </p:cNvPr>
              <p:cNvSpPr/>
              <p:nvPr/>
            </p:nvSpPr>
            <p:spPr>
              <a:xfrm>
                <a:off x="10813664" y="4852133"/>
                <a:ext cx="76200" cy="76200"/>
              </a:xfrm>
              <a:custGeom>
                <a:avLst/>
                <a:gdLst>
                  <a:gd name="connsiteX0" fmla="*/ 280 w 76200"/>
                  <a:gd name="connsiteY0" fmla="*/ 272 h 76200"/>
                  <a:gd name="connsiteX1" fmla="*/ 76480 w 76200"/>
                  <a:gd name="connsiteY1" fmla="*/ 272 h 76200"/>
                  <a:gd name="connsiteX2" fmla="*/ 76480 w 76200"/>
                  <a:gd name="connsiteY2" fmla="*/ 76472 h 76200"/>
                  <a:gd name="connsiteX3" fmla="*/ 280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0" y="272"/>
                    </a:moveTo>
                    <a:lnTo>
                      <a:pt x="76480" y="272"/>
                    </a:lnTo>
                    <a:lnTo>
                      <a:pt x="76480" y="76472"/>
                    </a:lnTo>
                    <a:lnTo>
                      <a:pt x="280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2" name="자유형: 도형 571">
                <a:extLst>
                  <a:ext uri="{FF2B5EF4-FFF2-40B4-BE49-F238E27FC236}">
                    <a16:creationId xmlns:a16="http://schemas.microsoft.com/office/drawing/2014/main" id="{C827F424-0F36-9CA0-E3E3-FB67A3928469}"/>
                  </a:ext>
                </a:extLst>
              </p:cNvPr>
              <p:cNvSpPr/>
              <p:nvPr/>
            </p:nvSpPr>
            <p:spPr>
              <a:xfrm>
                <a:off x="10889864" y="2566133"/>
                <a:ext cx="76200" cy="76200"/>
              </a:xfrm>
              <a:custGeom>
                <a:avLst/>
                <a:gdLst>
                  <a:gd name="connsiteX0" fmla="*/ 288 w 76200"/>
                  <a:gd name="connsiteY0" fmla="*/ 32 h 76200"/>
                  <a:gd name="connsiteX1" fmla="*/ 76488 w 76200"/>
                  <a:gd name="connsiteY1" fmla="*/ 32 h 76200"/>
                  <a:gd name="connsiteX2" fmla="*/ 76488 w 76200"/>
                  <a:gd name="connsiteY2" fmla="*/ 76232 h 76200"/>
                  <a:gd name="connsiteX3" fmla="*/ 288 w 76200"/>
                  <a:gd name="connsiteY3" fmla="*/ 762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32"/>
                    </a:moveTo>
                    <a:lnTo>
                      <a:pt x="76488" y="32"/>
                    </a:lnTo>
                    <a:lnTo>
                      <a:pt x="76488" y="76232"/>
                    </a:lnTo>
                    <a:lnTo>
                      <a:pt x="288" y="762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3" name="자유형: 도형 572">
                <a:extLst>
                  <a:ext uri="{FF2B5EF4-FFF2-40B4-BE49-F238E27FC236}">
                    <a16:creationId xmlns:a16="http://schemas.microsoft.com/office/drawing/2014/main" id="{09BFC284-AA98-A236-DE8A-7E8CE6AC7613}"/>
                  </a:ext>
                </a:extLst>
              </p:cNvPr>
              <p:cNvSpPr/>
              <p:nvPr/>
            </p:nvSpPr>
            <p:spPr>
              <a:xfrm>
                <a:off x="10889864" y="2642333"/>
                <a:ext cx="76200" cy="76200"/>
              </a:xfrm>
              <a:custGeom>
                <a:avLst/>
                <a:gdLst>
                  <a:gd name="connsiteX0" fmla="*/ 288 w 76200"/>
                  <a:gd name="connsiteY0" fmla="*/ 40 h 76200"/>
                  <a:gd name="connsiteX1" fmla="*/ 76488 w 76200"/>
                  <a:gd name="connsiteY1" fmla="*/ 40 h 76200"/>
                  <a:gd name="connsiteX2" fmla="*/ 76488 w 76200"/>
                  <a:gd name="connsiteY2" fmla="*/ 76240 h 76200"/>
                  <a:gd name="connsiteX3" fmla="*/ 288 w 76200"/>
                  <a:gd name="connsiteY3" fmla="*/ 762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0"/>
                    </a:moveTo>
                    <a:lnTo>
                      <a:pt x="76488" y="40"/>
                    </a:lnTo>
                    <a:lnTo>
                      <a:pt x="76488" y="76240"/>
                    </a:lnTo>
                    <a:lnTo>
                      <a:pt x="288" y="76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4" name="자유형: 도형 573">
                <a:extLst>
                  <a:ext uri="{FF2B5EF4-FFF2-40B4-BE49-F238E27FC236}">
                    <a16:creationId xmlns:a16="http://schemas.microsoft.com/office/drawing/2014/main" id="{11C76FDA-C2F0-AF4A-6E90-AF4011017E35}"/>
                  </a:ext>
                </a:extLst>
              </p:cNvPr>
              <p:cNvSpPr/>
              <p:nvPr/>
            </p:nvSpPr>
            <p:spPr>
              <a:xfrm>
                <a:off x="10889864" y="2718533"/>
                <a:ext cx="76200" cy="76200"/>
              </a:xfrm>
              <a:custGeom>
                <a:avLst/>
                <a:gdLst>
                  <a:gd name="connsiteX0" fmla="*/ 288 w 76200"/>
                  <a:gd name="connsiteY0" fmla="*/ 48 h 76200"/>
                  <a:gd name="connsiteX1" fmla="*/ 76488 w 76200"/>
                  <a:gd name="connsiteY1" fmla="*/ 48 h 76200"/>
                  <a:gd name="connsiteX2" fmla="*/ 76488 w 76200"/>
                  <a:gd name="connsiteY2" fmla="*/ 76248 h 76200"/>
                  <a:gd name="connsiteX3" fmla="*/ 288 w 76200"/>
                  <a:gd name="connsiteY3" fmla="*/ 762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48"/>
                    </a:moveTo>
                    <a:lnTo>
                      <a:pt x="76488" y="48"/>
                    </a:lnTo>
                    <a:lnTo>
                      <a:pt x="76488" y="76248"/>
                    </a:lnTo>
                    <a:lnTo>
                      <a:pt x="288" y="762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5" name="자유형: 도형 574">
                <a:extLst>
                  <a:ext uri="{FF2B5EF4-FFF2-40B4-BE49-F238E27FC236}">
                    <a16:creationId xmlns:a16="http://schemas.microsoft.com/office/drawing/2014/main" id="{5DBB408D-34A6-4026-1D37-97F445419580}"/>
                  </a:ext>
                </a:extLst>
              </p:cNvPr>
              <p:cNvSpPr/>
              <p:nvPr/>
            </p:nvSpPr>
            <p:spPr>
              <a:xfrm>
                <a:off x="10889864" y="2794733"/>
                <a:ext cx="76200" cy="76200"/>
              </a:xfrm>
              <a:custGeom>
                <a:avLst/>
                <a:gdLst>
                  <a:gd name="connsiteX0" fmla="*/ 288 w 76200"/>
                  <a:gd name="connsiteY0" fmla="*/ 56 h 76200"/>
                  <a:gd name="connsiteX1" fmla="*/ 76488 w 76200"/>
                  <a:gd name="connsiteY1" fmla="*/ 56 h 76200"/>
                  <a:gd name="connsiteX2" fmla="*/ 76488 w 76200"/>
                  <a:gd name="connsiteY2" fmla="*/ 76256 h 76200"/>
                  <a:gd name="connsiteX3" fmla="*/ 288 w 76200"/>
                  <a:gd name="connsiteY3" fmla="*/ 7625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56"/>
                    </a:moveTo>
                    <a:lnTo>
                      <a:pt x="76488" y="56"/>
                    </a:lnTo>
                    <a:lnTo>
                      <a:pt x="76488" y="76256"/>
                    </a:lnTo>
                    <a:lnTo>
                      <a:pt x="288" y="762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6" name="자유형: 도형 575">
                <a:extLst>
                  <a:ext uri="{FF2B5EF4-FFF2-40B4-BE49-F238E27FC236}">
                    <a16:creationId xmlns:a16="http://schemas.microsoft.com/office/drawing/2014/main" id="{56183D3F-29B5-248D-D1EA-E70C5A178745}"/>
                  </a:ext>
                </a:extLst>
              </p:cNvPr>
              <p:cNvSpPr/>
              <p:nvPr/>
            </p:nvSpPr>
            <p:spPr>
              <a:xfrm>
                <a:off x="10889864" y="2870933"/>
                <a:ext cx="76200" cy="76200"/>
              </a:xfrm>
              <a:custGeom>
                <a:avLst/>
                <a:gdLst>
                  <a:gd name="connsiteX0" fmla="*/ 288 w 76200"/>
                  <a:gd name="connsiteY0" fmla="*/ 64 h 76200"/>
                  <a:gd name="connsiteX1" fmla="*/ 76488 w 76200"/>
                  <a:gd name="connsiteY1" fmla="*/ 64 h 76200"/>
                  <a:gd name="connsiteX2" fmla="*/ 76488 w 76200"/>
                  <a:gd name="connsiteY2" fmla="*/ 76264 h 76200"/>
                  <a:gd name="connsiteX3" fmla="*/ 288 w 76200"/>
                  <a:gd name="connsiteY3" fmla="*/ 7626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64"/>
                    </a:moveTo>
                    <a:lnTo>
                      <a:pt x="76488" y="64"/>
                    </a:lnTo>
                    <a:lnTo>
                      <a:pt x="76488" y="76264"/>
                    </a:lnTo>
                    <a:lnTo>
                      <a:pt x="288" y="762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7" name="자유형: 도형 576">
                <a:extLst>
                  <a:ext uri="{FF2B5EF4-FFF2-40B4-BE49-F238E27FC236}">
                    <a16:creationId xmlns:a16="http://schemas.microsoft.com/office/drawing/2014/main" id="{B4BBC332-9795-49C6-388F-164DF5C1D149}"/>
                  </a:ext>
                </a:extLst>
              </p:cNvPr>
              <p:cNvSpPr/>
              <p:nvPr/>
            </p:nvSpPr>
            <p:spPr>
              <a:xfrm>
                <a:off x="10889864" y="2947133"/>
                <a:ext cx="76200" cy="76200"/>
              </a:xfrm>
              <a:custGeom>
                <a:avLst/>
                <a:gdLst>
                  <a:gd name="connsiteX0" fmla="*/ 288 w 76200"/>
                  <a:gd name="connsiteY0" fmla="*/ 72 h 76200"/>
                  <a:gd name="connsiteX1" fmla="*/ 76488 w 76200"/>
                  <a:gd name="connsiteY1" fmla="*/ 72 h 76200"/>
                  <a:gd name="connsiteX2" fmla="*/ 76488 w 76200"/>
                  <a:gd name="connsiteY2" fmla="*/ 76272 h 76200"/>
                  <a:gd name="connsiteX3" fmla="*/ 288 w 76200"/>
                  <a:gd name="connsiteY3" fmla="*/ 762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72"/>
                    </a:moveTo>
                    <a:lnTo>
                      <a:pt x="76488" y="72"/>
                    </a:lnTo>
                    <a:lnTo>
                      <a:pt x="76488" y="76272"/>
                    </a:lnTo>
                    <a:lnTo>
                      <a:pt x="288" y="762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8" name="자유형: 도형 577">
                <a:extLst>
                  <a:ext uri="{FF2B5EF4-FFF2-40B4-BE49-F238E27FC236}">
                    <a16:creationId xmlns:a16="http://schemas.microsoft.com/office/drawing/2014/main" id="{369BC024-0E29-8E24-D29D-36FEEFF2A3A6}"/>
                  </a:ext>
                </a:extLst>
              </p:cNvPr>
              <p:cNvSpPr/>
              <p:nvPr/>
            </p:nvSpPr>
            <p:spPr>
              <a:xfrm>
                <a:off x="10889864" y="3023333"/>
                <a:ext cx="76200" cy="76200"/>
              </a:xfrm>
              <a:custGeom>
                <a:avLst/>
                <a:gdLst>
                  <a:gd name="connsiteX0" fmla="*/ 288 w 76200"/>
                  <a:gd name="connsiteY0" fmla="*/ 80 h 76200"/>
                  <a:gd name="connsiteX1" fmla="*/ 76488 w 76200"/>
                  <a:gd name="connsiteY1" fmla="*/ 80 h 76200"/>
                  <a:gd name="connsiteX2" fmla="*/ 76488 w 76200"/>
                  <a:gd name="connsiteY2" fmla="*/ 76280 h 76200"/>
                  <a:gd name="connsiteX3" fmla="*/ 288 w 76200"/>
                  <a:gd name="connsiteY3" fmla="*/ 7628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80"/>
                    </a:moveTo>
                    <a:lnTo>
                      <a:pt x="76488" y="80"/>
                    </a:lnTo>
                    <a:lnTo>
                      <a:pt x="76488" y="76280"/>
                    </a:lnTo>
                    <a:lnTo>
                      <a:pt x="288" y="762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9" name="자유형: 도형 578">
                <a:extLst>
                  <a:ext uri="{FF2B5EF4-FFF2-40B4-BE49-F238E27FC236}">
                    <a16:creationId xmlns:a16="http://schemas.microsoft.com/office/drawing/2014/main" id="{DE171403-EC43-5A0C-C698-0E16B6A59188}"/>
                  </a:ext>
                </a:extLst>
              </p:cNvPr>
              <p:cNvSpPr/>
              <p:nvPr/>
            </p:nvSpPr>
            <p:spPr>
              <a:xfrm>
                <a:off x="10889864" y="3251933"/>
                <a:ext cx="76200" cy="76200"/>
              </a:xfrm>
              <a:custGeom>
                <a:avLst/>
                <a:gdLst>
                  <a:gd name="connsiteX0" fmla="*/ 288 w 76200"/>
                  <a:gd name="connsiteY0" fmla="*/ 104 h 76200"/>
                  <a:gd name="connsiteX1" fmla="*/ 76488 w 76200"/>
                  <a:gd name="connsiteY1" fmla="*/ 104 h 76200"/>
                  <a:gd name="connsiteX2" fmla="*/ 76488 w 76200"/>
                  <a:gd name="connsiteY2" fmla="*/ 76304 h 76200"/>
                  <a:gd name="connsiteX3" fmla="*/ 288 w 76200"/>
                  <a:gd name="connsiteY3" fmla="*/ 7630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04"/>
                    </a:moveTo>
                    <a:lnTo>
                      <a:pt x="76488" y="104"/>
                    </a:lnTo>
                    <a:lnTo>
                      <a:pt x="76488" y="76304"/>
                    </a:lnTo>
                    <a:lnTo>
                      <a:pt x="288" y="763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0" name="자유형: 도형 579">
                <a:extLst>
                  <a:ext uri="{FF2B5EF4-FFF2-40B4-BE49-F238E27FC236}">
                    <a16:creationId xmlns:a16="http://schemas.microsoft.com/office/drawing/2014/main" id="{D0AF3AE7-1197-3FFF-990C-9734CA94EE6C}"/>
                  </a:ext>
                </a:extLst>
              </p:cNvPr>
              <p:cNvSpPr/>
              <p:nvPr/>
            </p:nvSpPr>
            <p:spPr>
              <a:xfrm>
                <a:off x="10889864" y="3328133"/>
                <a:ext cx="76200" cy="76200"/>
              </a:xfrm>
              <a:custGeom>
                <a:avLst/>
                <a:gdLst>
                  <a:gd name="connsiteX0" fmla="*/ 288 w 76200"/>
                  <a:gd name="connsiteY0" fmla="*/ 112 h 76200"/>
                  <a:gd name="connsiteX1" fmla="*/ 76488 w 76200"/>
                  <a:gd name="connsiteY1" fmla="*/ 112 h 76200"/>
                  <a:gd name="connsiteX2" fmla="*/ 76488 w 76200"/>
                  <a:gd name="connsiteY2" fmla="*/ 76312 h 76200"/>
                  <a:gd name="connsiteX3" fmla="*/ 288 w 76200"/>
                  <a:gd name="connsiteY3" fmla="*/ 7631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12"/>
                    </a:moveTo>
                    <a:lnTo>
                      <a:pt x="76488" y="112"/>
                    </a:lnTo>
                    <a:lnTo>
                      <a:pt x="76488" y="76312"/>
                    </a:lnTo>
                    <a:lnTo>
                      <a:pt x="288" y="763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1" name="자유형: 도형 580">
                <a:extLst>
                  <a:ext uri="{FF2B5EF4-FFF2-40B4-BE49-F238E27FC236}">
                    <a16:creationId xmlns:a16="http://schemas.microsoft.com/office/drawing/2014/main" id="{3418289B-3049-4A2E-F1FC-0C1F80AB6041}"/>
                  </a:ext>
                </a:extLst>
              </p:cNvPr>
              <p:cNvSpPr/>
              <p:nvPr/>
            </p:nvSpPr>
            <p:spPr>
              <a:xfrm>
                <a:off x="10889864" y="3404333"/>
                <a:ext cx="76200" cy="76200"/>
              </a:xfrm>
              <a:custGeom>
                <a:avLst/>
                <a:gdLst>
                  <a:gd name="connsiteX0" fmla="*/ 288 w 76200"/>
                  <a:gd name="connsiteY0" fmla="*/ 120 h 76200"/>
                  <a:gd name="connsiteX1" fmla="*/ 76488 w 76200"/>
                  <a:gd name="connsiteY1" fmla="*/ 120 h 76200"/>
                  <a:gd name="connsiteX2" fmla="*/ 76488 w 76200"/>
                  <a:gd name="connsiteY2" fmla="*/ 76320 h 76200"/>
                  <a:gd name="connsiteX3" fmla="*/ 288 w 76200"/>
                  <a:gd name="connsiteY3" fmla="*/ 7632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0"/>
                    </a:moveTo>
                    <a:lnTo>
                      <a:pt x="76488" y="120"/>
                    </a:lnTo>
                    <a:lnTo>
                      <a:pt x="76488" y="76320"/>
                    </a:lnTo>
                    <a:lnTo>
                      <a:pt x="288" y="763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2" name="자유형: 도형 581">
                <a:extLst>
                  <a:ext uri="{FF2B5EF4-FFF2-40B4-BE49-F238E27FC236}">
                    <a16:creationId xmlns:a16="http://schemas.microsoft.com/office/drawing/2014/main" id="{3CA8EF1B-7978-6525-C53D-C5D1F67FA3B0}"/>
                  </a:ext>
                </a:extLst>
              </p:cNvPr>
              <p:cNvSpPr/>
              <p:nvPr/>
            </p:nvSpPr>
            <p:spPr>
              <a:xfrm>
                <a:off x="10889864" y="3480533"/>
                <a:ext cx="76200" cy="76200"/>
              </a:xfrm>
              <a:custGeom>
                <a:avLst/>
                <a:gdLst>
                  <a:gd name="connsiteX0" fmla="*/ 288 w 76200"/>
                  <a:gd name="connsiteY0" fmla="*/ 128 h 76200"/>
                  <a:gd name="connsiteX1" fmla="*/ 76488 w 76200"/>
                  <a:gd name="connsiteY1" fmla="*/ 128 h 76200"/>
                  <a:gd name="connsiteX2" fmla="*/ 76488 w 76200"/>
                  <a:gd name="connsiteY2" fmla="*/ 76328 h 76200"/>
                  <a:gd name="connsiteX3" fmla="*/ 288 w 76200"/>
                  <a:gd name="connsiteY3" fmla="*/ 7632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28"/>
                    </a:moveTo>
                    <a:lnTo>
                      <a:pt x="76488" y="128"/>
                    </a:lnTo>
                    <a:lnTo>
                      <a:pt x="76488" y="76328"/>
                    </a:lnTo>
                    <a:lnTo>
                      <a:pt x="288" y="763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3" name="자유형: 도형 582">
                <a:extLst>
                  <a:ext uri="{FF2B5EF4-FFF2-40B4-BE49-F238E27FC236}">
                    <a16:creationId xmlns:a16="http://schemas.microsoft.com/office/drawing/2014/main" id="{0F5AC694-A52B-356E-0C2E-451F56A47464}"/>
                  </a:ext>
                </a:extLst>
              </p:cNvPr>
              <p:cNvSpPr/>
              <p:nvPr/>
            </p:nvSpPr>
            <p:spPr>
              <a:xfrm>
                <a:off x="10889864" y="3556733"/>
                <a:ext cx="76200" cy="76200"/>
              </a:xfrm>
              <a:custGeom>
                <a:avLst/>
                <a:gdLst>
                  <a:gd name="connsiteX0" fmla="*/ 288 w 76200"/>
                  <a:gd name="connsiteY0" fmla="*/ 136 h 76200"/>
                  <a:gd name="connsiteX1" fmla="*/ 76488 w 76200"/>
                  <a:gd name="connsiteY1" fmla="*/ 136 h 76200"/>
                  <a:gd name="connsiteX2" fmla="*/ 76488 w 76200"/>
                  <a:gd name="connsiteY2" fmla="*/ 76336 h 76200"/>
                  <a:gd name="connsiteX3" fmla="*/ 288 w 76200"/>
                  <a:gd name="connsiteY3" fmla="*/ 7633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36"/>
                    </a:moveTo>
                    <a:lnTo>
                      <a:pt x="76488" y="136"/>
                    </a:lnTo>
                    <a:lnTo>
                      <a:pt x="76488" y="76336"/>
                    </a:lnTo>
                    <a:lnTo>
                      <a:pt x="288" y="76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4" name="자유형: 도형 583">
                <a:extLst>
                  <a:ext uri="{FF2B5EF4-FFF2-40B4-BE49-F238E27FC236}">
                    <a16:creationId xmlns:a16="http://schemas.microsoft.com/office/drawing/2014/main" id="{21FC0D8F-B7D1-91A6-9AC8-3AD9BA630826}"/>
                  </a:ext>
                </a:extLst>
              </p:cNvPr>
              <p:cNvSpPr/>
              <p:nvPr/>
            </p:nvSpPr>
            <p:spPr>
              <a:xfrm>
                <a:off x="10889864" y="3632933"/>
                <a:ext cx="76200" cy="76200"/>
              </a:xfrm>
              <a:custGeom>
                <a:avLst/>
                <a:gdLst>
                  <a:gd name="connsiteX0" fmla="*/ 288 w 76200"/>
                  <a:gd name="connsiteY0" fmla="*/ 144 h 76200"/>
                  <a:gd name="connsiteX1" fmla="*/ 76488 w 76200"/>
                  <a:gd name="connsiteY1" fmla="*/ 144 h 76200"/>
                  <a:gd name="connsiteX2" fmla="*/ 76488 w 76200"/>
                  <a:gd name="connsiteY2" fmla="*/ 76344 h 76200"/>
                  <a:gd name="connsiteX3" fmla="*/ 288 w 76200"/>
                  <a:gd name="connsiteY3" fmla="*/ 763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44"/>
                    </a:moveTo>
                    <a:lnTo>
                      <a:pt x="76488" y="144"/>
                    </a:lnTo>
                    <a:lnTo>
                      <a:pt x="76488" y="76344"/>
                    </a:lnTo>
                    <a:lnTo>
                      <a:pt x="288" y="763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5" name="자유형: 도형 584">
                <a:extLst>
                  <a:ext uri="{FF2B5EF4-FFF2-40B4-BE49-F238E27FC236}">
                    <a16:creationId xmlns:a16="http://schemas.microsoft.com/office/drawing/2014/main" id="{5A10044E-B4EC-ED5B-5B00-5F87D991A4F0}"/>
                  </a:ext>
                </a:extLst>
              </p:cNvPr>
              <p:cNvSpPr/>
              <p:nvPr/>
            </p:nvSpPr>
            <p:spPr>
              <a:xfrm>
                <a:off x="10889864" y="3709133"/>
                <a:ext cx="76200" cy="76200"/>
              </a:xfrm>
              <a:custGeom>
                <a:avLst/>
                <a:gdLst>
                  <a:gd name="connsiteX0" fmla="*/ 288 w 76200"/>
                  <a:gd name="connsiteY0" fmla="*/ 152 h 76200"/>
                  <a:gd name="connsiteX1" fmla="*/ 76488 w 76200"/>
                  <a:gd name="connsiteY1" fmla="*/ 152 h 76200"/>
                  <a:gd name="connsiteX2" fmla="*/ 76488 w 76200"/>
                  <a:gd name="connsiteY2" fmla="*/ 76352 h 76200"/>
                  <a:gd name="connsiteX3" fmla="*/ 288 w 76200"/>
                  <a:gd name="connsiteY3" fmla="*/ 7635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52"/>
                    </a:moveTo>
                    <a:lnTo>
                      <a:pt x="76488" y="152"/>
                    </a:lnTo>
                    <a:lnTo>
                      <a:pt x="76488" y="76352"/>
                    </a:lnTo>
                    <a:lnTo>
                      <a:pt x="288" y="7635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6" name="자유형: 도형 585">
                <a:extLst>
                  <a:ext uri="{FF2B5EF4-FFF2-40B4-BE49-F238E27FC236}">
                    <a16:creationId xmlns:a16="http://schemas.microsoft.com/office/drawing/2014/main" id="{EFBA6280-DA48-D708-DBFB-1C4442161DFE}"/>
                  </a:ext>
                </a:extLst>
              </p:cNvPr>
              <p:cNvSpPr/>
              <p:nvPr/>
            </p:nvSpPr>
            <p:spPr>
              <a:xfrm>
                <a:off x="10889864" y="3937733"/>
                <a:ext cx="76200" cy="76200"/>
              </a:xfrm>
              <a:custGeom>
                <a:avLst/>
                <a:gdLst>
                  <a:gd name="connsiteX0" fmla="*/ 288 w 76200"/>
                  <a:gd name="connsiteY0" fmla="*/ 176 h 76200"/>
                  <a:gd name="connsiteX1" fmla="*/ 76488 w 76200"/>
                  <a:gd name="connsiteY1" fmla="*/ 176 h 76200"/>
                  <a:gd name="connsiteX2" fmla="*/ 76488 w 76200"/>
                  <a:gd name="connsiteY2" fmla="*/ 76376 h 76200"/>
                  <a:gd name="connsiteX3" fmla="*/ 288 w 76200"/>
                  <a:gd name="connsiteY3" fmla="*/ 7637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176"/>
                    </a:moveTo>
                    <a:lnTo>
                      <a:pt x="76488" y="176"/>
                    </a:lnTo>
                    <a:lnTo>
                      <a:pt x="76488" y="76376"/>
                    </a:lnTo>
                    <a:lnTo>
                      <a:pt x="288" y="76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7" name="자유형: 도형 586">
                <a:extLst>
                  <a:ext uri="{FF2B5EF4-FFF2-40B4-BE49-F238E27FC236}">
                    <a16:creationId xmlns:a16="http://schemas.microsoft.com/office/drawing/2014/main" id="{E9344AE8-7AAA-F6A8-E8E2-EE52F2AD696B}"/>
                  </a:ext>
                </a:extLst>
              </p:cNvPr>
              <p:cNvSpPr/>
              <p:nvPr/>
            </p:nvSpPr>
            <p:spPr>
              <a:xfrm>
                <a:off x="10889864" y="4166333"/>
                <a:ext cx="76200" cy="76200"/>
              </a:xfrm>
              <a:custGeom>
                <a:avLst/>
                <a:gdLst>
                  <a:gd name="connsiteX0" fmla="*/ 288 w 76200"/>
                  <a:gd name="connsiteY0" fmla="*/ 200 h 76200"/>
                  <a:gd name="connsiteX1" fmla="*/ 76488 w 76200"/>
                  <a:gd name="connsiteY1" fmla="*/ 200 h 76200"/>
                  <a:gd name="connsiteX2" fmla="*/ 76488 w 76200"/>
                  <a:gd name="connsiteY2" fmla="*/ 76400 h 76200"/>
                  <a:gd name="connsiteX3" fmla="*/ 288 w 76200"/>
                  <a:gd name="connsiteY3" fmla="*/ 764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0"/>
                    </a:moveTo>
                    <a:lnTo>
                      <a:pt x="76488" y="200"/>
                    </a:lnTo>
                    <a:lnTo>
                      <a:pt x="76488" y="76400"/>
                    </a:lnTo>
                    <a:lnTo>
                      <a:pt x="288" y="76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8" name="자유형: 도형 587">
                <a:extLst>
                  <a:ext uri="{FF2B5EF4-FFF2-40B4-BE49-F238E27FC236}">
                    <a16:creationId xmlns:a16="http://schemas.microsoft.com/office/drawing/2014/main" id="{ED93B03C-0A11-99AC-DE27-B112AB459E64}"/>
                  </a:ext>
                </a:extLst>
              </p:cNvPr>
              <p:cNvSpPr/>
              <p:nvPr/>
            </p:nvSpPr>
            <p:spPr>
              <a:xfrm>
                <a:off x="10889864" y="4242533"/>
                <a:ext cx="76200" cy="76200"/>
              </a:xfrm>
              <a:custGeom>
                <a:avLst/>
                <a:gdLst>
                  <a:gd name="connsiteX0" fmla="*/ 288 w 76200"/>
                  <a:gd name="connsiteY0" fmla="*/ 208 h 76200"/>
                  <a:gd name="connsiteX1" fmla="*/ 76488 w 76200"/>
                  <a:gd name="connsiteY1" fmla="*/ 208 h 76200"/>
                  <a:gd name="connsiteX2" fmla="*/ 76488 w 76200"/>
                  <a:gd name="connsiteY2" fmla="*/ 76408 h 76200"/>
                  <a:gd name="connsiteX3" fmla="*/ 288 w 76200"/>
                  <a:gd name="connsiteY3" fmla="*/ 7640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08"/>
                    </a:moveTo>
                    <a:lnTo>
                      <a:pt x="76488" y="208"/>
                    </a:lnTo>
                    <a:lnTo>
                      <a:pt x="76488" y="76408"/>
                    </a:lnTo>
                    <a:lnTo>
                      <a:pt x="288" y="764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9" name="자유형: 도형 588">
                <a:extLst>
                  <a:ext uri="{FF2B5EF4-FFF2-40B4-BE49-F238E27FC236}">
                    <a16:creationId xmlns:a16="http://schemas.microsoft.com/office/drawing/2014/main" id="{7975353A-55CD-32B4-E515-E42A29DB7BEB}"/>
                  </a:ext>
                </a:extLst>
              </p:cNvPr>
              <p:cNvSpPr/>
              <p:nvPr/>
            </p:nvSpPr>
            <p:spPr>
              <a:xfrm>
                <a:off x="10889864" y="4318733"/>
                <a:ext cx="76200" cy="76200"/>
              </a:xfrm>
              <a:custGeom>
                <a:avLst/>
                <a:gdLst>
                  <a:gd name="connsiteX0" fmla="*/ 288 w 76200"/>
                  <a:gd name="connsiteY0" fmla="*/ 216 h 76200"/>
                  <a:gd name="connsiteX1" fmla="*/ 76488 w 76200"/>
                  <a:gd name="connsiteY1" fmla="*/ 216 h 76200"/>
                  <a:gd name="connsiteX2" fmla="*/ 76488 w 76200"/>
                  <a:gd name="connsiteY2" fmla="*/ 76416 h 76200"/>
                  <a:gd name="connsiteX3" fmla="*/ 288 w 76200"/>
                  <a:gd name="connsiteY3" fmla="*/ 764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16"/>
                    </a:moveTo>
                    <a:lnTo>
                      <a:pt x="76488" y="216"/>
                    </a:lnTo>
                    <a:lnTo>
                      <a:pt x="76488" y="76416"/>
                    </a:lnTo>
                    <a:lnTo>
                      <a:pt x="288" y="76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0" name="자유형: 도형 589">
                <a:extLst>
                  <a:ext uri="{FF2B5EF4-FFF2-40B4-BE49-F238E27FC236}">
                    <a16:creationId xmlns:a16="http://schemas.microsoft.com/office/drawing/2014/main" id="{6D8EE753-F2F5-2E8A-D320-EB5E62E628B8}"/>
                  </a:ext>
                </a:extLst>
              </p:cNvPr>
              <p:cNvSpPr/>
              <p:nvPr/>
            </p:nvSpPr>
            <p:spPr>
              <a:xfrm>
                <a:off x="10889864" y="4394933"/>
                <a:ext cx="76200" cy="76200"/>
              </a:xfrm>
              <a:custGeom>
                <a:avLst/>
                <a:gdLst>
                  <a:gd name="connsiteX0" fmla="*/ 288 w 76200"/>
                  <a:gd name="connsiteY0" fmla="*/ 224 h 76200"/>
                  <a:gd name="connsiteX1" fmla="*/ 76488 w 76200"/>
                  <a:gd name="connsiteY1" fmla="*/ 224 h 76200"/>
                  <a:gd name="connsiteX2" fmla="*/ 76488 w 76200"/>
                  <a:gd name="connsiteY2" fmla="*/ 76424 h 76200"/>
                  <a:gd name="connsiteX3" fmla="*/ 288 w 76200"/>
                  <a:gd name="connsiteY3" fmla="*/ 764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24"/>
                    </a:moveTo>
                    <a:lnTo>
                      <a:pt x="76488" y="224"/>
                    </a:lnTo>
                    <a:lnTo>
                      <a:pt x="76488" y="76424"/>
                    </a:lnTo>
                    <a:lnTo>
                      <a:pt x="288" y="764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1" name="자유형: 도형 590">
                <a:extLst>
                  <a:ext uri="{FF2B5EF4-FFF2-40B4-BE49-F238E27FC236}">
                    <a16:creationId xmlns:a16="http://schemas.microsoft.com/office/drawing/2014/main" id="{89A182FE-D766-9103-D3A8-436BF085E505}"/>
                  </a:ext>
                </a:extLst>
              </p:cNvPr>
              <p:cNvSpPr/>
              <p:nvPr/>
            </p:nvSpPr>
            <p:spPr>
              <a:xfrm>
                <a:off x="10889864" y="4471133"/>
                <a:ext cx="76200" cy="76200"/>
              </a:xfrm>
              <a:custGeom>
                <a:avLst/>
                <a:gdLst>
                  <a:gd name="connsiteX0" fmla="*/ 288 w 76200"/>
                  <a:gd name="connsiteY0" fmla="*/ 232 h 76200"/>
                  <a:gd name="connsiteX1" fmla="*/ 76488 w 76200"/>
                  <a:gd name="connsiteY1" fmla="*/ 232 h 76200"/>
                  <a:gd name="connsiteX2" fmla="*/ 76488 w 76200"/>
                  <a:gd name="connsiteY2" fmla="*/ 76432 h 76200"/>
                  <a:gd name="connsiteX3" fmla="*/ 288 w 76200"/>
                  <a:gd name="connsiteY3" fmla="*/ 7643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32"/>
                    </a:moveTo>
                    <a:lnTo>
                      <a:pt x="76488" y="232"/>
                    </a:lnTo>
                    <a:lnTo>
                      <a:pt x="76488" y="76432"/>
                    </a:lnTo>
                    <a:lnTo>
                      <a:pt x="288" y="764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2" name="자유형: 도형 591">
                <a:extLst>
                  <a:ext uri="{FF2B5EF4-FFF2-40B4-BE49-F238E27FC236}">
                    <a16:creationId xmlns:a16="http://schemas.microsoft.com/office/drawing/2014/main" id="{AA5B1ACD-59E0-363E-CAD3-EA7EF4FEFE56}"/>
                  </a:ext>
                </a:extLst>
              </p:cNvPr>
              <p:cNvSpPr/>
              <p:nvPr/>
            </p:nvSpPr>
            <p:spPr>
              <a:xfrm>
                <a:off x="10889864" y="4547333"/>
                <a:ext cx="76200" cy="76200"/>
              </a:xfrm>
              <a:custGeom>
                <a:avLst/>
                <a:gdLst>
                  <a:gd name="connsiteX0" fmla="*/ 288 w 76200"/>
                  <a:gd name="connsiteY0" fmla="*/ 240 h 76200"/>
                  <a:gd name="connsiteX1" fmla="*/ 76488 w 76200"/>
                  <a:gd name="connsiteY1" fmla="*/ 240 h 76200"/>
                  <a:gd name="connsiteX2" fmla="*/ 76488 w 76200"/>
                  <a:gd name="connsiteY2" fmla="*/ 76440 h 76200"/>
                  <a:gd name="connsiteX3" fmla="*/ 288 w 76200"/>
                  <a:gd name="connsiteY3" fmla="*/ 7644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0"/>
                    </a:moveTo>
                    <a:lnTo>
                      <a:pt x="76488" y="240"/>
                    </a:lnTo>
                    <a:lnTo>
                      <a:pt x="76488" y="76440"/>
                    </a:lnTo>
                    <a:lnTo>
                      <a:pt x="288" y="76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A29E9AA8-E4E9-1CB0-405C-BFEA2C5D5B26}"/>
                  </a:ext>
                </a:extLst>
              </p:cNvPr>
              <p:cNvSpPr/>
              <p:nvPr/>
            </p:nvSpPr>
            <p:spPr>
              <a:xfrm>
                <a:off x="10889864" y="4623533"/>
                <a:ext cx="76200" cy="76200"/>
              </a:xfrm>
              <a:custGeom>
                <a:avLst/>
                <a:gdLst>
                  <a:gd name="connsiteX0" fmla="*/ 288 w 76200"/>
                  <a:gd name="connsiteY0" fmla="*/ 248 h 76200"/>
                  <a:gd name="connsiteX1" fmla="*/ 76488 w 76200"/>
                  <a:gd name="connsiteY1" fmla="*/ 248 h 76200"/>
                  <a:gd name="connsiteX2" fmla="*/ 76488 w 76200"/>
                  <a:gd name="connsiteY2" fmla="*/ 76448 h 76200"/>
                  <a:gd name="connsiteX3" fmla="*/ 288 w 76200"/>
                  <a:gd name="connsiteY3" fmla="*/ 7644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48"/>
                    </a:moveTo>
                    <a:lnTo>
                      <a:pt x="76488" y="248"/>
                    </a:lnTo>
                    <a:lnTo>
                      <a:pt x="76488" y="76448"/>
                    </a:lnTo>
                    <a:lnTo>
                      <a:pt x="288" y="764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57D5FB91-A907-402F-AD99-58EE99DB97DE}"/>
                  </a:ext>
                </a:extLst>
              </p:cNvPr>
              <p:cNvSpPr/>
              <p:nvPr/>
            </p:nvSpPr>
            <p:spPr>
              <a:xfrm>
                <a:off x="10889864" y="4852133"/>
                <a:ext cx="76200" cy="76200"/>
              </a:xfrm>
              <a:custGeom>
                <a:avLst/>
                <a:gdLst>
                  <a:gd name="connsiteX0" fmla="*/ 288 w 76200"/>
                  <a:gd name="connsiteY0" fmla="*/ 272 h 76200"/>
                  <a:gd name="connsiteX1" fmla="*/ 76488 w 76200"/>
                  <a:gd name="connsiteY1" fmla="*/ 272 h 76200"/>
                  <a:gd name="connsiteX2" fmla="*/ 76488 w 76200"/>
                  <a:gd name="connsiteY2" fmla="*/ 76472 h 76200"/>
                  <a:gd name="connsiteX3" fmla="*/ 288 w 76200"/>
                  <a:gd name="connsiteY3" fmla="*/ 7647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72"/>
                    </a:moveTo>
                    <a:lnTo>
                      <a:pt x="76488" y="272"/>
                    </a:lnTo>
                    <a:lnTo>
                      <a:pt x="76488" y="76472"/>
                    </a:lnTo>
                    <a:lnTo>
                      <a:pt x="288" y="76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5" name="자유형: 도형 594">
                <a:extLst>
                  <a:ext uri="{FF2B5EF4-FFF2-40B4-BE49-F238E27FC236}">
                    <a16:creationId xmlns:a16="http://schemas.microsoft.com/office/drawing/2014/main" id="{239A96A4-01A1-32E5-51E5-CF24EF09D5EE}"/>
                  </a:ext>
                </a:extLst>
              </p:cNvPr>
              <p:cNvSpPr/>
              <p:nvPr/>
            </p:nvSpPr>
            <p:spPr>
              <a:xfrm>
                <a:off x="10889864" y="5004533"/>
                <a:ext cx="76200" cy="76200"/>
              </a:xfrm>
              <a:custGeom>
                <a:avLst/>
                <a:gdLst>
                  <a:gd name="connsiteX0" fmla="*/ 288 w 76200"/>
                  <a:gd name="connsiteY0" fmla="*/ 288 h 76200"/>
                  <a:gd name="connsiteX1" fmla="*/ 76488 w 76200"/>
                  <a:gd name="connsiteY1" fmla="*/ 288 h 76200"/>
                  <a:gd name="connsiteX2" fmla="*/ 76488 w 76200"/>
                  <a:gd name="connsiteY2" fmla="*/ 76488 h 76200"/>
                  <a:gd name="connsiteX3" fmla="*/ 288 w 76200"/>
                  <a:gd name="connsiteY3" fmla="*/ 76488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288" y="288"/>
                    </a:moveTo>
                    <a:lnTo>
                      <a:pt x="76488" y="288"/>
                    </a:lnTo>
                    <a:lnTo>
                      <a:pt x="76488" y="76488"/>
                    </a:lnTo>
                    <a:lnTo>
                      <a:pt x="288" y="7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437B84-48FD-0AB5-78AD-6FEAF9082769}"/>
                </a:ext>
              </a:extLst>
            </p:cNvPr>
            <p:cNvSpPr txBox="1"/>
            <p:nvPr/>
          </p:nvSpPr>
          <p:spPr>
            <a:xfrm>
              <a:off x="7864373" y="5380267"/>
              <a:ext cx="3456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25000"/>
                    </a:schemeClr>
                  </a:solidFill>
                </a:rPr>
                <a:t>www.vagabond-k.com</a:t>
              </a:r>
              <a:endParaRPr lang="ko-KR" altLang="en-US" sz="2400" dirty="0">
                <a:solidFill>
                  <a:schemeClr val="accent4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73845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F5F9-1A65-5FD6-39F4-7F51CC5D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7B6F0C-0EFA-6EE4-926D-6FF094F17F65}"/>
              </a:ext>
            </a:extLst>
          </p:cNvPr>
          <p:cNvSpPr/>
          <p:nvPr/>
        </p:nvSpPr>
        <p:spPr>
          <a:xfrm>
            <a:off x="337335" y="5639372"/>
            <a:ext cx="11517330" cy="894992"/>
          </a:xfrm>
          <a:prstGeom prst="roundRect">
            <a:avLst>
              <a:gd name="adj" fmla="val 202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Brush Script MT" panose="03060802040406070304" pitchFamily="66" charset="0"/>
                <a:ea typeface="STXingkai" panose="020B0503020204020204" pitchFamily="2" charset="-122"/>
              </a:rPr>
              <a:t>Special thanks to...</a:t>
            </a:r>
            <a:endParaRPr lang="ko-KR" altLang="en-US" sz="2800" dirty="0">
              <a:solidFill>
                <a:schemeClr val="tx1"/>
              </a:solidFill>
              <a:latin typeface="Brush Script MT" panose="03060802040406070304" pitchFamily="66" charset="0"/>
              <a:ea typeface="+mj-ea"/>
            </a:endParaRPr>
          </a:p>
        </p:txBody>
      </p:sp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E00047-F2AC-41BB-3407-5E22AB88F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0309" y="5835646"/>
            <a:ext cx="1563450" cy="502444"/>
          </a:xfrm>
          <a:prstGeom prst="rect">
            <a:avLst/>
          </a:prstGeom>
        </p:spPr>
      </p:pic>
      <p:pic>
        <p:nvPicPr>
          <p:cNvPr id="8" name="그림 7" descr="폰트, 그래픽, 텍스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AE5A29-DBFB-35F3-05C1-F96EE4E975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78175" y="5847552"/>
            <a:ext cx="711994" cy="478632"/>
          </a:xfrm>
          <a:prstGeom prst="rect">
            <a:avLst/>
          </a:prstGeom>
        </p:spPr>
      </p:pic>
      <p:pic>
        <p:nvPicPr>
          <p:cNvPr id="10" name="그림 9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89F6E7-D2BD-BE67-0EF4-62E45CD028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57206" y="5860650"/>
            <a:ext cx="762000" cy="452437"/>
          </a:xfrm>
          <a:prstGeom prst="rect">
            <a:avLst/>
          </a:prstGeom>
        </p:spPr>
      </p:pic>
      <p:pic>
        <p:nvPicPr>
          <p:cNvPr id="12" name="그림 11" descr="그래픽, 상징, 다채로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293B1-C425-30BD-FA13-4C8F29A3F3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6743" y="5817787"/>
            <a:ext cx="521494" cy="538162"/>
          </a:xfrm>
          <a:prstGeom prst="rect">
            <a:avLst/>
          </a:prstGeom>
        </p:spPr>
      </p:pic>
      <p:pic>
        <p:nvPicPr>
          <p:cNvPr id="14" name="그림 13" descr="클립아트, 실루엣, 일러스트레이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C0DCF1-C1FA-53AF-77AB-2A4D64E196B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306" y="5796634"/>
            <a:ext cx="580468" cy="580468"/>
          </a:xfrm>
          <a:prstGeom prst="rect">
            <a:avLst/>
          </a:prstGeom>
        </p:spPr>
      </p:pic>
      <p:pic>
        <p:nvPicPr>
          <p:cNvPr id="16" name="그림 15" descr="폰트, 로고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B7AD65-AE47-0BFA-0ED2-4A76476F07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3885" y="5790970"/>
            <a:ext cx="544452" cy="59179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0047E3F8-73C7-A15C-F86F-6E608245E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5283" y="5912823"/>
            <a:ext cx="1629633" cy="34809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1A0A41-0407-667A-FAB5-A6BC03B96710}"/>
              </a:ext>
            </a:extLst>
          </p:cNvPr>
          <p:cNvGrpSpPr/>
          <p:nvPr/>
        </p:nvGrpSpPr>
        <p:grpSpPr>
          <a:xfrm>
            <a:off x="9349138" y="5786419"/>
            <a:ext cx="462200" cy="600899"/>
            <a:chOff x="9291637" y="5771326"/>
            <a:chExt cx="462200" cy="600899"/>
          </a:xfrm>
        </p:grpSpPr>
        <p:pic>
          <p:nvPicPr>
            <p:cNvPr id="6" name="그림 5" descr="그래픽, 오렌지, 클립아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47EB48-6F3A-914A-0CA8-EA460E294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2279" y="5771326"/>
              <a:ext cx="461558" cy="46155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37DB621-2A4A-B22A-702E-CF8F37C8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84" t="14751" r="13692" b="27136"/>
            <a:stretch>
              <a:fillRect/>
            </a:stretch>
          </p:blipFill>
          <p:spPr>
            <a:xfrm>
              <a:off x="9291637" y="6226968"/>
              <a:ext cx="457201" cy="145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6853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AA96C-AEC2-9ECF-ED44-A6F4AA95B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8121F-B97C-FAD6-5637-C314352F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모니터링 화면에 적용된 </a:t>
            </a:r>
            <a:r>
              <a:rPr lang="en-US" altLang="ko-KR" dirty="0"/>
              <a:t>WPF</a:t>
            </a:r>
            <a:r>
              <a:rPr lang="ko-KR" altLang="en-US" dirty="0"/>
              <a:t> 기능들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963C76-2412-1E22-F860-05DA7FBF61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1C10B8-09B9-C910-1B09-4EFDFF7C0E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anchor="ctr">
            <a:normAutofit/>
          </a:bodyPr>
          <a:lstStyle/>
          <a:p>
            <a:r>
              <a:rPr lang="ko-KR" altLang="en-US" dirty="0"/>
              <a:t>벡터 그래픽스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애니메이션</a:t>
            </a:r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/>
              <a:t>BlurEffect, DropShadowEffect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레이아웃 시스템 및 </a:t>
            </a:r>
            <a:r>
              <a:rPr lang="en-US" altLang="ko-KR" dirty="0"/>
              <a:t>Viewbox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9F17D7-EB27-A495-F49B-129343FC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484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231DA-05A0-A635-98D0-05666974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A3106-2FA7-8265-E0F5-31D0DF2F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그래픽스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077038-6D25-39EA-6930-19F215C6C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E1C08-999F-8521-3020-3D83DEB07F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Shape </a:t>
            </a:r>
            <a:r>
              <a:rPr lang="ko-KR" altLang="en-US" dirty="0"/>
              <a:t>및 </a:t>
            </a:r>
            <a:r>
              <a:rPr lang="en-US" altLang="ko-KR" dirty="0"/>
              <a:t>Geometry </a:t>
            </a:r>
            <a:r>
              <a:rPr lang="ko-KR" altLang="en-US" dirty="0"/>
              <a:t>기반 드로잉</a:t>
            </a:r>
            <a:endParaRPr lang="en-US" altLang="ko-KR" dirty="0"/>
          </a:p>
          <a:p>
            <a:pPr lvl="1"/>
            <a:r>
              <a:rPr lang="ko-KR" altLang="en-US" dirty="0"/>
              <a:t>편집도구</a:t>
            </a:r>
            <a:r>
              <a:rPr lang="en-US" altLang="ko-KR" dirty="0"/>
              <a:t>: Adobe Illustrator, Inkscape, MS Expression Design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5BE4ED9-B0F5-AF4D-4354-C35DC06B87CB}"/>
              </a:ext>
            </a:extLst>
          </p:cNvPr>
          <p:cNvSpPr/>
          <p:nvPr/>
        </p:nvSpPr>
        <p:spPr>
          <a:xfrm>
            <a:off x="950178" y="3429000"/>
            <a:ext cx="1295400" cy="2114550"/>
          </a:xfrm>
          <a:custGeom>
            <a:avLst/>
            <a:gdLst>
              <a:gd name="connsiteX0" fmla="*/ 0 w 1295400"/>
              <a:gd name="connsiteY0" fmla="*/ 0 h 2114550"/>
              <a:gd name="connsiteX1" fmla="*/ 1295400 w 1295400"/>
              <a:gd name="connsiteY1" fmla="*/ 0 h 2114550"/>
              <a:gd name="connsiteX2" fmla="*/ 1295400 w 1295400"/>
              <a:gd name="connsiteY2" fmla="*/ 2114550 h 2114550"/>
              <a:gd name="connsiteX3" fmla="*/ 0 w 1295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2114550">
                <a:moveTo>
                  <a:pt x="0" y="0"/>
                </a:moveTo>
                <a:lnTo>
                  <a:pt x="1295400" y="0"/>
                </a:lnTo>
                <a:lnTo>
                  <a:pt x="1295400" y="2114550"/>
                </a:lnTo>
                <a:lnTo>
                  <a:pt x="0" y="2114550"/>
                </a:lnTo>
                <a:close/>
              </a:path>
            </a:pathLst>
          </a:custGeom>
          <a:gradFill>
            <a:gsLst>
              <a:gs pos="0">
                <a:srgbClr val="000000">
                  <a:alpha val="49412"/>
                </a:srgbClr>
              </a:gs>
              <a:gs pos="19397">
                <a:srgbClr val="000000">
                  <a:alpha val="0"/>
                </a:srgbClr>
              </a:gs>
              <a:gs pos="81897">
                <a:srgbClr val="000000">
                  <a:alpha val="0"/>
                </a:srgbClr>
              </a:gs>
              <a:gs pos="100000">
                <a:srgbClr val="000000">
                  <a:alpha val="49412"/>
                </a:srgbClr>
              </a:gs>
            </a:gsLst>
            <a:lin ang="540000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CCC59E13-DA26-A87E-27B5-DBAE9A7ED30A}"/>
              </a:ext>
            </a:extLst>
          </p:cNvPr>
          <p:cNvSpPr/>
          <p:nvPr/>
        </p:nvSpPr>
        <p:spPr>
          <a:xfrm>
            <a:off x="969226" y="4524377"/>
            <a:ext cx="1257299" cy="1019175"/>
          </a:xfrm>
          <a:custGeom>
            <a:avLst/>
            <a:gdLst>
              <a:gd name="connsiteX0" fmla="*/ 19050 w 1257299"/>
              <a:gd name="connsiteY0" fmla="*/ 0 h 1019175"/>
              <a:gd name="connsiteX1" fmla="*/ 1238249 w 1257299"/>
              <a:gd name="connsiteY1" fmla="*/ 0 h 1019175"/>
              <a:gd name="connsiteX2" fmla="*/ 1257299 w 1257299"/>
              <a:gd name="connsiteY2" fmla="*/ 19050 h 1019175"/>
              <a:gd name="connsiteX3" fmla="*/ 1257299 w 1257299"/>
              <a:gd name="connsiteY3" fmla="*/ 1000125 h 1019175"/>
              <a:gd name="connsiteX4" fmla="*/ 1238249 w 1257299"/>
              <a:gd name="connsiteY4" fmla="*/ 1019175 h 1019175"/>
              <a:gd name="connsiteX5" fmla="*/ 19050 w 1257299"/>
              <a:gd name="connsiteY5" fmla="*/ 1019175 h 1019175"/>
              <a:gd name="connsiteX6" fmla="*/ 0 w 1257299"/>
              <a:gd name="connsiteY6" fmla="*/ 1000125 h 1019175"/>
              <a:gd name="connsiteX7" fmla="*/ 0 w 1257299"/>
              <a:gd name="connsiteY7" fmla="*/ 19050 h 1019175"/>
              <a:gd name="connsiteX8" fmla="*/ 19050 w 1257299"/>
              <a:gd name="connsiteY8" fmla="*/ 0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7299" h="1019175">
                <a:moveTo>
                  <a:pt x="19050" y="0"/>
                </a:moveTo>
                <a:lnTo>
                  <a:pt x="1238249" y="0"/>
                </a:lnTo>
                <a:cubicBezTo>
                  <a:pt x="1248765" y="0"/>
                  <a:pt x="1257299" y="8525"/>
                  <a:pt x="1257299" y="19050"/>
                </a:cubicBezTo>
                <a:lnTo>
                  <a:pt x="1257299" y="1000125"/>
                </a:lnTo>
                <a:cubicBezTo>
                  <a:pt x="1257299" y="1010641"/>
                  <a:pt x="1248765" y="1019175"/>
                  <a:pt x="1238249" y="1019175"/>
                </a:cubicBezTo>
                <a:lnTo>
                  <a:pt x="19050" y="1019175"/>
                </a:lnTo>
                <a:cubicBezTo>
                  <a:pt x="8529" y="1019175"/>
                  <a:pt x="0" y="1010641"/>
                  <a:pt x="0" y="1000125"/>
                </a:cubicBezTo>
                <a:lnTo>
                  <a:pt x="0" y="19050"/>
                </a:lnTo>
                <a:cubicBezTo>
                  <a:pt x="0" y="8525"/>
                  <a:pt x="8529" y="0"/>
                  <a:pt x="19050" y="0"/>
                </a:cubicBezTo>
                <a:close/>
              </a:path>
            </a:pathLst>
          </a:custGeom>
          <a:solidFill>
            <a:srgbClr val="00CC00"/>
          </a:soli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11FC2D1-C0F5-7CD4-3482-5E0C17DE95E7}"/>
              </a:ext>
            </a:extLst>
          </p:cNvPr>
          <p:cNvSpPr/>
          <p:nvPr/>
        </p:nvSpPr>
        <p:spPr>
          <a:xfrm>
            <a:off x="950177" y="3333749"/>
            <a:ext cx="1295398" cy="95245"/>
          </a:xfrm>
          <a:custGeom>
            <a:avLst/>
            <a:gdLst>
              <a:gd name="connsiteX0" fmla="*/ 76200 w 1295398"/>
              <a:gd name="connsiteY0" fmla="*/ 0 h 95245"/>
              <a:gd name="connsiteX1" fmla="*/ 1219199 w 1295398"/>
              <a:gd name="connsiteY1" fmla="*/ 0 h 95245"/>
              <a:gd name="connsiteX2" fmla="*/ 1295399 w 1295398"/>
              <a:gd name="connsiteY2" fmla="*/ 76200 h 95245"/>
              <a:gd name="connsiteX3" fmla="*/ 1295399 w 1295398"/>
              <a:gd name="connsiteY3" fmla="*/ 95245 h 95245"/>
              <a:gd name="connsiteX4" fmla="*/ 0 w 1295398"/>
              <a:gd name="connsiteY4" fmla="*/ 95245 h 95245"/>
              <a:gd name="connsiteX5" fmla="*/ 0 w 1295398"/>
              <a:gd name="connsiteY5" fmla="*/ 76200 h 95245"/>
              <a:gd name="connsiteX6" fmla="*/ 76200 w 1295398"/>
              <a:gd name="connsiteY6" fmla="*/ 0 h 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5398" h="95245">
                <a:moveTo>
                  <a:pt x="76200" y="0"/>
                </a:moveTo>
                <a:lnTo>
                  <a:pt x="1219199" y="0"/>
                </a:lnTo>
                <a:cubicBezTo>
                  <a:pt x="1261290" y="0"/>
                  <a:pt x="1295399" y="34116"/>
                  <a:pt x="1295399" y="76200"/>
                </a:cubicBezTo>
                <a:lnTo>
                  <a:pt x="1295399" y="95245"/>
                </a:lnTo>
                <a:lnTo>
                  <a:pt x="0" y="95245"/>
                </a:ln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00000"/>
          </a:soli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61CAD4E-4A43-E7D9-AA09-F7D9008F5205}"/>
              </a:ext>
            </a:extLst>
          </p:cNvPr>
          <p:cNvSpPr/>
          <p:nvPr/>
        </p:nvSpPr>
        <p:spPr>
          <a:xfrm>
            <a:off x="950178" y="5543552"/>
            <a:ext cx="1295397" cy="95250"/>
          </a:xfrm>
          <a:custGeom>
            <a:avLst/>
            <a:gdLst>
              <a:gd name="connsiteX0" fmla="*/ 1295398 w 1295397"/>
              <a:gd name="connsiteY0" fmla="*/ 19050 h 95250"/>
              <a:gd name="connsiteX1" fmla="*/ 1219198 w 1295397"/>
              <a:gd name="connsiteY1" fmla="*/ 95250 h 95250"/>
              <a:gd name="connsiteX2" fmla="*/ 76200 w 1295397"/>
              <a:gd name="connsiteY2" fmla="*/ 95250 h 95250"/>
              <a:gd name="connsiteX3" fmla="*/ 0 w 1295397"/>
              <a:gd name="connsiteY3" fmla="*/ 19050 h 95250"/>
              <a:gd name="connsiteX4" fmla="*/ 0 w 1295397"/>
              <a:gd name="connsiteY4" fmla="*/ 0 h 95250"/>
              <a:gd name="connsiteX5" fmla="*/ 1295398 w 1295397"/>
              <a:gd name="connsiteY5" fmla="*/ 0 h 95250"/>
              <a:gd name="connsiteX6" fmla="*/ 1295398 w 1295397"/>
              <a:gd name="connsiteY6" fmla="*/ 190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5397" h="95250">
                <a:moveTo>
                  <a:pt x="1295398" y="19050"/>
                </a:moveTo>
                <a:cubicBezTo>
                  <a:pt x="1295398" y="61131"/>
                  <a:pt x="1261289" y="95250"/>
                  <a:pt x="1219198" y="95250"/>
                </a:cubicBezTo>
                <a:lnTo>
                  <a:pt x="76200" y="95250"/>
                </a:lnTo>
                <a:cubicBezTo>
                  <a:pt x="34116" y="95250"/>
                  <a:pt x="0" y="61131"/>
                  <a:pt x="0" y="19050"/>
                </a:cubicBezTo>
                <a:lnTo>
                  <a:pt x="0" y="0"/>
                </a:lnTo>
                <a:lnTo>
                  <a:pt x="1295398" y="0"/>
                </a:lnTo>
                <a:lnTo>
                  <a:pt x="1295398" y="19050"/>
                </a:lnTo>
                <a:close/>
              </a:path>
            </a:pathLst>
          </a:custGeom>
          <a:solidFill>
            <a:srgbClr val="000000"/>
          </a:soli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2748CA-DAA9-4EC7-35C3-7D4EFEF4AD45}"/>
              </a:ext>
            </a:extLst>
          </p:cNvPr>
          <p:cNvSpPr/>
          <p:nvPr/>
        </p:nvSpPr>
        <p:spPr>
          <a:xfrm>
            <a:off x="950176" y="5543552"/>
            <a:ext cx="1295399" cy="95250"/>
          </a:xfrm>
          <a:custGeom>
            <a:avLst/>
            <a:gdLst>
              <a:gd name="connsiteX0" fmla="*/ 1295399 w 1295399"/>
              <a:gd name="connsiteY0" fmla="*/ 19050 h 95250"/>
              <a:gd name="connsiteX1" fmla="*/ 1219199 w 1295399"/>
              <a:gd name="connsiteY1" fmla="*/ 95250 h 95250"/>
              <a:gd name="connsiteX2" fmla="*/ 76200 w 1295399"/>
              <a:gd name="connsiteY2" fmla="*/ 95250 h 95250"/>
              <a:gd name="connsiteX3" fmla="*/ 0 w 1295399"/>
              <a:gd name="connsiteY3" fmla="*/ 19050 h 95250"/>
              <a:gd name="connsiteX4" fmla="*/ 0 w 1295399"/>
              <a:gd name="connsiteY4" fmla="*/ 0 h 95250"/>
              <a:gd name="connsiteX5" fmla="*/ 1295399 w 1295399"/>
              <a:gd name="connsiteY5" fmla="*/ 0 h 95250"/>
              <a:gd name="connsiteX6" fmla="*/ 1295399 w 1295399"/>
              <a:gd name="connsiteY6" fmla="*/ 190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5399" h="95250">
                <a:moveTo>
                  <a:pt x="1295399" y="19050"/>
                </a:moveTo>
                <a:cubicBezTo>
                  <a:pt x="1295399" y="61131"/>
                  <a:pt x="1261281" y="95250"/>
                  <a:pt x="1219199" y="95250"/>
                </a:cubicBezTo>
                <a:lnTo>
                  <a:pt x="76200" y="95250"/>
                </a:lnTo>
                <a:cubicBezTo>
                  <a:pt x="34116" y="95250"/>
                  <a:pt x="0" y="61131"/>
                  <a:pt x="0" y="19050"/>
                </a:cubicBezTo>
                <a:lnTo>
                  <a:pt x="0" y="0"/>
                </a:lnTo>
                <a:lnTo>
                  <a:pt x="1295399" y="0"/>
                </a:lnTo>
                <a:lnTo>
                  <a:pt x="1295399" y="19050"/>
                </a:lnTo>
                <a:close/>
              </a:path>
            </a:pathLst>
          </a:custGeom>
          <a:gradFill>
            <a:gsLst>
              <a:gs pos="0">
                <a:srgbClr val="FEFEFE"/>
              </a:gs>
              <a:gs pos="40930">
                <a:srgbClr val="FEFEFE">
                  <a:alpha val="17647"/>
                </a:srgbClr>
              </a:gs>
              <a:gs pos="80000">
                <a:srgbClr val="FEFEFE">
                  <a:alpha val="32941"/>
                </a:srgbClr>
              </a:gs>
              <a:gs pos="100000">
                <a:srgbClr val="FFFFFF"/>
              </a:gs>
            </a:gsLst>
            <a:lin ang="540000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F821D2CB-EC92-18C2-D2A9-B877A5CE6ABC}"/>
              </a:ext>
            </a:extLst>
          </p:cNvPr>
          <p:cNvSpPr/>
          <p:nvPr/>
        </p:nvSpPr>
        <p:spPr>
          <a:xfrm>
            <a:off x="950176" y="3333755"/>
            <a:ext cx="1295400" cy="95245"/>
          </a:xfrm>
          <a:custGeom>
            <a:avLst/>
            <a:gdLst>
              <a:gd name="connsiteX0" fmla="*/ 76200 w 1295400"/>
              <a:gd name="connsiteY0" fmla="*/ 0 h 95245"/>
              <a:gd name="connsiteX1" fmla="*/ 1219200 w 1295400"/>
              <a:gd name="connsiteY1" fmla="*/ 0 h 95245"/>
              <a:gd name="connsiteX2" fmla="*/ 1295400 w 1295400"/>
              <a:gd name="connsiteY2" fmla="*/ 76200 h 95245"/>
              <a:gd name="connsiteX3" fmla="*/ 1295400 w 1295400"/>
              <a:gd name="connsiteY3" fmla="*/ 95245 h 95245"/>
              <a:gd name="connsiteX4" fmla="*/ 0 w 1295400"/>
              <a:gd name="connsiteY4" fmla="*/ 95245 h 95245"/>
              <a:gd name="connsiteX5" fmla="*/ 0 w 1295400"/>
              <a:gd name="connsiteY5" fmla="*/ 76200 h 95245"/>
              <a:gd name="connsiteX6" fmla="*/ 76200 w 1295400"/>
              <a:gd name="connsiteY6" fmla="*/ 0 h 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5400" h="95245">
                <a:moveTo>
                  <a:pt x="76200" y="0"/>
                </a:moveTo>
                <a:lnTo>
                  <a:pt x="1219200" y="0"/>
                </a:lnTo>
                <a:cubicBezTo>
                  <a:pt x="1261282" y="0"/>
                  <a:pt x="1295400" y="34116"/>
                  <a:pt x="1295400" y="76200"/>
                </a:cubicBezTo>
                <a:lnTo>
                  <a:pt x="1295400" y="95245"/>
                </a:lnTo>
                <a:lnTo>
                  <a:pt x="0" y="95245"/>
                </a:ln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7442">
                <a:srgbClr val="FFFFFF">
                  <a:alpha val="0"/>
                </a:srgbClr>
              </a:gs>
              <a:gs pos="100000">
                <a:srgbClr val="FFFFFF">
                  <a:alpha val="52157"/>
                </a:srgbClr>
              </a:gs>
            </a:gsLst>
            <a:lin ang="540000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A3D0F60-BD87-9589-D7E6-543B2EDB2535}"/>
              </a:ext>
            </a:extLst>
          </p:cNvPr>
          <p:cNvSpPr/>
          <p:nvPr/>
        </p:nvSpPr>
        <p:spPr>
          <a:xfrm>
            <a:off x="1359749" y="3238500"/>
            <a:ext cx="476251" cy="95249"/>
          </a:xfrm>
          <a:custGeom>
            <a:avLst/>
            <a:gdLst>
              <a:gd name="connsiteX0" fmla="*/ 47627 w 476251"/>
              <a:gd name="connsiteY0" fmla="*/ 0 h 95249"/>
              <a:gd name="connsiteX1" fmla="*/ 428627 w 476251"/>
              <a:gd name="connsiteY1" fmla="*/ 0 h 95249"/>
              <a:gd name="connsiteX2" fmla="*/ 476252 w 476251"/>
              <a:gd name="connsiteY2" fmla="*/ 47625 h 95249"/>
              <a:gd name="connsiteX3" fmla="*/ 476250 w 476251"/>
              <a:gd name="connsiteY3" fmla="*/ 95250 h 95249"/>
              <a:gd name="connsiteX4" fmla="*/ 0 w 476251"/>
              <a:gd name="connsiteY4" fmla="*/ 95250 h 95249"/>
              <a:gd name="connsiteX5" fmla="*/ 0 w 476251"/>
              <a:gd name="connsiteY5" fmla="*/ 47625 h 95249"/>
              <a:gd name="connsiteX6" fmla="*/ 47627 w 476251"/>
              <a:gd name="connsiteY6" fmla="*/ 0 h 9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1" h="95249">
                <a:moveTo>
                  <a:pt x="47627" y="0"/>
                </a:moveTo>
                <a:lnTo>
                  <a:pt x="428627" y="0"/>
                </a:lnTo>
                <a:cubicBezTo>
                  <a:pt x="457201" y="0"/>
                  <a:pt x="476252" y="19050"/>
                  <a:pt x="476252" y="47625"/>
                </a:cubicBezTo>
                <a:lnTo>
                  <a:pt x="476250" y="95250"/>
                </a:lnTo>
                <a:lnTo>
                  <a:pt x="0" y="95250"/>
                </a:lnTo>
                <a:lnTo>
                  <a:pt x="0" y="47625"/>
                </a:lnTo>
                <a:cubicBezTo>
                  <a:pt x="1" y="19050"/>
                  <a:pt x="19052" y="0"/>
                  <a:pt x="47627" y="0"/>
                </a:cubicBezTo>
                <a:close/>
              </a:path>
            </a:pathLst>
          </a:custGeom>
          <a:solidFill>
            <a:srgbClr val="000000"/>
          </a:soli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5563BB01-8F5F-635B-1689-B609F39527D0}"/>
              </a:ext>
            </a:extLst>
          </p:cNvPr>
          <p:cNvSpPr/>
          <p:nvPr/>
        </p:nvSpPr>
        <p:spPr>
          <a:xfrm>
            <a:off x="1359751" y="3238493"/>
            <a:ext cx="476250" cy="95249"/>
          </a:xfrm>
          <a:custGeom>
            <a:avLst/>
            <a:gdLst>
              <a:gd name="connsiteX0" fmla="*/ 47625 w 476250"/>
              <a:gd name="connsiteY0" fmla="*/ 0 h 95249"/>
              <a:gd name="connsiteX1" fmla="*/ 428626 w 476250"/>
              <a:gd name="connsiteY1" fmla="*/ 0 h 95249"/>
              <a:gd name="connsiteX2" fmla="*/ 476250 w 476250"/>
              <a:gd name="connsiteY2" fmla="*/ 47625 h 95249"/>
              <a:gd name="connsiteX3" fmla="*/ 476249 w 476250"/>
              <a:gd name="connsiteY3" fmla="*/ 95250 h 95249"/>
              <a:gd name="connsiteX4" fmla="*/ 0 w 476250"/>
              <a:gd name="connsiteY4" fmla="*/ 95250 h 95249"/>
              <a:gd name="connsiteX5" fmla="*/ 1 w 476250"/>
              <a:gd name="connsiteY5" fmla="*/ 47625 h 95249"/>
              <a:gd name="connsiteX6" fmla="*/ 47625 w 476250"/>
              <a:gd name="connsiteY6" fmla="*/ 0 h 9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" h="95249">
                <a:moveTo>
                  <a:pt x="47625" y="0"/>
                </a:moveTo>
                <a:lnTo>
                  <a:pt x="428626" y="0"/>
                </a:lnTo>
                <a:cubicBezTo>
                  <a:pt x="457201" y="0"/>
                  <a:pt x="476251" y="19050"/>
                  <a:pt x="476250" y="47625"/>
                </a:cubicBezTo>
                <a:lnTo>
                  <a:pt x="476249" y="95250"/>
                </a:lnTo>
                <a:lnTo>
                  <a:pt x="0" y="95250"/>
                </a:lnTo>
                <a:lnTo>
                  <a:pt x="1" y="47625"/>
                </a:lnTo>
                <a:cubicBezTo>
                  <a:pt x="1" y="19050"/>
                  <a:pt x="19051" y="0"/>
                  <a:pt x="47625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30">
                <a:srgbClr val="FFFFFF">
                  <a:alpha val="48627"/>
                </a:srgbClr>
              </a:gs>
              <a:gs pos="3256">
                <a:srgbClr val="FFFFFF">
                  <a:alpha val="33725"/>
                </a:srgbClr>
              </a:gs>
              <a:gs pos="6977">
                <a:srgbClr val="FFFFFF">
                  <a:alpha val="60392"/>
                </a:srgbClr>
              </a:gs>
              <a:gs pos="40465">
                <a:srgbClr val="FFFFFF">
                  <a:alpha val="20000"/>
                </a:srgbClr>
              </a:gs>
              <a:gs pos="41860">
                <a:srgbClr val="FFFFFF">
                  <a:alpha val="0"/>
                </a:srgbClr>
              </a:gs>
              <a:gs pos="57209">
                <a:srgbClr val="FFFFFF">
                  <a:alpha val="0"/>
                </a:srgbClr>
              </a:gs>
              <a:gs pos="58605">
                <a:srgbClr val="FFFFFF">
                  <a:alpha val="5490"/>
                </a:srgbClr>
              </a:gs>
              <a:gs pos="85116">
                <a:srgbClr val="FFFFFF">
                  <a:alpha val="12157"/>
                </a:srgbClr>
              </a:gs>
              <a:gs pos="87442">
                <a:srgbClr val="FFFFFF">
                  <a:alpha val="32941"/>
                </a:srgbClr>
              </a:gs>
              <a:gs pos="95349">
                <a:srgbClr val="FFFFFF">
                  <a:alpha val="48627"/>
                </a:srgbClr>
              </a:gs>
              <a:gs pos="97674">
                <a:srgbClr val="FFFFFF">
                  <a:alpha val="28627"/>
                </a:srgbClr>
              </a:gs>
              <a:gs pos="100000">
                <a:srgbClr val="FFFFFF">
                  <a:alpha val="99216"/>
                </a:srgbClr>
              </a:gs>
            </a:gsLst>
            <a:lin ang="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8BC96B7-3CBC-B025-C813-91DD72EAB2D3}"/>
              </a:ext>
            </a:extLst>
          </p:cNvPr>
          <p:cNvSpPr/>
          <p:nvPr/>
        </p:nvSpPr>
        <p:spPr>
          <a:xfrm>
            <a:off x="1359751" y="3238493"/>
            <a:ext cx="476251" cy="95250"/>
          </a:xfrm>
          <a:custGeom>
            <a:avLst/>
            <a:gdLst>
              <a:gd name="connsiteX0" fmla="*/ 47627 w 476251"/>
              <a:gd name="connsiteY0" fmla="*/ 0 h 95250"/>
              <a:gd name="connsiteX1" fmla="*/ 428627 w 476251"/>
              <a:gd name="connsiteY1" fmla="*/ 0 h 95250"/>
              <a:gd name="connsiteX2" fmla="*/ 476252 w 476251"/>
              <a:gd name="connsiteY2" fmla="*/ 47625 h 95250"/>
              <a:gd name="connsiteX3" fmla="*/ 476250 w 476251"/>
              <a:gd name="connsiteY3" fmla="*/ 95250 h 95250"/>
              <a:gd name="connsiteX4" fmla="*/ 0 w 476251"/>
              <a:gd name="connsiteY4" fmla="*/ 95250 h 95250"/>
              <a:gd name="connsiteX5" fmla="*/ 1 w 476251"/>
              <a:gd name="connsiteY5" fmla="*/ 47625 h 95250"/>
              <a:gd name="connsiteX6" fmla="*/ 47627 w 476251"/>
              <a:gd name="connsiteY6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1" h="95250">
                <a:moveTo>
                  <a:pt x="47627" y="0"/>
                </a:moveTo>
                <a:lnTo>
                  <a:pt x="428627" y="0"/>
                </a:lnTo>
                <a:cubicBezTo>
                  <a:pt x="457201" y="0"/>
                  <a:pt x="476252" y="19050"/>
                  <a:pt x="476252" y="47625"/>
                </a:cubicBezTo>
                <a:lnTo>
                  <a:pt x="476250" y="95250"/>
                </a:lnTo>
                <a:lnTo>
                  <a:pt x="0" y="95250"/>
                </a:lnTo>
                <a:lnTo>
                  <a:pt x="1" y="47625"/>
                </a:lnTo>
                <a:cubicBezTo>
                  <a:pt x="2" y="19050"/>
                  <a:pt x="19052" y="0"/>
                  <a:pt x="4762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2558">
                <a:srgbClr val="FFFFFF">
                  <a:alpha val="0"/>
                </a:srgbClr>
              </a:gs>
            </a:gsLst>
            <a:lin ang="540000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FC5D5B5-227F-638A-618A-0FEEADEBDD50}"/>
              </a:ext>
            </a:extLst>
          </p:cNvPr>
          <p:cNvSpPr/>
          <p:nvPr/>
        </p:nvSpPr>
        <p:spPr>
          <a:xfrm>
            <a:off x="950179" y="3429000"/>
            <a:ext cx="1295400" cy="2114550"/>
          </a:xfrm>
          <a:custGeom>
            <a:avLst/>
            <a:gdLst>
              <a:gd name="connsiteX0" fmla="*/ 0 w 1295400"/>
              <a:gd name="connsiteY0" fmla="*/ 0 h 2114550"/>
              <a:gd name="connsiteX1" fmla="*/ 1295400 w 1295400"/>
              <a:gd name="connsiteY1" fmla="*/ 0 h 2114550"/>
              <a:gd name="connsiteX2" fmla="*/ 1295400 w 1295400"/>
              <a:gd name="connsiteY2" fmla="*/ 2114550 h 2114550"/>
              <a:gd name="connsiteX3" fmla="*/ 0 w 1295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2114550">
                <a:moveTo>
                  <a:pt x="0" y="0"/>
                </a:moveTo>
                <a:lnTo>
                  <a:pt x="1295400" y="0"/>
                </a:lnTo>
                <a:lnTo>
                  <a:pt x="1295400" y="2114550"/>
                </a:lnTo>
                <a:lnTo>
                  <a:pt x="0" y="211455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930">
                <a:srgbClr val="FFFFFF">
                  <a:alpha val="48627"/>
                </a:srgbClr>
              </a:gs>
              <a:gs pos="3256">
                <a:srgbClr val="FFFFFF">
                  <a:alpha val="26667"/>
                </a:srgbClr>
              </a:gs>
              <a:gs pos="7907">
                <a:srgbClr val="FFFFFF">
                  <a:alpha val="9020"/>
                </a:srgbClr>
              </a:gs>
              <a:gs pos="11628">
                <a:srgbClr val="FFFFFF">
                  <a:alpha val="62745"/>
                </a:srgbClr>
              </a:gs>
              <a:gs pos="13953">
                <a:srgbClr val="FFFFFF">
                  <a:alpha val="60392"/>
                </a:srgbClr>
              </a:gs>
              <a:gs pos="40465">
                <a:srgbClr val="FFFFFF">
                  <a:alpha val="20000"/>
                </a:srgbClr>
              </a:gs>
              <a:gs pos="41860">
                <a:srgbClr val="FFFFFF">
                  <a:alpha val="0"/>
                </a:srgbClr>
              </a:gs>
              <a:gs pos="57209">
                <a:srgbClr val="FFFFFF">
                  <a:alpha val="0"/>
                </a:srgbClr>
              </a:gs>
              <a:gs pos="58605">
                <a:srgbClr val="FFFFFF">
                  <a:alpha val="5490"/>
                </a:srgbClr>
              </a:gs>
              <a:gs pos="85116">
                <a:srgbClr val="FFFFFF">
                  <a:alpha val="12157"/>
                </a:srgbClr>
              </a:gs>
              <a:gs pos="87442">
                <a:srgbClr val="FFFFFF">
                  <a:alpha val="32941"/>
                </a:srgbClr>
              </a:gs>
              <a:gs pos="95814">
                <a:srgbClr val="FFFFFF">
                  <a:alpha val="48627"/>
                </a:srgbClr>
              </a:gs>
              <a:gs pos="97674">
                <a:srgbClr val="FFFFFF">
                  <a:alpha val="48235"/>
                </a:srgbClr>
              </a:gs>
              <a:gs pos="100000">
                <a:srgbClr val="FFFFFF">
                  <a:alpha val="99216"/>
                </a:srgbClr>
              </a:gs>
            </a:gsLst>
            <a:lin ang="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CD5AABE-27F9-6B6D-F100-87E36F5286CE}"/>
              </a:ext>
            </a:extLst>
          </p:cNvPr>
          <p:cNvSpPr/>
          <p:nvPr/>
        </p:nvSpPr>
        <p:spPr>
          <a:xfrm>
            <a:off x="950177" y="3333760"/>
            <a:ext cx="1295398" cy="2305042"/>
          </a:xfrm>
          <a:custGeom>
            <a:avLst/>
            <a:gdLst>
              <a:gd name="connsiteX0" fmla="*/ 76201 w 1295398"/>
              <a:gd name="connsiteY0" fmla="*/ 0 h 2305042"/>
              <a:gd name="connsiteX1" fmla="*/ 1219199 w 1295398"/>
              <a:gd name="connsiteY1" fmla="*/ 0 h 2305042"/>
              <a:gd name="connsiteX2" fmla="*/ 1295399 w 1295398"/>
              <a:gd name="connsiteY2" fmla="*/ 76200 h 2305042"/>
              <a:gd name="connsiteX3" fmla="*/ 1295399 w 1295398"/>
              <a:gd name="connsiteY3" fmla="*/ 95240 h 2305042"/>
              <a:gd name="connsiteX4" fmla="*/ 1 w 1295398"/>
              <a:gd name="connsiteY4" fmla="*/ 95240 h 2305042"/>
              <a:gd name="connsiteX5" fmla="*/ 1 w 1295398"/>
              <a:gd name="connsiteY5" fmla="*/ 76200 h 2305042"/>
              <a:gd name="connsiteX6" fmla="*/ 76201 w 1295398"/>
              <a:gd name="connsiteY6" fmla="*/ 0 h 2305042"/>
              <a:gd name="connsiteX7" fmla="*/ 1295399 w 1295398"/>
              <a:gd name="connsiteY7" fmla="*/ 2228843 h 2305042"/>
              <a:gd name="connsiteX8" fmla="*/ 1219199 w 1295398"/>
              <a:gd name="connsiteY8" fmla="*/ 2305043 h 2305042"/>
              <a:gd name="connsiteX9" fmla="*/ 76200 w 1295398"/>
              <a:gd name="connsiteY9" fmla="*/ 2305043 h 2305042"/>
              <a:gd name="connsiteX10" fmla="*/ 0 w 1295398"/>
              <a:gd name="connsiteY10" fmla="*/ 2228843 h 2305042"/>
              <a:gd name="connsiteX11" fmla="*/ 0 w 1295398"/>
              <a:gd name="connsiteY11" fmla="*/ 2209793 h 2305042"/>
              <a:gd name="connsiteX12" fmla="*/ 1295399 w 1295398"/>
              <a:gd name="connsiteY12" fmla="*/ 2209793 h 2305042"/>
              <a:gd name="connsiteX13" fmla="*/ 1295399 w 1295398"/>
              <a:gd name="connsiteY13" fmla="*/ 2228843 h 230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5398" h="2305042">
                <a:moveTo>
                  <a:pt x="76201" y="0"/>
                </a:moveTo>
                <a:lnTo>
                  <a:pt x="1219199" y="0"/>
                </a:lnTo>
                <a:cubicBezTo>
                  <a:pt x="1261290" y="0"/>
                  <a:pt x="1295399" y="34116"/>
                  <a:pt x="1295399" y="76200"/>
                </a:cubicBezTo>
                <a:lnTo>
                  <a:pt x="1295399" y="95240"/>
                </a:lnTo>
                <a:lnTo>
                  <a:pt x="1" y="95240"/>
                </a:lnTo>
                <a:lnTo>
                  <a:pt x="1" y="76200"/>
                </a:lnTo>
                <a:cubicBezTo>
                  <a:pt x="1" y="34116"/>
                  <a:pt x="34117" y="0"/>
                  <a:pt x="76201" y="0"/>
                </a:cubicBezTo>
                <a:close/>
                <a:moveTo>
                  <a:pt x="1295399" y="2228843"/>
                </a:moveTo>
                <a:cubicBezTo>
                  <a:pt x="1295399" y="2270924"/>
                  <a:pt x="1261280" y="2305043"/>
                  <a:pt x="1219199" y="2305043"/>
                </a:cubicBezTo>
                <a:lnTo>
                  <a:pt x="76200" y="2305043"/>
                </a:lnTo>
                <a:cubicBezTo>
                  <a:pt x="34116" y="2305043"/>
                  <a:pt x="0" y="2270924"/>
                  <a:pt x="0" y="2228843"/>
                </a:cubicBezTo>
                <a:lnTo>
                  <a:pt x="0" y="2209793"/>
                </a:lnTo>
                <a:lnTo>
                  <a:pt x="1295399" y="2209793"/>
                </a:lnTo>
                <a:lnTo>
                  <a:pt x="1295399" y="222884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930">
                <a:srgbClr val="FFFFFF">
                  <a:alpha val="48627"/>
                </a:srgbClr>
              </a:gs>
              <a:gs pos="3256">
                <a:srgbClr val="FFFFFF">
                  <a:alpha val="26667"/>
                </a:srgbClr>
              </a:gs>
              <a:gs pos="7907">
                <a:srgbClr val="FFFFFF">
                  <a:alpha val="9020"/>
                </a:srgbClr>
              </a:gs>
              <a:gs pos="11628">
                <a:srgbClr val="FFFFFF">
                  <a:alpha val="62745"/>
                </a:srgbClr>
              </a:gs>
              <a:gs pos="13953">
                <a:srgbClr val="FFFFFF">
                  <a:alpha val="60392"/>
                </a:srgbClr>
              </a:gs>
              <a:gs pos="40465">
                <a:srgbClr val="FFFFFF">
                  <a:alpha val="20000"/>
                </a:srgbClr>
              </a:gs>
              <a:gs pos="41860">
                <a:srgbClr val="FFFFFF">
                  <a:alpha val="0"/>
                </a:srgbClr>
              </a:gs>
              <a:gs pos="57209">
                <a:srgbClr val="FFFFFF">
                  <a:alpha val="0"/>
                </a:srgbClr>
              </a:gs>
              <a:gs pos="58605">
                <a:srgbClr val="FFFFFF">
                  <a:alpha val="5490"/>
                </a:srgbClr>
              </a:gs>
              <a:gs pos="85116">
                <a:srgbClr val="FFFFFF">
                  <a:alpha val="12157"/>
                </a:srgbClr>
              </a:gs>
              <a:gs pos="87442">
                <a:srgbClr val="FFFFFF">
                  <a:alpha val="32941"/>
                </a:srgbClr>
              </a:gs>
              <a:gs pos="95814">
                <a:srgbClr val="FFFFFF">
                  <a:alpha val="48627"/>
                </a:srgbClr>
              </a:gs>
              <a:gs pos="97674">
                <a:srgbClr val="FFFFFF">
                  <a:alpha val="48235"/>
                </a:srgbClr>
              </a:gs>
              <a:gs pos="100000">
                <a:srgbClr val="FFFFFF">
                  <a:alpha val="99216"/>
                </a:srgbClr>
              </a:gs>
            </a:gsLst>
            <a:lin ang="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90B2C60-D4C1-9771-20A0-AD1C1CAD73D0}"/>
              </a:ext>
            </a:extLst>
          </p:cNvPr>
          <p:cNvSpPr/>
          <p:nvPr/>
        </p:nvSpPr>
        <p:spPr>
          <a:xfrm>
            <a:off x="950179" y="3429000"/>
            <a:ext cx="1295400" cy="2114550"/>
          </a:xfrm>
          <a:custGeom>
            <a:avLst/>
            <a:gdLst>
              <a:gd name="connsiteX0" fmla="*/ 0 w 1295400"/>
              <a:gd name="connsiteY0" fmla="*/ 0 h 2114550"/>
              <a:gd name="connsiteX1" fmla="*/ 1295400 w 1295400"/>
              <a:gd name="connsiteY1" fmla="*/ 0 h 2114550"/>
              <a:gd name="connsiteX2" fmla="*/ 1295400 w 1295400"/>
              <a:gd name="connsiteY2" fmla="*/ 2114550 h 2114550"/>
              <a:gd name="connsiteX3" fmla="*/ 0 w 1295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2114550">
                <a:moveTo>
                  <a:pt x="0" y="0"/>
                </a:moveTo>
                <a:lnTo>
                  <a:pt x="1295400" y="0"/>
                </a:lnTo>
                <a:lnTo>
                  <a:pt x="1295400" y="2114550"/>
                </a:lnTo>
                <a:lnTo>
                  <a:pt x="0" y="2114550"/>
                </a:lnTo>
                <a:close/>
              </a:path>
            </a:pathLst>
          </a:custGeom>
          <a:gradFill>
            <a:gsLst>
              <a:gs pos="0">
                <a:srgbClr val="000000">
                  <a:alpha val="10196"/>
                </a:srgbClr>
              </a:gs>
              <a:gs pos="3017">
                <a:srgbClr val="000000">
                  <a:alpha val="0"/>
                </a:srgbClr>
              </a:gs>
              <a:gs pos="95259">
                <a:srgbClr val="000000">
                  <a:alpha val="0"/>
                </a:srgbClr>
              </a:gs>
              <a:gs pos="100000">
                <a:srgbClr val="000000">
                  <a:alpha val="9412"/>
                </a:srgbClr>
              </a:gs>
            </a:gsLst>
            <a:lin ang="0" scaled="1"/>
          </a:gradFill>
          <a:ln w="1905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483850-7CE5-A784-46CE-8D853409EC31}"/>
              </a:ext>
            </a:extLst>
          </p:cNvPr>
          <p:cNvGrpSpPr/>
          <p:nvPr/>
        </p:nvGrpSpPr>
        <p:grpSpPr>
          <a:xfrm>
            <a:off x="5707873" y="3764515"/>
            <a:ext cx="5514901" cy="1452836"/>
            <a:chOff x="2027754" y="3429000"/>
            <a:chExt cx="3615648" cy="952500"/>
          </a:xfrm>
        </p:grpSpPr>
        <p:grpSp>
          <p:nvGrpSpPr>
            <p:cNvPr id="24" name="그래픽 108">
              <a:extLst>
                <a:ext uri="{FF2B5EF4-FFF2-40B4-BE49-F238E27FC236}">
                  <a16:creationId xmlns:a16="http://schemas.microsoft.com/office/drawing/2014/main" id="{F13E42C1-7101-941E-7C4E-EBD224B72C28}"/>
                </a:ext>
              </a:extLst>
            </p:cNvPr>
            <p:cNvGrpSpPr/>
            <p:nvPr/>
          </p:nvGrpSpPr>
          <p:grpSpPr>
            <a:xfrm>
              <a:off x="2027754" y="3429000"/>
              <a:ext cx="3615648" cy="952500"/>
              <a:chOff x="5515322" y="4990861"/>
              <a:chExt cx="3615643" cy="952502"/>
            </a:xfrm>
            <a:solidFill>
              <a:srgbClr val="808080">
                <a:alpha val="25000"/>
              </a:srgbClr>
            </a:solidFill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9B7E758-ECC4-9D6F-B73B-54144F34893A}"/>
                  </a:ext>
                </a:extLst>
              </p:cNvPr>
              <p:cNvSpPr/>
              <p:nvPr/>
            </p:nvSpPr>
            <p:spPr>
              <a:xfrm>
                <a:off x="5673228" y="4990861"/>
                <a:ext cx="441547" cy="126999"/>
              </a:xfrm>
              <a:custGeom>
                <a:avLst/>
                <a:gdLst>
                  <a:gd name="connsiteX0" fmla="*/ 11 w 441548"/>
                  <a:gd name="connsiteY0" fmla="*/ 48738 h 126999"/>
                  <a:gd name="connsiteX1" fmla="*/ 57330 w 441548"/>
                  <a:gd name="connsiteY1" fmla="*/ 11 h 126999"/>
                  <a:gd name="connsiteX2" fmla="*/ 441560 w 441548"/>
                  <a:gd name="connsiteY2" fmla="*/ 11 h 126999"/>
                  <a:gd name="connsiteX3" fmla="*/ 345399 w 441548"/>
                  <a:gd name="connsiteY3" fmla="*/ 127011 h 126999"/>
                  <a:gd name="connsiteX4" fmla="*/ 120967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1" y="48738"/>
                    </a:moveTo>
                    <a:lnTo>
                      <a:pt x="57330" y="11"/>
                    </a:lnTo>
                    <a:lnTo>
                      <a:pt x="441560" y="11"/>
                    </a:lnTo>
                    <a:lnTo>
                      <a:pt x="345399" y="127011"/>
                    </a:lnTo>
                    <a:lnTo>
                      <a:pt x="120967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34CDEC76-4A69-1F9F-1D24-3C43E71AD44E}"/>
                  </a:ext>
                </a:extLst>
              </p:cNvPr>
              <p:cNvSpPr/>
              <p:nvPr/>
            </p:nvSpPr>
            <p:spPr>
              <a:xfrm>
                <a:off x="5522462" y="5816360"/>
                <a:ext cx="424364" cy="126999"/>
              </a:xfrm>
              <a:custGeom>
                <a:avLst/>
                <a:gdLst>
                  <a:gd name="connsiteX0" fmla="*/ 148570 w 424364"/>
                  <a:gd name="connsiteY0" fmla="*/ 11 h 127000"/>
                  <a:gd name="connsiteX1" fmla="*/ 373002 w 424364"/>
                  <a:gd name="connsiteY1" fmla="*/ 11 h 127000"/>
                  <a:gd name="connsiteX2" fmla="*/ 424376 w 424364"/>
                  <a:gd name="connsiteY2" fmla="*/ 127011 h 127000"/>
                  <a:gd name="connsiteX3" fmla="*/ 40146 w 424364"/>
                  <a:gd name="connsiteY3" fmla="*/ 127011 h 127000"/>
                  <a:gd name="connsiteX4" fmla="*/ 11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570" y="11"/>
                    </a:moveTo>
                    <a:lnTo>
                      <a:pt x="373002" y="11"/>
                    </a:lnTo>
                    <a:lnTo>
                      <a:pt x="424376" y="127011"/>
                    </a:lnTo>
                    <a:lnTo>
                      <a:pt x="40146" y="127011"/>
                    </a:lnTo>
                    <a:lnTo>
                      <a:pt x="11" y="78284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C303AD8-F156-B4A5-9C1E-CDB094EEC35F}"/>
                  </a:ext>
                </a:extLst>
              </p:cNvPr>
              <p:cNvSpPr/>
              <p:nvPr/>
            </p:nvSpPr>
            <p:spPr>
              <a:xfrm>
                <a:off x="5515322" y="5497093"/>
                <a:ext cx="177051" cy="354247"/>
              </a:xfrm>
              <a:custGeom>
                <a:avLst/>
                <a:gdLst>
                  <a:gd name="connsiteX0" fmla="*/ 50972 w 177051"/>
                  <a:gd name="connsiteY0" fmla="*/ 65247 h 354247"/>
                  <a:gd name="connsiteX1" fmla="*/ 87875 w 177051"/>
                  <a:gd name="connsiteY1" fmla="*/ 11 h 354247"/>
                  <a:gd name="connsiteX2" fmla="*/ 177063 w 177051"/>
                  <a:gd name="connsiteY2" fmla="*/ 70401 h 354247"/>
                  <a:gd name="connsiteX3" fmla="*/ 140019 w 177051"/>
                  <a:gd name="connsiteY3" fmla="*/ 280491 h 354247"/>
                  <a:gd name="connsiteX4" fmla="*/ 11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0972" y="65247"/>
                    </a:moveTo>
                    <a:lnTo>
                      <a:pt x="87875" y="11"/>
                    </a:lnTo>
                    <a:lnTo>
                      <a:pt x="177063" y="70401"/>
                    </a:lnTo>
                    <a:lnTo>
                      <a:pt x="140019" y="280491"/>
                    </a:lnTo>
                    <a:lnTo>
                      <a:pt x="11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D108B91-FBE7-CCFA-D257-748B56EF2877}"/>
                  </a:ext>
                </a:extLst>
              </p:cNvPr>
              <p:cNvSpPr/>
              <p:nvPr/>
            </p:nvSpPr>
            <p:spPr>
              <a:xfrm>
                <a:off x="5599861" y="5082883"/>
                <a:ext cx="164953" cy="354247"/>
              </a:xfrm>
              <a:custGeom>
                <a:avLst/>
                <a:gdLst>
                  <a:gd name="connsiteX0" fmla="*/ 50972 w 164953"/>
                  <a:gd name="connsiteY0" fmla="*/ 11 h 354247"/>
                  <a:gd name="connsiteX1" fmla="*/ 164965 w 164953"/>
                  <a:gd name="connsiteY1" fmla="*/ 73779 h 354247"/>
                  <a:gd name="connsiteX2" fmla="*/ 127920 w 164953"/>
                  <a:gd name="connsiteY2" fmla="*/ 283869 h 354247"/>
                  <a:gd name="connsiteX3" fmla="*/ 13908 w 164953"/>
                  <a:gd name="connsiteY3" fmla="*/ 354259 h 354247"/>
                  <a:gd name="connsiteX4" fmla="*/ 11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0972" y="11"/>
                    </a:moveTo>
                    <a:lnTo>
                      <a:pt x="164965" y="73779"/>
                    </a:lnTo>
                    <a:lnTo>
                      <a:pt x="127920" y="283869"/>
                    </a:lnTo>
                    <a:lnTo>
                      <a:pt x="13908" y="354259"/>
                    </a:lnTo>
                    <a:lnTo>
                      <a:pt x="11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C258CF74-D777-F64B-6765-B274D7AFC564}"/>
                  </a:ext>
                </a:extLst>
              </p:cNvPr>
              <p:cNvSpPr/>
              <p:nvPr/>
            </p:nvSpPr>
            <p:spPr>
              <a:xfrm>
                <a:off x="5643961" y="5403611"/>
                <a:ext cx="417969" cy="126999"/>
              </a:xfrm>
              <a:custGeom>
                <a:avLst/>
                <a:gdLst>
                  <a:gd name="connsiteX0" fmla="*/ 11 w 417970"/>
                  <a:gd name="connsiteY0" fmla="*/ 63511 h 127000"/>
                  <a:gd name="connsiteX1" fmla="*/ 102864 w 417970"/>
                  <a:gd name="connsiteY1" fmla="*/ 11 h 127000"/>
                  <a:gd name="connsiteX2" fmla="*/ 337523 w 417970"/>
                  <a:gd name="connsiteY2" fmla="*/ 11 h 127000"/>
                  <a:gd name="connsiteX3" fmla="*/ 417982 w 417970"/>
                  <a:gd name="connsiteY3" fmla="*/ 63511 h 127000"/>
                  <a:gd name="connsiteX4" fmla="*/ 315130 w 417970"/>
                  <a:gd name="connsiteY4" fmla="*/ 127011 h 127000"/>
                  <a:gd name="connsiteX5" fmla="*/ 80470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1" y="63511"/>
                    </a:moveTo>
                    <a:lnTo>
                      <a:pt x="102864" y="11"/>
                    </a:lnTo>
                    <a:lnTo>
                      <a:pt x="337523" y="11"/>
                    </a:lnTo>
                    <a:lnTo>
                      <a:pt x="417982" y="63511"/>
                    </a:lnTo>
                    <a:lnTo>
                      <a:pt x="315130" y="127011"/>
                    </a:lnTo>
                    <a:lnTo>
                      <a:pt x="80470" y="12701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C63C6732-31A2-B653-A5DD-667D151B058F}"/>
                  </a:ext>
                </a:extLst>
              </p:cNvPr>
              <p:cNvSpPr/>
              <p:nvPr/>
            </p:nvSpPr>
            <p:spPr>
              <a:xfrm>
                <a:off x="6585911" y="5497094"/>
                <a:ext cx="167820" cy="431493"/>
              </a:xfrm>
              <a:custGeom>
                <a:avLst/>
                <a:gdLst>
                  <a:gd name="connsiteX0" fmla="*/ 79 w 167820"/>
                  <a:gd name="connsiteY0" fmla="*/ 296749 h 431494"/>
                  <a:gd name="connsiteX1" fmla="*/ 39991 w 167820"/>
                  <a:gd name="connsiteY1" fmla="*/ 70401 h 431494"/>
                  <a:gd name="connsiteX2" fmla="*/ 154002 w 167820"/>
                  <a:gd name="connsiteY2" fmla="*/ 11 h 431494"/>
                  <a:gd name="connsiteX3" fmla="*/ 167899 w 167820"/>
                  <a:gd name="connsiteY3" fmla="*/ 65247 h 431494"/>
                  <a:gd name="connsiteX4" fmla="*/ 111910 w 167820"/>
                  <a:gd name="connsiteY4" fmla="*/ 382779 h 431494"/>
                  <a:gd name="connsiteX5" fmla="*/ 54591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79" y="296749"/>
                    </a:moveTo>
                    <a:lnTo>
                      <a:pt x="39991" y="70401"/>
                    </a:lnTo>
                    <a:lnTo>
                      <a:pt x="154002" y="11"/>
                    </a:lnTo>
                    <a:lnTo>
                      <a:pt x="167899" y="65247"/>
                    </a:lnTo>
                    <a:lnTo>
                      <a:pt x="111910" y="382779"/>
                    </a:lnTo>
                    <a:lnTo>
                      <a:pt x="54591" y="431506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012C5EA3-C55F-90E2-7511-EED524A5528B}"/>
                  </a:ext>
                </a:extLst>
              </p:cNvPr>
              <p:cNvSpPr/>
              <p:nvPr/>
            </p:nvSpPr>
            <p:spPr>
              <a:xfrm>
                <a:off x="6247560" y="5082885"/>
                <a:ext cx="164953" cy="354247"/>
              </a:xfrm>
              <a:custGeom>
                <a:avLst/>
                <a:gdLst>
                  <a:gd name="connsiteX0" fmla="*/ 51040 w 164953"/>
                  <a:gd name="connsiteY0" fmla="*/ 11 h 354247"/>
                  <a:gd name="connsiteX1" fmla="*/ 165033 w 164953"/>
                  <a:gd name="connsiteY1" fmla="*/ 73779 h 354247"/>
                  <a:gd name="connsiteX2" fmla="*/ 127988 w 164953"/>
                  <a:gd name="connsiteY2" fmla="*/ 283869 h 354247"/>
                  <a:gd name="connsiteX3" fmla="*/ 13976 w 164953"/>
                  <a:gd name="connsiteY3" fmla="*/ 354259 h 354247"/>
                  <a:gd name="connsiteX4" fmla="*/ 79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040" y="11"/>
                    </a:moveTo>
                    <a:lnTo>
                      <a:pt x="165033" y="73779"/>
                    </a:lnTo>
                    <a:lnTo>
                      <a:pt x="127988" y="283869"/>
                    </a:lnTo>
                    <a:lnTo>
                      <a:pt x="13976" y="354259"/>
                    </a:lnTo>
                    <a:lnTo>
                      <a:pt x="79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8D61313-1060-266C-CBBE-5763EC93AF93}"/>
                  </a:ext>
                </a:extLst>
              </p:cNvPr>
              <p:cNvSpPr/>
              <p:nvPr/>
            </p:nvSpPr>
            <p:spPr>
              <a:xfrm>
                <a:off x="6810720" y="5497096"/>
                <a:ext cx="177051" cy="354247"/>
              </a:xfrm>
              <a:custGeom>
                <a:avLst/>
                <a:gdLst>
                  <a:gd name="connsiteX0" fmla="*/ 51108 w 177051"/>
                  <a:gd name="connsiteY0" fmla="*/ 65247 h 354247"/>
                  <a:gd name="connsiteX1" fmla="*/ 88011 w 177051"/>
                  <a:gd name="connsiteY1" fmla="*/ 11 h 354247"/>
                  <a:gd name="connsiteX2" fmla="*/ 177199 w 177051"/>
                  <a:gd name="connsiteY2" fmla="*/ 70401 h 354247"/>
                  <a:gd name="connsiteX3" fmla="*/ 140155 w 177051"/>
                  <a:gd name="connsiteY3" fmla="*/ 280491 h 354247"/>
                  <a:gd name="connsiteX4" fmla="*/ 147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108" y="65247"/>
                    </a:moveTo>
                    <a:lnTo>
                      <a:pt x="88011" y="11"/>
                    </a:lnTo>
                    <a:lnTo>
                      <a:pt x="177199" y="70401"/>
                    </a:lnTo>
                    <a:lnTo>
                      <a:pt x="140155" y="280491"/>
                    </a:lnTo>
                    <a:lnTo>
                      <a:pt x="147" y="354259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979EB3FF-52C4-C355-5A1D-814F965BD5BE}"/>
                  </a:ext>
                </a:extLst>
              </p:cNvPr>
              <p:cNvSpPr/>
              <p:nvPr/>
            </p:nvSpPr>
            <p:spPr>
              <a:xfrm>
                <a:off x="6895261" y="5082884"/>
                <a:ext cx="164953" cy="354247"/>
              </a:xfrm>
              <a:custGeom>
                <a:avLst/>
                <a:gdLst>
                  <a:gd name="connsiteX0" fmla="*/ 51108 w 164953"/>
                  <a:gd name="connsiteY0" fmla="*/ 11 h 354247"/>
                  <a:gd name="connsiteX1" fmla="*/ 165101 w 164953"/>
                  <a:gd name="connsiteY1" fmla="*/ 73779 h 354247"/>
                  <a:gd name="connsiteX2" fmla="*/ 128056 w 164953"/>
                  <a:gd name="connsiteY2" fmla="*/ 283869 h 354247"/>
                  <a:gd name="connsiteX3" fmla="*/ 14044 w 164953"/>
                  <a:gd name="connsiteY3" fmla="*/ 354259 h 354247"/>
                  <a:gd name="connsiteX4" fmla="*/ 147 w 164953"/>
                  <a:gd name="connsiteY4" fmla="*/ 289023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53" h="354247">
                    <a:moveTo>
                      <a:pt x="51108" y="11"/>
                    </a:moveTo>
                    <a:lnTo>
                      <a:pt x="165101" y="73779"/>
                    </a:lnTo>
                    <a:lnTo>
                      <a:pt x="128056" y="283869"/>
                    </a:lnTo>
                    <a:lnTo>
                      <a:pt x="14044" y="354259"/>
                    </a:lnTo>
                    <a:lnTo>
                      <a:pt x="147" y="289023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1C0D36B-2EB3-C3D0-388E-A048D1379563}"/>
                  </a:ext>
                </a:extLst>
              </p:cNvPr>
              <p:cNvSpPr/>
              <p:nvPr/>
            </p:nvSpPr>
            <p:spPr>
              <a:xfrm>
                <a:off x="7676751" y="5181362"/>
                <a:ext cx="353237" cy="101599"/>
              </a:xfrm>
              <a:custGeom>
                <a:avLst/>
                <a:gdLst>
                  <a:gd name="connsiteX0" fmla="*/ 217 w 353238"/>
                  <a:gd name="connsiteY0" fmla="*/ 39012 h 101599"/>
                  <a:gd name="connsiteX1" fmla="*/ 46072 w 353238"/>
                  <a:gd name="connsiteY1" fmla="*/ 30 h 101599"/>
                  <a:gd name="connsiteX2" fmla="*/ 353456 w 353238"/>
                  <a:gd name="connsiteY2" fmla="*/ 30 h 101599"/>
                  <a:gd name="connsiteX3" fmla="*/ 276527 w 353238"/>
                  <a:gd name="connsiteY3" fmla="*/ 101630 h 101599"/>
                  <a:gd name="connsiteX4" fmla="*/ 96981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17" y="39012"/>
                    </a:moveTo>
                    <a:lnTo>
                      <a:pt x="46072" y="30"/>
                    </a:lnTo>
                    <a:lnTo>
                      <a:pt x="353456" y="30"/>
                    </a:lnTo>
                    <a:lnTo>
                      <a:pt x="276527" y="101630"/>
                    </a:lnTo>
                    <a:lnTo>
                      <a:pt x="96981" y="101630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B7C7EA8D-412A-5B93-32EF-1EFB5FA971D5}"/>
                  </a:ext>
                </a:extLst>
              </p:cNvPr>
              <p:cNvSpPr/>
              <p:nvPr/>
            </p:nvSpPr>
            <p:spPr>
              <a:xfrm>
                <a:off x="7556136" y="5841760"/>
                <a:ext cx="339490" cy="101600"/>
              </a:xfrm>
              <a:custGeom>
                <a:avLst/>
                <a:gdLst>
                  <a:gd name="connsiteX0" fmla="*/ 119067 w 339491"/>
                  <a:gd name="connsiteY0" fmla="*/ 13 h 101600"/>
                  <a:gd name="connsiteX1" fmla="*/ 298613 w 339491"/>
                  <a:gd name="connsiteY1" fmla="*/ 13 h 101600"/>
                  <a:gd name="connsiteX2" fmla="*/ 339712 w 339491"/>
                  <a:gd name="connsiteY2" fmla="*/ 101613 h 101600"/>
                  <a:gd name="connsiteX3" fmla="*/ 32328 w 339491"/>
                  <a:gd name="connsiteY3" fmla="*/ 101613 h 101600"/>
                  <a:gd name="connsiteX4" fmla="*/ 220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067" y="13"/>
                    </a:moveTo>
                    <a:lnTo>
                      <a:pt x="298613" y="13"/>
                    </a:lnTo>
                    <a:lnTo>
                      <a:pt x="339712" y="101613"/>
                    </a:lnTo>
                    <a:lnTo>
                      <a:pt x="32328" y="101613"/>
                    </a:lnTo>
                    <a:lnTo>
                      <a:pt x="220" y="62631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4C1115C-D482-9786-C197-BB5C9BC152DC}"/>
                  </a:ext>
                </a:extLst>
              </p:cNvPr>
              <p:cNvSpPr/>
              <p:nvPr/>
            </p:nvSpPr>
            <p:spPr>
              <a:xfrm>
                <a:off x="7550425" y="5586346"/>
                <a:ext cx="141641" cy="283396"/>
              </a:xfrm>
              <a:custGeom>
                <a:avLst/>
                <a:gdLst>
                  <a:gd name="connsiteX0" fmla="*/ 40992 w 141641"/>
                  <a:gd name="connsiteY0" fmla="*/ 52206 h 283397"/>
                  <a:gd name="connsiteX1" fmla="*/ 70514 w 141641"/>
                  <a:gd name="connsiteY1" fmla="*/ 17 h 283397"/>
                  <a:gd name="connsiteX2" fmla="*/ 141865 w 141641"/>
                  <a:gd name="connsiteY2" fmla="*/ 56329 h 283397"/>
                  <a:gd name="connsiteX3" fmla="*/ 112229 w 141641"/>
                  <a:gd name="connsiteY3" fmla="*/ 224401 h 283397"/>
                  <a:gd name="connsiteX4" fmla="*/ 223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0992" y="52206"/>
                    </a:moveTo>
                    <a:lnTo>
                      <a:pt x="70514" y="17"/>
                    </a:lnTo>
                    <a:lnTo>
                      <a:pt x="141865" y="56329"/>
                    </a:lnTo>
                    <a:lnTo>
                      <a:pt x="112229" y="224401"/>
                    </a:lnTo>
                    <a:lnTo>
                      <a:pt x="223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C78F8235-2494-8232-E4F2-7B1E268527F6}"/>
                  </a:ext>
                </a:extLst>
              </p:cNvPr>
              <p:cNvSpPr/>
              <p:nvPr/>
            </p:nvSpPr>
            <p:spPr>
              <a:xfrm>
                <a:off x="8467143" y="5193180"/>
                <a:ext cx="145664" cy="345195"/>
              </a:xfrm>
              <a:custGeom>
                <a:avLst/>
                <a:gdLst>
                  <a:gd name="connsiteX0" fmla="*/ 113823 w 145664"/>
                  <a:gd name="connsiteY0" fmla="*/ 26 h 345195"/>
                  <a:gd name="connsiteX1" fmla="*/ 145932 w 145664"/>
                  <a:gd name="connsiteY1" fmla="*/ 39008 h 345195"/>
                  <a:gd name="connsiteX2" fmla="*/ 101140 w 145664"/>
                  <a:gd name="connsiteY2" fmla="*/ 293034 h 345195"/>
                  <a:gd name="connsiteX3" fmla="*/ 71618 w 145664"/>
                  <a:gd name="connsiteY3" fmla="*/ 345222 h 345195"/>
                  <a:gd name="connsiteX4" fmla="*/ 267 w 145664"/>
                  <a:gd name="connsiteY4" fmla="*/ 288911 h 345195"/>
                  <a:gd name="connsiteX5" fmla="*/ 32196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23" y="26"/>
                    </a:moveTo>
                    <a:lnTo>
                      <a:pt x="145932" y="39008"/>
                    </a:lnTo>
                    <a:lnTo>
                      <a:pt x="101140" y="293034"/>
                    </a:lnTo>
                    <a:lnTo>
                      <a:pt x="71618" y="345222"/>
                    </a:lnTo>
                    <a:lnTo>
                      <a:pt x="267" y="288911"/>
                    </a:lnTo>
                    <a:lnTo>
                      <a:pt x="32196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AA5C83F2-83E7-9F41-E542-938DE85F0A6E}"/>
                  </a:ext>
                </a:extLst>
              </p:cNvPr>
              <p:cNvSpPr/>
              <p:nvPr/>
            </p:nvSpPr>
            <p:spPr>
              <a:xfrm>
                <a:off x="8068584" y="5586346"/>
                <a:ext cx="141641" cy="283396"/>
              </a:xfrm>
              <a:custGeom>
                <a:avLst/>
                <a:gdLst>
                  <a:gd name="connsiteX0" fmla="*/ 41046 w 141641"/>
                  <a:gd name="connsiteY0" fmla="*/ 52206 h 283397"/>
                  <a:gd name="connsiteX1" fmla="*/ 70568 w 141641"/>
                  <a:gd name="connsiteY1" fmla="*/ 17 h 283397"/>
                  <a:gd name="connsiteX2" fmla="*/ 141919 w 141641"/>
                  <a:gd name="connsiteY2" fmla="*/ 56329 h 283397"/>
                  <a:gd name="connsiteX3" fmla="*/ 112283 w 141641"/>
                  <a:gd name="connsiteY3" fmla="*/ 224401 h 283397"/>
                  <a:gd name="connsiteX4" fmla="*/ 278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046" y="52206"/>
                    </a:moveTo>
                    <a:lnTo>
                      <a:pt x="70568" y="17"/>
                    </a:lnTo>
                    <a:lnTo>
                      <a:pt x="141919" y="56329"/>
                    </a:lnTo>
                    <a:lnTo>
                      <a:pt x="112283" y="224401"/>
                    </a:lnTo>
                    <a:lnTo>
                      <a:pt x="278" y="283415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8E8F9C8-31EA-22BC-82FB-9611A300ED5A}"/>
                  </a:ext>
                </a:extLst>
              </p:cNvPr>
              <p:cNvSpPr/>
              <p:nvPr/>
            </p:nvSpPr>
            <p:spPr>
              <a:xfrm>
                <a:off x="8985301" y="5193178"/>
                <a:ext cx="145664" cy="345195"/>
              </a:xfrm>
              <a:custGeom>
                <a:avLst/>
                <a:gdLst>
                  <a:gd name="connsiteX0" fmla="*/ 113878 w 145664"/>
                  <a:gd name="connsiteY0" fmla="*/ 26 h 345195"/>
                  <a:gd name="connsiteX1" fmla="*/ 145986 w 145664"/>
                  <a:gd name="connsiteY1" fmla="*/ 39008 h 345195"/>
                  <a:gd name="connsiteX2" fmla="*/ 101194 w 145664"/>
                  <a:gd name="connsiteY2" fmla="*/ 293034 h 345195"/>
                  <a:gd name="connsiteX3" fmla="*/ 71672 w 145664"/>
                  <a:gd name="connsiteY3" fmla="*/ 345222 h 345195"/>
                  <a:gd name="connsiteX4" fmla="*/ 321 w 145664"/>
                  <a:gd name="connsiteY4" fmla="*/ 288911 h 345195"/>
                  <a:gd name="connsiteX5" fmla="*/ 32250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878" y="26"/>
                    </a:moveTo>
                    <a:lnTo>
                      <a:pt x="145986" y="39008"/>
                    </a:lnTo>
                    <a:lnTo>
                      <a:pt x="101194" y="293034"/>
                    </a:lnTo>
                    <a:lnTo>
                      <a:pt x="71672" y="345222"/>
                    </a:lnTo>
                    <a:lnTo>
                      <a:pt x="321" y="288911"/>
                    </a:lnTo>
                    <a:lnTo>
                      <a:pt x="32250" y="107832"/>
                    </a:ln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1EC9058-D624-0A9E-8BE2-63BF1E1BD4FF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solidFill>
                <a:srgbClr val="808080">
                  <a:alpha val="25000"/>
                </a:srgbClr>
              </a:solidFill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25" name="그래픽 108">
              <a:extLst>
                <a:ext uri="{FF2B5EF4-FFF2-40B4-BE49-F238E27FC236}">
                  <a16:creationId xmlns:a16="http://schemas.microsoft.com/office/drawing/2014/main" id="{83A71D28-2FCA-8CE2-AA36-6B26D4B70B55}"/>
                </a:ext>
              </a:extLst>
            </p:cNvPr>
            <p:cNvGrpSpPr/>
            <p:nvPr/>
          </p:nvGrpSpPr>
          <p:grpSpPr>
            <a:xfrm>
              <a:off x="2450645" y="3429000"/>
              <a:ext cx="3128098" cy="952500"/>
              <a:chOff x="5938206" y="4990837"/>
              <a:chExt cx="3128095" cy="952526"/>
            </a:xfrm>
            <a:solidFill>
              <a:schemeClr val="bg1"/>
            </a:solidFill>
            <a:effectLst>
              <a:glow rad="25400">
                <a:srgbClr val="33CCCC"/>
              </a:glow>
              <a:outerShdw blurRad="177800" dir="2700000" algn="tl" rotWithShape="0">
                <a:srgbClr val="33CCCC"/>
              </a:outerShdw>
            </a:effectLst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7C6A5B24-7410-CC37-1CA9-37D3A55B38F2}"/>
                  </a:ext>
                </a:extLst>
              </p:cNvPr>
              <p:cNvSpPr/>
              <p:nvPr/>
            </p:nvSpPr>
            <p:spPr>
              <a:xfrm>
                <a:off x="6013513" y="5005607"/>
                <a:ext cx="182080" cy="431491"/>
              </a:xfrm>
              <a:custGeom>
                <a:avLst/>
                <a:gdLst>
                  <a:gd name="connsiteX0" fmla="*/ 141957 w 182080"/>
                  <a:gd name="connsiteY0" fmla="*/ 11 h 431494"/>
                  <a:gd name="connsiteX1" fmla="*/ 182092 w 182080"/>
                  <a:gd name="connsiteY1" fmla="*/ 48738 h 431494"/>
                  <a:gd name="connsiteX2" fmla="*/ 126103 w 182080"/>
                  <a:gd name="connsiteY2" fmla="*/ 366270 h 431494"/>
                  <a:gd name="connsiteX3" fmla="*/ 89200 w 182080"/>
                  <a:gd name="connsiteY3" fmla="*/ 431506 h 431494"/>
                  <a:gd name="connsiteX4" fmla="*/ 11 w 182080"/>
                  <a:gd name="connsiteY4" fmla="*/ 361117 h 431494"/>
                  <a:gd name="connsiteX5" fmla="*/ 39923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1957" y="11"/>
                    </a:moveTo>
                    <a:lnTo>
                      <a:pt x="182092" y="48738"/>
                    </a:lnTo>
                    <a:lnTo>
                      <a:pt x="126103" y="366270"/>
                    </a:lnTo>
                    <a:lnTo>
                      <a:pt x="89200" y="431506"/>
                    </a:lnTo>
                    <a:lnTo>
                      <a:pt x="11" y="361117"/>
                    </a:lnTo>
                    <a:lnTo>
                      <a:pt x="39923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CEA675AE-1509-6F7D-9E70-77EA21D58F85}"/>
                  </a:ext>
                </a:extLst>
              </p:cNvPr>
              <p:cNvSpPr/>
              <p:nvPr/>
            </p:nvSpPr>
            <p:spPr>
              <a:xfrm>
                <a:off x="5938206" y="5497063"/>
                <a:ext cx="167820" cy="431491"/>
              </a:xfrm>
              <a:custGeom>
                <a:avLst/>
                <a:gdLst>
                  <a:gd name="connsiteX0" fmla="*/ 11 w 167820"/>
                  <a:gd name="connsiteY0" fmla="*/ 296749 h 431494"/>
                  <a:gd name="connsiteX1" fmla="*/ 39923 w 167820"/>
                  <a:gd name="connsiteY1" fmla="*/ 70401 h 431494"/>
                  <a:gd name="connsiteX2" fmla="*/ 153934 w 167820"/>
                  <a:gd name="connsiteY2" fmla="*/ 11 h 431494"/>
                  <a:gd name="connsiteX3" fmla="*/ 167831 w 167820"/>
                  <a:gd name="connsiteY3" fmla="*/ 65247 h 431494"/>
                  <a:gd name="connsiteX4" fmla="*/ 111842 w 167820"/>
                  <a:gd name="connsiteY4" fmla="*/ 382779 h 431494"/>
                  <a:gd name="connsiteX5" fmla="*/ 54523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1" y="296749"/>
                    </a:moveTo>
                    <a:lnTo>
                      <a:pt x="39923" y="70401"/>
                    </a:lnTo>
                    <a:lnTo>
                      <a:pt x="153934" y="11"/>
                    </a:lnTo>
                    <a:lnTo>
                      <a:pt x="167831" y="65247"/>
                    </a:lnTo>
                    <a:lnTo>
                      <a:pt x="111842" y="382779"/>
                    </a:lnTo>
                    <a:lnTo>
                      <a:pt x="54523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7D93CA4-F347-C5AA-66CD-4925671D0D85}"/>
                  </a:ext>
                </a:extLst>
              </p:cNvPr>
              <p:cNvSpPr/>
              <p:nvPr/>
            </p:nvSpPr>
            <p:spPr>
              <a:xfrm>
                <a:off x="6320921" y="4990837"/>
                <a:ext cx="441547" cy="126999"/>
              </a:xfrm>
              <a:custGeom>
                <a:avLst/>
                <a:gdLst>
                  <a:gd name="connsiteX0" fmla="*/ 79 w 441548"/>
                  <a:gd name="connsiteY0" fmla="*/ 48738 h 126999"/>
                  <a:gd name="connsiteX1" fmla="*/ 57398 w 441548"/>
                  <a:gd name="connsiteY1" fmla="*/ 11 h 126999"/>
                  <a:gd name="connsiteX2" fmla="*/ 441628 w 441548"/>
                  <a:gd name="connsiteY2" fmla="*/ 11 h 126999"/>
                  <a:gd name="connsiteX3" fmla="*/ 345467 w 441548"/>
                  <a:gd name="connsiteY3" fmla="*/ 127011 h 126999"/>
                  <a:gd name="connsiteX4" fmla="*/ 121035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79" y="48738"/>
                    </a:moveTo>
                    <a:lnTo>
                      <a:pt x="57398" y="11"/>
                    </a:lnTo>
                    <a:lnTo>
                      <a:pt x="441628" y="11"/>
                    </a:lnTo>
                    <a:lnTo>
                      <a:pt x="345467" y="127011"/>
                    </a:lnTo>
                    <a:lnTo>
                      <a:pt x="121035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826B4FC4-D257-72D6-6D26-2F3F86E00696}"/>
                  </a:ext>
                </a:extLst>
              </p:cNvPr>
              <p:cNvSpPr/>
              <p:nvPr/>
            </p:nvSpPr>
            <p:spPr>
              <a:xfrm>
                <a:off x="6661212" y="5005611"/>
                <a:ext cx="182080" cy="431491"/>
              </a:xfrm>
              <a:custGeom>
                <a:avLst/>
                <a:gdLst>
                  <a:gd name="connsiteX0" fmla="*/ 142025 w 182080"/>
                  <a:gd name="connsiteY0" fmla="*/ 11 h 431494"/>
                  <a:gd name="connsiteX1" fmla="*/ 182160 w 182080"/>
                  <a:gd name="connsiteY1" fmla="*/ 48738 h 431494"/>
                  <a:gd name="connsiteX2" fmla="*/ 126171 w 182080"/>
                  <a:gd name="connsiteY2" fmla="*/ 366270 h 431494"/>
                  <a:gd name="connsiteX3" fmla="*/ 89268 w 182080"/>
                  <a:gd name="connsiteY3" fmla="*/ 431506 h 431494"/>
                  <a:gd name="connsiteX4" fmla="*/ 79 w 182080"/>
                  <a:gd name="connsiteY4" fmla="*/ 361117 h 431494"/>
                  <a:gd name="connsiteX5" fmla="*/ 39991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25" y="11"/>
                    </a:moveTo>
                    <a:lnTo>
                      <a:pt x="182160" y="48738"/>
                    </a:lnTo>
                    <a:lnTo>
                      <a:pt x="126171" y="366270"/>
                    </a:lnTo>
                    <a:lnTo>
                      <a:pt x="89268" y="431506"/>
                    </a:lnTo>
                    <a:lnTo>
                      <a:pt x="79" y="361117"/>
                    </a:lnTo>
                    <a:lnTo>
                      <a:pt x="39991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18F90055-3455-716C-AA9D-EC5E39D017CC}"/>
                  </a:ext>
                </a:extLst>
              </p:cNvPr>
              <p:cNvSpPr/>
              <p:nvPr/>
            </p:nvSpPr>
            <p:spPr>
              <a:xfrm>
                <a:off x="6170154" y="5816332"/>
                <a:ext cx="424363" cy="126999"/>
              </a:xfrm>
              <a:custGeom>
                <a:avLst/>
                <a:gdLst>
                  <a:gd name="connsiteX0" fmla="*/ 148638 w 424364"/>
                  <a:gd name="connsiteY0" fmla="*/ 11 h 127000"/>
                  <a:gd name="connsiteX1" fmla="*/ 373070 w 424364"/>
                  <a:gd name="connsiteY1" fmla="*/ 11 h 127000"/>
                  <a:gd name="connsiteX2" fmla="*/ 424444 w 424364"/>
                  <a:gd name="connsiteY2" fmla="*/ 127011 h 127000"/>
                  <a:gd name="connsiteX3" fmla="*/ 40214 w 424364"/>
                  <a:gd name="connsiteY3" fmla="*/ 127011 h 127000"/>
                  <a:gd name="connsiteX4" fmla="*/ 79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638" y="11"/>
                    </a:moveTo>
                    <a:lnTo>
                      <a:pt x="373070" y="11"/>
                    </a:lnTo>
                    <a:lnTo>
                      <a:pt x="424444" y="127011"/>
                    </a:lnTo>
                    <a:lnTo>
                      <a:pt x="40214" y="127011"/>
                    </a:lnTo>
                    <a:lnTo>
                      <a:pt x="79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8AD8F5C3-0C2C-4C40-37C9-B4D1E91063CF}"/>
                  </a:ext>
                </a:extLst>
              </p:cNvPr>
              <p:cNvSpPr/>
              <p:nvPr/>
            </p:nvSpPr>
            <p:spPr>
              <a:xfrm>
                <a:off x="6163013" y="5497067"/>
                <a:ext cx="177051" cy="354245"/>
              </a:xfrm>
              <a:custGeom>
                <a:avLst/>
                <a:gdLst>
                  <a:gd name="connsiteX0" fmla="*/ 51040 w 177051"/>
                  <a:gd name="connsiteY0" fmla="*/ 65247 h 354247"/>
                  <a:gd name="connsiteX1" fmla="*/ 87943 w 177051"/>
                  <a:gd name="connsiteY1" fmla="*/ 11 h 354247"/>
                  <a:gd name="connsiteX2" fmla="*/ 177131 w 177051"/>
                  <a:gd name="connsiteY2" fmla="*/ 70401 h 354247"/>
                  <a:gd name="connsiteX3" fmla="*/ 140087 w 177051"/>
                  <a:gd name="connsiteY3" fmla="*/ 280491 h 354247"/>
                  <a:gd name="connsiteX4" fmla="*/ 79 w 177051"/>
                  <a:gd name="connsiteY4" fmla="*/ 354259 h 35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51" h="354247">
                    <a:moveTo>
                      <a:pt x="51040" y="65247"/>
                    </a:moveTo>
                    <a:lnTo>
                      <a:pt x="87943" y="11"/>
                    </a:lnTo>
                    <a:lnTo>
                      <a:pt x="177131" y="70401"/>
                    </a:lnTo>
                    <a:lnTo>
                      <a:pt x="140087" y="280491"/>
                    </a:lnTo>
                    <a:lnTo>
                      <a:pt x="79" y="3542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3F20970F-7231-7FA9-59E1-1107370CB66D}"/>
                  </a:ext>
                </a:extLst>
              </p:cNvPr>
              <p:cNvSpPr/>
              <p:nvPr/>
            </p:nvSpPr>
            <p:spPr>
              <a:xfrm>
                <a:off x="6291653" y="5403585"/>
                <a:ext cx="417969" cy="126999"/>
              </a:xfrm>
              <a:custGeom>
                <a:avLst/>
                <a:gdLst>
                  <a:gd name="connsiteX0" fmla="*/ 79 w 417970"/>
                  <a:gd name="connsiteY0" fmla="*/ 63511 h 127000"/>
                  <a:gd name="connsiteX1" fmla="*/ 102932 w 417970"/>
                  <a:gd name="connsiteY1" fmla="*/ 11 h 127000"/>
                  <a:gd name="connsiteX2" fmla="*/ 337591 w 417970"/>
                  <a:gd name="connsiteY2" fmla="*/ 11 h 127000"/>
                  <a:gd name="connsiteX3" fmla="*/ 418050 w 417970"/>
                  <a:gd name="connsiteY3" fmla="*/ 63511 h 127000"/>
                  <a:gd name="connsiteX4" fmla="*/ 315198 w 417970"/>
                  <a:gd name="connsiteY4" fmla="*/ 127011 h 127000"/>
                  <a:gd name="connsiteX5" fmla="*/ 80538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79" y="63511"/>
                    </a:moveTo>
                    <a:lnTo>
                      <a:pt x="102932" y="11"/>
                    </a:lnTo>
                    <a:lnTo>
                      <a:pt x="337591" y="11"/>
                    </a:lnTo>
                    <a:lnTo>
                      <a:pt x="418050" y="63511"/>
                    </a:lnTo>
                    <a:lnTo>
                      <a:pt x="315198" y="127011"/>
                    </a:lnTo>
                    <a:lnTo>
                      <a:pt x="80538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B5093CC-F4D9-1560-1E4D-E6EC5B737BF8}"/>
                  </a:ext>
                </a:extLst>
              </p:cNvPr>
              <p:cNvSpPr/>
              <p:nvPr/>
            </p:nvSpPr>
            <p:spPr>
              <a:xfrm>
                <a:off x="6968618" y="4990838"/>
                <a:ext cx="441547" cy="126999"/>
              </a:xfrm>
              <a:custGeom>
                <a:avLst/>
                <a:gdLst>
                  <a:gd name="connsiteX0" fmla="*/ 147 w 441548"/>
                  <a:gd name="connsiteY0" fmla="*/ 48738 h 126999"/>
                  <a:gd name="connsiteX1" fmla="*/ 57466 w 441548"/>
                  <a:gd name="connsiteY1" fmla="*/ 11 h 126999"/>
                  <a:gd name="connsiteX2" fmla="*/ 441696 w 441548"/>
                  <a:gd name="connsiteY2" fmla="*/ 11 h 126999"/>
                  <a:gd name="connsiteX3" fmla="*/ 345535 w 441548"/>
                  <a:gd name="connsiteY3" fmla="*/ 127011 h 126999"/>
                  <a:gd name="connsiteX4" fmla="*/ 121103 w 441548"/>
                  <a:gd name="connsiteY4" fmla="*/ 127011 h 1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48" h="126999">
                    <a:moveTo>
                      <a:pt x="147" y="48738"/>
                    </a:moveTo>
                    <a:lnTo>
                      <a:pt x="57466" y="11"/>
                    </a:lnTo>
                    <a:lnTo>
                      <a:pt x="441696" y="11"/>
                    </a:lnTo>
                    <a:lnTo>
                      <a:pt x="345535" y="127011"/>
                    </a:lnTo>
                    <a:lnTo>
                      <a:pt x="121103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01EC6429-7D78-0B11-4661-45F040F39409}"/>
                  </a:ext>
                </a:extLst>
              </p:cNvPr>
              <p:cNvSpPr/>
              <p:nvPr/>
            </p:nvSpPr>
            <p:spPr>
              <a:xfrm>
                <a:off x="7308910" y="5005612"/>
                <a:ext cx="182080" cy="431491"/>
              </a:xfrm>
              <a:custGeom>
                <a:avLst/>
                <a:gdLst>
                  <a:gd name="connsiteX0" fmla="*/ 142093 w 182080"/>
                  <a:gd name="connsiteY0" fmla="*/ 11 h 431494"/>
                  <a:gd name="connsiteX1" fmla="*/ 182228 w 182080"/>
                  <a:gd name="connsiteY1" fmla="*/ 48738 h 431494"/>
                  <a:gd name="connsiteX2" fmla="*/ 126239 w 182080"/>
                  <a:gd name="connsiteY2" fmla="*/ 366270 h 431494"/>
                  <a:gd name="connsiteX3" fmla="*/ 89336 w 182080"/>
                  <a:gd name="connsiteY3" fmla="*/ 431506 h 431494"/>
                  <a:gd name="connsiteX4" fmla="*/ 147 w 182080"/>
                  <a:gd name="connsiteY4" fmla="*/ 361117 h 431494"/>
                  <a:gd name="connsiteX5" fmla="*/ 40059 w 182080"/>
                  <a:gd name="connsiteY5" fmla="*/ 134768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0" h="431494">
                    <a:moveTo>
                      <a:pt x="142093" y="11"/>
                    </a:moveTo>
                    <a:lnTo>
                      <a:pt x="182228" y="48738"/>
                    </a:lnTo>
                    <a:lnTo>
                      <a:pt x="126239" y="366270"/>
                    </a:lnTo>
                    <a:lnTo>
                      <a:pt x="89336" y="431506"/>
                    </a:lnTo>
                    <a:lnTo>
                      <a:pt x="147" y="361117"/>
                    </a:lnTo>
                    <a:lnTo>
                      <a:pt x="40059" y="1347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78387D69-0D88-1016-AB1E-8C540A9F6C3F}"/>
                  </a:ext>
                </a:extLst>
              </p:cNvPr>
              <p:cNvSpPr/>
              <p:nvPr/>
            </p:nvSpPr>
            <p:spPr>
              <a:xfrm>
                <a:off x="7233603" y="5497069"/>
                <a:ext cx="167820" cy="431491"/>
              </a:xfrm>
              <a:custGeom>
                <a:avLst/>
                <a:gdLst>
                  <a:gd name="connsiteX0" fmla="*/ 147 w 167820"/>
                  <a:gd name="connsiteY0" fmla="*/ 296749 h 431494"/>
                  <a:gd name="connsiteX1" fmla="*/ 40059 w 167820"/>
                  <a:gd name="connsiteY1" fmla="*/ 70401 h 431494"/>
                  <a:gd name="connsiteX2" fmla="*/ 154070 w 167820"/>
                  <a:gd name="connsiteY2" fmla="*/ 11 h 431494"/>
                  <a:gd name="connsiteX3" fmla="*/ 167967 w 167820"/>
                  <a:gd name="connsiteY3" fmla="*/ 65247 h 431494"/>
                  <a:gd name="connsiteX4" fmla="*/ 111978 w 167820"/>
                  <a:gd name="connsiteY4" fmla="*/ 382779 h 431494"/>
                  <a:gd name="connsiteX5" fmla="*/ 54659 w 167820"/>
                  <a:gd name="connsiteY5" fmla="*/ 431506 h 43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820" h="431494">
                    <a:moveTo>
                      <a:pt x="147" y="296749"/>
                    </a:moveTo>
                    <a:lnTo>
                      <a:pt x="40059" y="70401"/>
                    </a:lnTo>
                    <a:lnTo>
                      <a:pt x="154070" y="11"/>
                    </a:lnTo>
                    <a:lnTo>
                      <a:pt x="167967" y="65247"/>
                    </a:lnTo>
                    <a:lnTo>
                      <a:pt x="111978" y="382779"/>
                    </a:lnTo>
                    <a:lnTo>
                      <a:pt x="54659" y="4315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8522115E-07DE-600C-3B30-D59FA342D3BE}"/>
                  </a:ext>
                </a:extLst>
              </p:cNvPr>
              <p:cNvSpPr/>
              <p:nvPr/>
            </p:nvSpPr>
            <p:spPr>
              <a:xfrm>
                <a:off x="6817852" y="5816335"/>
                <a:ext cx="424363" cy="126999"/>
              </a:xfrm>
              <a:custGeom>
                <a:avLst/>
                <a:gdLst>
                  <a:gd name="connsiteX0" fmla="*/ 148706 w 424364"/>
                  <a:gd name="connsiteY0" fmla="*/ 11 h 127000"/>
                  <a:gd name="connsiteX1" fmla="*/ 373138 w 424364"/>
                  <a:gd name="connsiteY1" fmla="*/ 11 h 127000"/>
                  <a:gd name="connsiteX2" fmla="*/ 424512 w 424364"/>
                  <a:gd name="connsiteY2" fmla="*/ 127011 h 127000"/>
                  <a:gd name="connsiteX3" fmla="*/ 40282 w 424364"/>
                  <a:gd name="connsiteY3" fmla="*/ 127011 h 127000"/>
                  <a:gd name="connsiteX4" fmla="*/ 147 w 424364"/>
                  <a:gd name="connsiteY4" fmla="*/ 78284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364" h="127000">
                    <a:moveTo>
                      <a:pt x="148706" y="11"/>
                    </a:moveTo>
                    <a:lnTo>
                      <a:pt x="373138" y="11"/>
                    </a:lnTo>
                    <a:lnTo>
                      <a:pt x="424512" y="127011"/>
                    </a:lnTo>
                    <a:lnTo>
                      <a:pt x="40282" y="127011"/>
                    </a:lnTo>
                    <a:lnTo>
                      <a:pt x="147" y="782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EDD6D9F-33A2-8A5C-BD3D-12F69DA6DF40}"/>
                  </a:ext>
                </a:extLst>
              </p:cNvPr>
              <p:cNvSpPr/>
              <p:nvPr/>
            </p:nvSpPr>
            <p:spPr>
              <a:xfrm>
                <a:off x="6939354" y="5403586"/>
                <a:ext cx="417969" cy="126999"/>
              </a:xfrm>
              <a:custGeom>
                <a:avLst/>
                <a:gdLst>
                  <a:gd name="connsiteX0" fmla="*/ 147 w 417970"/>
                  <a:gd name="connsiteY0" fmla="*/ 63511 h 127000"/>
                  <a:gd name="connsiteX1" fmla="*/ 103000 w 417970"/>
                  <a:gd name="connsiteY1" fmla="*/ 11 h 127000"/>
                  <a:gd name="connsiteX2" fmla="*/ 337659 w 417970"/>
                  <a:gd name="connsiteY2" fmla="*/ 11 h 127000"/>
                  <a:gd name="connsiteX3" fmla="*/ 418118 w 417970"/>
                  <a:gd name="connsiteY3" fmla="*/ 63511 h 127000"/>
                  <a:gd name="connsiteX4" fmla="*/ 315266 w 417970"/>
                  <a:gd name="connsiteY4" fmla="*/ 127011 h 127000"/>
                  <a:gd name="connsiteX5" fmla="*/ 80606 w 417970"/>
                  <a:gd name="connsiteY5" fmla="*/ 127011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970" h="127000">
                    <a:moveTo>
                      <a:pt x="147" y="63511"/>
                    </a:moveTo>
                    <a:lnTo>
                      <a:pt x="103000" y="11"/>
                    </a:lnTo>
                    <a:lnTo>
                      <a:pt x="337659" y="11"/>
                    </a:lnTo>
                    <a:lnTo>
                      <a:pt x="418118" y="63511"/>
                    </a:lnTo>
                    <a:lnTo>
                      <a:pt x="315266" y="127011"/>
                    </a:lnTo>
                    <a:lnTo>
                      <a:pt x="80606" y="1270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7A4B0F0-10FC-CD9B-481E-41CCD8A7E2B0}"/>
                  </a:ext>
                </a:extLst>
              </p:cNvPr>
              <p:cNvSpPr/>
              <p:nvPr/>
            </p:nvSpPr>
            <p:spPr>
              <a:xfrm>
                <a:off x="7948977" y="5193156"/>
                <a:ext cx="145664" cy="345193"/>
              </a:xfrm>
              <a:custGeom>
                <a:avLst/>
                <a:gdLst>
                  <a:gd name="connsiteX0" fmla="*/ 113769 w 145664"/>
                  <a:gd name="connsiteY0" fmla="*/ 26 h 345195"/>
                  <a:gd name="connsiteX1" fmla="*/ 145877 w 145664"/>
                  <a:gd name="connsiteY1" fmla="*/ 39008 h 345195"/>
                  <a:gd name="connsiteX2" fmla="*/ 101086 w 145664"/>
                  <a:gd name="connsiteY2" fmla="*/ 293034 h 345195"/>
                  <a:gd name="connsiteX3" fmla="*/ 71563 w 145664"/>
                  <a:gd name="connsiteY3" fmla="*/ 345222 h 345195"/>
                  <a:gd name="connsiteX4" fmla="*/ 213 w 145664"/>
                  <a:gd name="connsiteY4" fmla="*/ 288911 h 345195"/>
                  <a:gd name="connsiteX5" fmla="*/ 32142 w 145664"/>
                  <a:gd name="connsiteY5" fmla="*/ 10783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664" h="345195">
                    <a:moveTo>
                      <a:pt x="113769" y="26"/>
                    </a:moveTo>
                    <a:lnTo>
                      <a:pt x="145877" y="39008"/>
                    </a:lnTo>
                    <a:lnTo>
                      <a:pt x="101086" y="293034"/>
                    </a:lnTo>
                    <a:lnTo>
                      <a:pt x="71563" y="345222"/>
                    </a:lnTo>
                    <a:lnTo>
                      <a:pt x="213" y="288911"/>
                    </a:lnTo>
                    <a:lnTo>
                      <a:pt x="32142" y="10783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320645A-B8CC-FA79-E900-6095C20E489C}"/>
                  </a:ext>
                </a:extLst>
              </p:cNvPr>
              <p:cNvSpPr/>
              <p:nvPr/>
            </p:nvSpPr>
            <p:spPr>
              <a:xfrm>
                <a:off x="7888730" y="5586322"/>
                <a:ext cx="134256" cy="345193"/>
              </a:xfrm>
              <a:custGeom>
                <a:avLst/>
                <a:gdLst>
                  <a:gd name="connsiteX0" fmla="*/ 214 w 134256"/>
                  <a:gd name="connsiteY0" fmla="*/ 237407 h 345195"/>
                  <a:gd name="connsiteX1" fmla="*/ 32143 w 134256"/>
                  <a:gd name="connsiteY1" fmla="*/ 56328 h 345195"/>
                  <a:gd name="connsiteX2" fmla="*/ 123353 w 134256"/>
                  <a:gd name="connsiteY2" fmla="*/ 16 h 345195"/>
                  <a:gd name="connsiteX3" fmla="*/ 134470 w 134256"/>
                  <a:gd name="connsiteY3" fmla="*/ 52205 h 345195"/>
                  <a:gd name="connsiteX4" fmla="*/ 89679 w 134256"/>
                  <a:gd name="connsiteY4" fmla="*/ 306230 h 345195"/>
                  <a:gd name="connsiteX5" fmla="*/ 43824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14" y="237407"/>
                    </a:moveTo>
                    <a:lnTo>
                      <a:pt x="32143" y="56328"/>
                    </a:lnTo>
                    <a:lnTo>
                      <a:pt x="123353" y="16"/>
                    </a:lnTo>
                    <a:lnTo>
                      <a:pt x="134470" y="52205"/>
                    </a:lnTo>
                    <a:lnTo>
                      <a:pt x="89679" y="306230"/>
                    </a:lnTo>
                    <a:lnTo>
                      <a:pt x="43824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E7F55492-D51E-5E3D-9A30-095E414BF10B}"/>
                  </a:ext>
                </a:extLst>
              </p:cNvPr>
              <p:cNvSpPr/>
              <p:nvPr/>
            </p:nvSpPr>
            <p:spPr>
              <a:xfrm>
                <a:off x="7618050" y="5254954"/>
                <a:ext cx="131962" cy="283396"/>
              </a:xfrm>
              <a:custGeom>
                <a:avLst/>
                <a:gdLst>
                  <a:gd name="connsiteX0" fmla="*/ 40990 w 131962"/>
                  <a:gd name="connsiteY0" fmla="*/ 26 h 283397"/>
                  <a:gd name="connsiteX1" fmla="*/ 132184 w 131962"/>
                  <a:gd name="connsiteY1" fmla="*/ 59040 h 283397"/>
                  <a:gd name="connsiteX2" fmla="*/ 102548 w 131962"/>
                  <a:gd name="connsiteY2" fmla="*/ 227112 h 283397"/>
                  <a:gd name="connsiteX3" fmla="*/ 11339 w 131962"/>
                  <a:gd name="connsiteY3" fmla="*/ 283424 h 283397"/>
                  <a:gd name="connsiteX4" fmla="*/ 221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0990" y="26"/>
                    </a:moveTo>
                    <a:lnTo>
                      <a:pt x="132184" y="59040"/>
                    </a:lnTo>
                    <a:lnTo>
                      <a:pt x="102548" y="227112"/>
                    </a:lnTo>
                    <a:lnTo>
                      <a:pt x="11339" y="283424"/>
                    </a:lnTo>
                    <a:lnTo>
                      <a:pt x="221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862F8D93-1526-0AE5-4076-4842F00F2DC2}"/>
                  </a:ext>
                </a:extLst>
              </p:cNvPr>
              <p:cNvSpPr/>
              <p:nvPr/>
            </p:nvSpPr>
            <p:spPr>
              <a:xfrm>
                <a:off x="7653330" y="5511536"/>
                <a:ext cx="334375" cy="101600"/>
              </a:xfrm>
              <a:custGeom>
                <a:avLst/>
                <a:gdLst>
                  <a:gd name="connsiteX0" fmla="*/ 218 w 334376"/>
                  <a:gd name="connsiteY0" fmla="*/ 50821 h 101600"/>
                  <a:gd name="connsiteX1" fmla="*/ 82500 w 334376"/>
                  <a:gd name="connsiteY1" fmla="*/ 21 h 101600"/>
                  <a:gd name="connsiteX2" fmla="*/ 270227 w 334376"/>
                  <a:gd name="connsiteY2" fmla="*/ 21 h 101600"/>
                  <a:gd name="connsiteX3" fmla="*/ 334594 w 334376"/>
                  <a:gd name="connsiteY3" fmla="*/ 50821 h 101600"/>
                  <a:gd name="connsiteX4" fmla="*/ 252312 w 334376"/>
                  <a:gd name="connsiteY4" fmla="*/ 101621 h 101600"/>
                  <a:gd name="connsiteX5" fmla="*/ 64585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18" y="50821"/>
                    </a:moveTo>
                    <a:lnTo>
                      <a:pt x="82500" y="21"/>
                    </a:lnTo>
                    <a:lnTo>
                      <a:pt x="270227" y="21"/>
                    </a:lnTo>
                    <a:lnTo>
                      <a:pt x="334594" y="50821"/>
                    </a:lnTo>
                    <a:lnTo>
                      <a:pt x="252312" y="101621"/>
                    </a:lnTo>
                    <a:lnTo>
                      <a:pt x="64585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918A373B-4454-F59C-D1F4-D9CB61CED682}"/>
                  </a:ext>
                </a:extLst>
              </p:cNvPr>
              <p:cNvSpPr/>
              <p:nvPr/>
            </p:nvSpPr>
            <p:spPr>
              <a:xfrm>
                <a:off x="8194903" y="5181338"/>
                <a:ext cx="353237" cy="101599"/>
              </a:xfrm>
              <a:custGeom>
                <a:avLst/>
                <a:gdLst>
                  <a:gd name="connsiteX0" fmla="*/ 271 w 353238"/>
                  <a:gd name="connsiteY0" fmla="*/ 39012 h 101599"/>
                  <a:gd name="connsiteX1" fmla="*/ 46127 w 353238"/>
                  <a:gd name="connsiteY1" fmla="*/ 30 h 101599"/>
                  <a:gd name="connsiteX2" fmla="*/ 353510 w 353238"/>
                  <a:gd name="connsiteY2" fmla="*/ 30 h 101599"/>
                  <a:gd name="connsiteX3" fmla="*/ 276581 w 353238"/>
                  <a:gd name="connsiteY3" fmla="*/ 101630 h 101599"/>
                  <a:gd name="connsiteX4" fmla="*/ 97036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271" y="39012"/>
                    </a:moveTo>
                    <a:lnTo>
                      <a:pt x="46127" y="30"/>
                    </a:lnTo>
                    <a:lnTo>
                      <a:pt x="353510" y="30"/>
                    </a:lnTo>
                    <a:lnTo>
                      <a:pt x="276581" y="101630"/>
                    </a:lnTo>
                    <a:lnTo>
                      <a:pt x="97036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901B945-8DA6-94FF-E55A-04FB384B0058}"/>
                  </a:ext>
                </a:extLst>
              </p:cNvPr>
              <p:cNvSpPr/>
              <p:nvPr/>
            </p:nvSpPr>
            <p:spPr>
              <a:xfrm>
                <a:off x="8406889" y="5586322"/>
                <a:ext cx="134256" cy="345193"/>
              </a:xfrm>
              <a:custGeom>
                <a:avLst/>
                <a:gdLst>
                  <a:gd name="connsiteX0" fmla="*/ 269 w 134256"/>
                  <a:gd name="connsiteY0" fmla="*/ 237407 h 345195"/>
                  <a:gd name="connsiteX1" fmla="*/ 32198 w 134256"/>
                  <a:gd name="connsiteY1" fmla="*/ 56328 h 345195"/>
                  <a:gd name="connsiteX2" fmla="*/ 123407 w 134256"/>
                  <a:gd name="connsiteY2" fmla="*/ 16 h 345195"/>
                  <a:gd name="connsiteX3" fmla="*/ 134525 w 134256"/>
                  <a:gd name="connsiteY3" fmla="*/ 52205 h 345195"/>
                  <a:gd name="connsiteX4" fmla="*/ 89733 w 134256"/>
                  <a:gd name="connsiteY4" fmla="*/ 306230 h 345195"/>
                  <a:gd name="connsiteX5" fmla="*/ 43878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269" y="237407"/>
                    </a:moveTo>
                    <a:lnTo>
                      <a:pt x="32198" y="56328"/>
                    </a:lnTo>
                    <a:lnTo>
                      <a:pt x="123407" y="16"/>
                    </a:lnTo>
                    <a:lnTo>
                      <a:pt x="134525" y="52205"/>
                    </a:lnTo>
                    <a:lnTo>
                      <a:pt x="89733" y="306230"/>
                    </a:lnTo>
                    <a:lnTo>
                      <a:pt x="43878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F3EF6112-EC37-4324-49DF-13AA4D72BB19}"/>
                  </a:ext>
                </a:extLst>
              </p:cNvPr>
              <p:cNvSpPr/>
              <p:nvPr/>
            </p:nvSpPr>
            <p:spPr>
              <a:xfrm>
                <a:off x="8074289" y="5841734"/>
                <a:ext cx="339490" cy="101600"/>
              </a:xfrm>
              <a:custGeom>
                <a:avLst/>
                <a:gdLst>
                  <a:gd name="connsiteX0" fmla="*/ 119122 w 339491"/>
                  <a:gd name="connsiteY0" fmla="*/ 13 h 101600"/>
                  <a:gd name="connsiteX1" fmla="*/ 298667 w 339491"/>
                  <a:gd name="connsiteY1" fmla="*/ 13 h 101600"/>
                  <a:gd name="connsiteX2" fmla="*/ 339767 w 339491"/>
                  <a:gd name="connsiteY2" fmla="*/ 101613 h 101600"/>
                  <a:gd name="connsiteX3" fmla="*/ 32383 w 339491"/>
                  <a:gd name="connsiteY3" fmla="*/ 101613 h 101600"/>
                  <a:gd name="connsiteX4" fmla="*/ 275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22" y="13"/>
                    </a:moveTo>
                    <a:lnTo>
                      <a:pt x="298667" y="13"/>
                    </a:lnTo>
                    <a:lnTo>
                      <a:pt x="339767" y="101613"/>
                    </a:lnTo>
                    <a:lnTo>
                      <a:pt x="32383" y="101613"/>
                    </a:lnTo>
                    <a:lnTo>
                      <a:pt x="275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6F72559-E195-3BF6-9020-03FE97765BA0}"/>
                  </a:ext>
                </a:extLst>
              </p:cNvPr>
              <p:cNvSpPr/>
              <p:nvPr/>
            </p:nvSpPr>
            <p:spPr>
              <a:xfrm>
                <a:off x="8136209" y="5254954"/>
                <a:ext cx="131962" cy="283396"/>
              </a:xfrm>
              <a:custGeom>
                <a:avLst/>
                <a:gdLst>
                  <a:gd name="connsiteX0" fmla="*/ 41044 w 131962"/>
                  <a:gd name="connsiteY0" fmla="*/ 26 h 283397"/>
                  <a:gd name="connsiteX1" fmla="*/ 132239 w 131962"/>
                  <a:gd name="connsiteY1" fmla="*/ 59040 h 283397"/>
                  <a:gd name="connsiteX2" fmla="*/ 102603 w 131962"/>
                  <a:gd name="connsiteY2" fmla="*/ 227112 h 283397"/>
                  <a:gd name="connsiteX3" fmla="*/ 11394 w 131962"/>
                  <a:gd name="connsiteY3" fmla="*/ 283424 h 283397"/>
                  <a:gd name="connsiteX4" fmla="*/ 276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44" y="26"/>
                    </a:moveTo>
                    <a:lnTo>
                      <a:pt x="132239" y="59040"/>
                    </a:lnTo>
                    <a:lnTo>
                      <a:pt x="102603" y="227112"/>
                    </a:lnTo>
                    <a:lnTo>
                      <a:pt x="11394" y="283424"/>
                    </a:lnTo>
                    <a:lnTo>
                      <a:pt x="276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387ADB0-BDEB-BC58-4F3A-83C54D5A597F}"/>
                  </a:ext>
                </a:extLst>
              </p:cNvPr>
              <p:cNvSpPr/>
              <p:nvPr/>
            </p:nvSpPr>
            <p:spPr>
              <a:xfrm>
                <a:off x="8171489" y="5511536"/>
                <a:ext cx="334375" cy="101600"/>
              </a:xfrm>
              <a:custGeom>
                <a:avLst/>
                <a:gdLst>
                  <a:gd name="connsiteX0" fmla="*/ 272 w 334376"/>
                  <a:gd name="connsiteY0" fmla="*/ 50821 h 101600"/>
                  <a:gd name="connsiteX1" fmla="*/ 82554 w 334376"/>
                  <a:gd name="connsiteY1" fmla="*/ 21 h 101600"/>
                  <a:gd name="connsiteX2" fmla="*/ 270282 w 334376"/>
                  <a:gd name="connsiteY2" fmla="*/ 21 h 101600"/>
                  <a:gd name="connsiteX3" fmla="*/ 334649 w 334376"/>
                  <a:gd name="connsiteY3" fmla="*/ 50821 h 101600"/>
                  <a:gd name="connsiteX4" fmla="*/ 252367 w 334376"/>
                  <a:gd name="connsiteY4" fmla="*/ 101621 h 101600"/>
                  <a:gd name="connsiteX5" fmla="*/ 64639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272" y="50821"/>
                    </a:moveTo>
                    <a:lnTo>
                      <a:pt x="82554" y="21"/>
                    </a:lnTo>
                    <a:lnTo>
                      <a:pt x="270282" y="21"/>
                    </a:lnTo>
                    <a:lnTo>
                      <a:pt x="334649" y="50821"/>
                    </a:lnTo>
                    <a:lnTo>
                      <a:pt x="252367" y="101621"/>
                    </a:lnTo>
                    <a:lnTo>
                      <a:pt x="64639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0FA151CE-0F7D-79FF-56DE-791B0881628E}"/>
                  </a:ext>
                </a:extLst>
              </p:cNvPr>
              <p:cNvSpPr/>
              <p:nvPr/>
            </p:nvSpPr>
            <p:spPr>
              <a:xfrm>
                <a:off x="8713064" y="5181338"/>
                <a:ext cx="353237" cy="101599"/>
              </a:xfrm>
              <a:custGeom>
                <a:avLst/>
                <a:gdLst>
                  <a:gd name="connsiteX0" fmla="*/ 326 w 353238"/>
                  <a:gd name="connsiteY0" fmla="*/ 39012 h 101599"/>
                  <a:gd name="connsiteX1" fmla="*/ 46181 w 353238"/>
                  <a:gd name="connsiteY1" fmla="*/ 30 h 101599"/>
                  <a:gd name="connsiteX2" fmla="*/ 353565 w 353238"/>
                  <a:gd name="connsiteY2" fmla="*/ 30 h 101599"/>
                  <a:gd name="connsiteX3" fmla="*/ 276636 w 353238"/>
                  <a:gd name="connsiteY3" fmla="*/ 101630 h 101599"/>
                  <a:gd name="connsiteX4" fmla="*/ 97090 w 353238"/>
                  <a:gd name="connsiteY4" fmla="*/ 101630 h 1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238" h="101599">
                    <a:moveTo>
                      <a:pt x="326" y="39012"/>
                    </a:moveTo>
                    <a:lnTo>
                      <a:pt x="46181" y="30"/>
                    </a:lnTo>
                    <a:lnTo>
                      <a:pt x="353565" y="30"/>
                    </a:lnTo>
                    <a:lnTo>
                      <a:pt x="276636" y="101630"/>
                    </a:lnTo>
                    <a:lnTo>
                      <a:pt x="97090" y="10163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BDF836BA-DDFC-2A69-5A4D-9BD534690CE4}"/>
                  </a:ext>
                </a:extLst>
              </p:cNvPr>
              <p:cNvSpPr/>
              <p:nvPr/>
            </p:nvSpPr>
            <p:spPr>
              <a:xfrm>
                <a:off x="8925051" y="5586322"/>
                <a:ext cx="134256" cy="345193"/>
              </a:xfrm>
              <a:custGeom>
                <a:avLst/>
                <a:gdLst>
                  <a:gd name="connsiteX0" fmla="*/ 323 w 134256"/>
                  <a:gd name="connsiteY0" fmla="*/ 237407 h 345195"/>
                  <a:gd name="connsiteX1" fmla="*/ 32252 w 134256"/>
                  <a:gd name="connsiteY1" fmla="*/ 56328 h 345195"/>
                  <a:gd name="connsiteX2" fmla="*/ 123461 w 134256"/>
                  <a:gd name="connsiteY2" fmla="*/ 16 h 345195"/>
                  <a:gd name="connsiteX3" fmla="*/ 134579 w 134256"/>
                  <a:gd name="connsiteY3" fmla="*/ 52205 h 345195"/>
                  <a:gd name="connsiteX4" fmla="*/ 89788 w 134256"/>
                  <a:gd name="connsiteY4" fmla="*/ 306230 h 345195"/>
                  <a:gd name="connsiteX5" fmla="*/ 43933 w 134256"/>
                  <a:gd name="connsiteY5" fmla="*/ 345212 h 34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56" h="345195">
                    <a:moveTo>
                      <a:pt x="323" y="237407"/>
                    </a:moveTo>
                    <a:lnTo>
                      <a:pt x="32252" y="56328"/>
                    </a:lnTo>
                    <a:lnTo>
                      <a:pt x="123461" y="16"/>
                    </a:lnTo>
                    <a:lnTo>
                      <a:pt x="134579" y="52205"/>
                    </a:lnTo>
                    <a:lnTo>
                      <a:pt x="89788" y="306230"/>
                    </a:lnTo>
                    <a:lnTo>
                      <a:pt x="43933" y="345212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2820559-945E-26C5-A10A-5D7A21CBA4FA}"/>
                  </a:ext>
                </a:extLst>
              </p:cNvPr>
              <p:cNvSpPr/>
              <p:nvPr/>
            </p:nvSpPr>
            <p:spPr>
              <a:xfrm>
                <a:off x="8592450" y="5841734"/>
                <a:ext cx="339490" cy="101600"/>
              </a:xfrm>
              <a:custGeom>
                <a:avLst/>
                <a:gdLst>
                  <a:gd name="connsiteX0" fmla="*/ 119176 w 339491"/>
                  <a:gd name="connsiteY0" fmla="*/ 13 h 101600"/>
                  <a:gd name="connsiteX1" fmla="*/ 298722 w 339491"/>
                  <a:gd name="connsiteY1" fmla="*/ 13 h 101600"/>
                  <a:gd name="connsiteX2" fmla="*/ 339821 w 339491"/>
                  <a:gd name="connsiteY2" fmla="*/ 101613 h 101600"/>
                  <a:gd name="connsiteX3" fmla="*/ 32437 w 339491"/>
                  <a:gd name="connsiteY3" fmla="*/ 101613 h 101600"/>
                  <a:gd name="connsiteX4" fmla="*/ 329 w 339491"/>
                  <a:gd name="connsiteY4" fmla="*/ 6263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491" h="101600">
                    <a:moveTo>
                      <a:pt x="119176" y="13"/>
                    </a:moveTo>
                    <a:lnTo>
                      <a:pt x="298722" y="13"/>
                    </a:lnTo>
                    <a:lnTo>
                      <a:pt x="339821" y="101613"/>
                    </a:lnTo>
                    <a:lnTo>
                      <a:pt x="32437" y="101613"/>
                    </a:lnTo>
                    <a:lnTo>
                      <a:pt x="329" y="6263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050B9AF9-391D-7DA4-AF71-29FA3230D57A}"/>
                  </a:ext>
                </a:extLst>
              </p:cNvPr>
              <p:cNvSpPr/>
              <p:nvPr/>
            </p:nvSpPr>
            <p:spPr>
              <a:xfrm>
                <a:off x="8586739" y="5586322"/>
                <a:ext cx="141641" cy="283396"/>
              </a:xfrm>
              <a:custGeom>
                <a:avLst/>
                <a:gdLst>
                  <a:gd name="connsiteX0" fmla="*/ 41100 w 141641"/>
                  <a:gd name="connsiteY0" fmla="*/ 52206 h 283397"/>
                  <a:gd name="connsiteX1" fmla="*/ 70623 w 141641"/>
                  <a:gd name="connsiteY1" fmla="*/ 17 h 283397"/>
                  <a:gd name="connsiteX2" fmla="*/ 141973 w 141641"/>
                  <a:gd name="connsiteY2" fmla="*/ 56329 h 283397"/>
                  <a:gd name="connsiteX3" fmla="*/ 112338 w 141641"/>
                  <a:gd name="connsiteY3" fmla="*/ 224401 h 283397"/>
                  <a:gd name="connsiteX4" fmla="*/ 332 w 141641"/>
                  <a:gd name="connsiteY4" fmla="*/ 28341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41" h="283397">
                    <a:moveTo>
                      <a:pt x="41100" y="52206"/>
                    </a:moveTo>
                    <a:lnTo>
                      <a:pt x="70623" y="17"/>
                    </a:lnTo>
                    <a:lnTo>
                      <a:pt x="141973" y="56329"/>
                    </a:lnTo>
                    <a:lnTo>
                      <a:pt x="112338" y="224401"/>
                    </a:lnTo>
                    <a:lnTo>
                      <a:pt x="332" y="28341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9CDF714-CBF7-2593-7E3E-C4FE92A0EC38}"/>
                  </a:ext>
                </a:extLst>
              </p:cNvPr>
              <p:cNvSpPr/>
              <p:nvPr/>
            </p:nvSpPr>
            <p:spPr>
              <a:xfrm>
                <a:off x="8654371" y="5254955"/>
                <a:ext cx="131962" cy="283396"/>
              </a:xfrm>
              <a:custGeom>
                <a:avLst/>
                <a:gdLst>
                  <a:gd name="connsiteX0" fmla="*/ 41099 w 131962"/>
                  <a:gd name="connsiteY0" fmla="*/ 26 h 283397"/>
                  <a:gd name="connsiteX1" fmla="*/ 132293 w 131962"/>
                  <a:gd name="connsiteY1" fmla="*/ 59040 h 283397"/>
                  <a:gd name="connsiteX2" fmla="*/ 102657 w 131962"/>
                  <a:gd name="connsiteY2" fmla="*/ 227112 h 283397"/>
                  <a:gd name="connsiteX3" fmla="*/ 11448 w 131962"/>
                  <a:gd name="connsiteY3" fmla="*/ 283424 h 283397"/>
                  <a:gd name="connsiteX4" fmla="*/ 330 w 131962"/>
                  <a:gd name="connsiteY4" fmla="*/ 231235 h 28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2" h="283397">
                    <a:moveTo>
                      <a:pt x="41099" y="26"/>
                    </a:moveTo>
                    <a:lnTo>
                      <a:pt x="132293" y="59040"/>
                    </a:lnTo>
                    <a:lnTo>
                      <a:pt x="102657" y="227112"/>
                    </a:lnTo>
                    <a:lnTo>
                      <a:pt x="11448" y="283424"/>
                    </a:lnTo>
                    <a:lnTo>
                      <a:pt x="330" y="231235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1F637693-AA25-B406-4BAF-C0EE2122666B}"/>
                  </a:ext>
                </a:extLst>
              </p:cNvPr>
              <p:cNvSpPr/>
              <p:nvPr/>
            </p:nvSpPr>
            <p:spPr>
              <a:xfrm>
                <a:off x="8689651" y="5511534"/>
                <a:ext cx="334375" cy="101600"/>
              </a:xfrm>
              <a:custGeom>
                <a:avLst/>
                <a:gdLst>
                  <a:gd name="connsiteX0" fmla="*/ 327 w 334376"/>
                  <a:gd name="connsiteY0" fmla="*/ 50821 h 101600"/>
                  <a:gd name="connsiteX1" fmla="*/ 82609 w 334376"/>
                  <a:gd name="connsiteY1" fmla="*/ 21 h 101600"/>
                  <a:gd name="connsiteX2" fmla="*/ 270336 w 334376"/>
                  <a:gd name="connsiteY2" fmla="*/ 21 h 101600"/>
                  <a:gd name="connsiteX3" fmla="*/ 334703 w 334376"/>
                  <a:gd name="connsiteY3" fmla="*/ 50821 h 101600"/>
                  <a:gd name="connsiteX4" fmla="*/ 252421 w 334376"/>
                  <a:gd name="connsiteY4" fmla="*/ 101621 h 101600"/>
                  <a:gd name="connsiteX5" fmla="*/ 64694 w 334376"/>
                  <a:gd name="connsiteY5" fmla="*/ 101621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76" h="101600">
                    <a:moveTo>
                      <a:pt x="327" y="50821"/>
                    </a:moveTo>
                    <a:lnTo>
                      <a:pt x="82609" y="21"/>
                    </a:lnTo>
                    <a:lnTo>
                      <a:pt x="270336" y="21"/>
                    </a:lnTo>
                    <a:lnTo>
                      <a:pt x="334703" y="50821"/>
                    </a:lnTo>
                    <a:lnTo>
                      <a:pt x="252421" y="101621"/>
                    </a:lnTo>
                    <a:lnTo>
                      <a:pt x="64694" y="101621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8C896D8D-FA9E-A3D7-8396-85FACD8001A8}"/>
                  </a:ext>
                </a:extLst>
              </p:cNvPr>
              <p:cNvSpPr/>
              <p:nvPr/>
            </p:nvSpPr>
            <p:spPr>
              <a:xfrm>
                <a:off x="7388225" y="5848113"/>
                <a:ext cx="112045" cy="95250"/>
              </a:xfrm>
              <a:custGeom>
                <a:avLst/>
                <a:gdLst>
                  <a:gd name="connsiteX0" fmla="*/ 8398 w 112045"/>
                  <a:gd name="connsiteY0" fmla="*/ 47625 h 95250"/>
                  <a:gd name="connsiteX1" fmla="*/ 64420 w 112045"/>
                  <a:gd name="connsiteY1" fmla="*/ 0 h 95250"/>
                  <a:gd name="connsiteX2" fmla="*/ 103648 w 112045"/>
                  <a:gd name="connsiteY2" fmla="*/ 47625 h 95250"/>
                  <a:gd name="connsiteX3" fmla="*/ 47625 w 112045"/>
                  <a:gd name="connsiteY3" fmla="*/ 95250 h 95250"/>
                  <a:gd name="connsiteX4" fmla="*/ 8398 w 112045"/>
                  <a:gd name="connsiteY4" fmla="*/ 476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045" h="95250">
                    <a:moveTo>
                      <a:pt x="8398" y="47625"/>
                    </a:moveTo>
                    <a:cubicBezTo>
                      <a:pt x="13035" y="21322"/>
                      <a:pt x="38118" y="0"/>
                      <a:pt x="64420" y="0"/>
                    </a:cubicBezTo>
                    <a:cubicBezTo>
                      <a:pt x="90723" y="0"/>
                      <a:pt x="108285" y="21322"/>
                      <a:pt x="103648" y="47625"/>
                    </a:cubicBezTo>
                    <a:cubicBezTo>
                      <a:pt x="99010" y="73928"/>
                      <a:pt x="73928" y="95250"/>
                      <a:pt x="47625" y="95250"/>
                    </a:cubicBezTo>
                    <a:cubicBezTo>
                      <a:pt x="21322" y="95250"/>
                      <a:pt x="3760" y="73928"/>
                      <a:pt x="8398" y="47625"/>
                    </a:cubicBezTo>
                    <a:close/>
                  </a:path>
                </a:pathLst>
              </a:custGeom>
              <a:grpFill/>
              <a:ln w="959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D07FB5AA-6069-5EA4-A7CB-E94271838786}"/>
              </a:ext>
            </a:extLst>
          </p:cNvPr>
          <p:cNvSpPr/>
          <p:nvPr/>
        </p:nvSpPr>
        <p:spPr>
          <a:xfrm>
            <a:off x="3248234" y="3792078"/>
            <a:ext cx="1464593" cy="1464593"/>
          </a:xfrm>
          <a:custGeom>
            <a:avLst/>
            <a:gdLst>
              <a:gd name="connsiteX0" fmla="*/ 0 w 1464593"/>
              <a:gd name="connsiteY0" fmla="*/ 70416 h 1464593"/>
              <a:gd name="connsiteX1" fmla="*/ 70416 w 1464593"/>
              <a:gd name="connsiteY1" fmla="*/ 0 h 1464593"/>
              <a:gd name="connsiteX2" fmla="*/ 1464594 w 1464593"/>
              <a:gd name="connsiteY2" fmla="*/ 1394187 h 1464593"/>
              <a:gd name="connsiteX3" fmla="*/ 1394178 w 1464593"/>
              <a:gd name="connsiteY3" fmla="*/ 1464593 h 1464593"/>
              <a:gd name="connsiteX4" fmla="*/ 0 w 1464593"/>
              <a:gd name="connsiteY4" fmla="*/ 70416 h 146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593" h="1464593">
                <a:moveTo>
                  <a:pt x="0" y="70416"/>
                </a:moveTo>
                <a:lnTo>
                  <a:pt x="70416" y="0"/>
                </a:lnTo>
                <a:lnTo>
                  <a:pt x="1464594" y="1394187"/>
                </a:lnTo>
                <a:lnTo>
                  <a:pt x="1394178" y="1464593"/>
                </a:lnTo>
                <a:lnTo>
                  <a:pt x="0" y="70416"/>
                </a:lnTo>
                <a:close/>
              </a:path>
            </a:pathLst>
          </a:custGeom>
          <a:solidFill>
            <a:srgbClr val="FFFF00"/>
          </a:solidFill>
          <a:ln w="19883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6089AF26-CF4C-9B7E-A50C-BF7EADD77740}"/>
              </a:ext>
            </a:extLst>
          </p:cNvPr>
          <p:cNvSpPr/>
          <p:nvPr/>
        </p:nvSpPr>
        <p:spPr>
          <a:xfrm>
            <a:off x="3183859" y="4752386"/>
            <a:ext cx="568670" cy="568666"/>
          </a:xfrm>
          <a:custGeom>
            <a:avLst/>
            <a:gdLst>
              <a:gd name="connsiteX0" fmla="*/ 427173 w 568670"/>
              <a:gd name="connsiteY0" fmla="*/ 0 h 568666"/>
              <a:gd name="connsiteX1" fmla="*/ 568671 w 568670"/>
              <a:gd name="connsiteY1" fmla="*/ 141490 h 568666"/>
              <a:gd name="connsiteX2" fmla="*/ 141498 w 568670"/>
              <a:gd name="connsiteY2" fmla="*/ 568667 h 568666"/>
              <a:gd name="connsiteX3" fmla="*/ 0 w 568670"/>
              <a:gd name="connsiteY3" fmla="*/ 427167 h 568666"/>
              <a:gd name="connsiteX4" fmla="*/ 427173 w 568670"/>
              <a:gd name="connsiteY4" fmla="*/ 0 h 5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" h="568666">
                <a:moveTo>
                  <a:pt x="427173" y="0"/>
                </a:moveTo>
                <a:lnTo>
                  <a:pt x="568671" y="141490"/>
                </a:lnTo>
                <a:lnTo>
                  <a:pt x="141498" y="568667"/>
                </a:lnTo>
                <a:lnTo>
                  <a:pt x="0" y="427167"/>
                </a:lnTo>
                <a:lnTo>
                  <a:pt x="427173" y="0"/>
                </a:lnTo>
                <a:close/>
              </a:path>
            </a:pathLst>
          </a:custGeom>
          <a:solidFill>
            <a:srgbClr val="FFFF00"/>
          </a:solidFill>
          <a:ln w="19883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7106B36A-BFE6-E634-8047-63280B48555C}"/>
              </a:ext>
            </a:extLst>
          </p:cNvPr>
          <p:cNvSpPr/>
          <p:nvPr/>
        </p:nvSpPr>
        <p:spPr>
          <a:xfrm>
            <a:off x="3289289" y="4424793"/>
            <a:ext cx="790829" cy="790829"/>
          </a:xfrm>
          <a:custGeom>
            <a:avLst/>
            <a:gdLst>
              <a:gd name="connsiteX0" fmla="*/ 121326 w 790829"/>
              <a:gd name="connsiteY0" fmla="*/ 669506 h 790829"/>
              <a:gd name="connsiteX1" fmla="*/ 707142 w 790829"/>
              <a:gd name="connsiteY1" fmla="*/ 669506 h 790829"/>
              <a:gd name="connsiteX2" fmla="*/ 790830 w 790829"/>
              <a:gd name="connsiteY2" fmla="*/ 585815 h 790829"/>
              <a:gd name="connsiteX3" fmla="*/ 205014 w 790829"/>
              <a:gd name="connsiteY3" fmla="*/ 0 h 790829"/>
              <a:gd name="connsiteX4" fmla="*/ 121326 w 790829"/>
              <a:gd name="connsiteY4" fmla="*/ 83688 h 790829"/>
              <a:gd name="connsiteX5" fmla="*/ 121326 w 790829"/>
              <a:gd name="connsiteY5" fmla="*/ 669506 h 79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829" h="790829">
                <a:moveTo>
                  <a:pt x="121326" y="669506"/>
                </a:moveTo>
                <a:cubicBezTo>
                  <a:pt x="283094" y="831271"/>
                  <a:pt x="545373" y="831271"/>
                  <a:pt x="707142" y="669506"/>
                </a:cubicBezTo>
                <a:lnTo>
                  <a:pt x="790830" y="585815"/>
                </a:lnTo>
                <a:lnTo>
                  <a:pt x="205014" y="0"/>
                </a:lnTo>
                <a:lnTo>
                  <a:pt x="121326" y="83688"/>
                </a:lnTo>
                <a:cubicBezTo>
                  <a:pt x="-40442" y="245457"/>
                  <a:pt x="-40442" y="507731"/>
                  <a:pt x="121326" y="669506"/>
                </a:cubicBezTo>
                <a:close/>
              </a:path>
            </a:pathLst>
          </a:custGeom>
          <a:solidFill>
            <a:srgbClr val="FFFF00"/>
          </a:solidFill>
          <a:ln w="19883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45A4D666-7306-BC5E-5DFE-EA9D8A686F65}"/>
              </a:ext>
            </a:extLst>
          </p:cNvPr>
          <p:cNvSpPr/>
          <p:nvPr/>
        </p:nvSpPr>
        <p:spPr>
          <a:xfrm>
            <a:off x="4208543" y="3727701"/>
            <a:ext cx="568666" cy="568671"/>
          </a:xfrm>
          <a:custGeom>
            <a:avLst/>
            <a:gdLst>
              <a:gd name="connsiteX0" fmla="*/ 427167 w 568666"/>
              <a:gd name="connsiteY0" fmla="*/ 0 h 568671"/>
              <a:gd name="connsiteX1" fmla="*/ 568667 w 568666"/>
              <a:gd name="connsiteY1" fmla="*/ 141498 h 568671"/>
              <a:gd name="connsiteX2" fmla="*/ 141490 w 568666"/>
              <a:gd name="connsiteY2" fmla="*/ 568671 h 568671"/>
              <a:gd name="connsiteX3" fmla="*/ 0 w 568666"/>
              <a:gd name="connsiteY3" fmla="*/ 427174 h 568671"/>
              <a:gd name="connsiteX4" fmla="*/ 427167 w 568666"/>
              <a:gd name="connsiteY4" fmla="*/ 0 h 56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66" h="568671">
                <a:moveTo>
                  <a:pt x="427167" y="0"/>
                </a:moveTo>
                <a:lnTo>
                  <a:pt x="568667" y="141498"/>
                </a:lnTo>
                <a:lnTo>
                  <a:pt x="141490" y="568671"/>
                </a:lnTo>
                <a:lnTo>
                  <a:pt x="0" y="427174"/>
                </a:lnTo>
                <a:lnTo>
                  <a:pt x="427167" y="0"/>
                </a:lnTo>
                <a:close/>
              </a:path>
            </a:pathLst>
          </a:custGeom>
          <a:solidFill>
            <a:srgbClr val="FFFF00"/>
          </a:solidFill>
          <a:ln w="19883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13790D9C-041E-F91B-8B83-4D78213F220A}"/>
              </a:ext>
            </a:extLst>
          </p:cNvPr>
          <p:cNvSpPr/>
          <p:nvPr/>
        </p:nvSpPr>
        <p:spPr>
          <a:xfrm>
            <a:off x="3880950" y="3833132"/>
            <a:ext cx="790829" cy="790829"/>
          </a:xfrm>
          <a:custGeom>
            <a:avLst/>
            <a:gdLst>
              <a:gd name="connsiteX0" fmla="*/ 0 w 790829"/>
              <a:gd name="connsiteY0" fmla="*/ 205014 h 790829"/>
              <a:gd name="connsiteX1" fmla="*/ 83688 w 790829"/>
              <a:gd name="connsiteY1" fmla="*/ 121326 h 790829"/>
              <a:gd name="connsiteX2" fmla="*/ 669506 w 790829"/>
              <a:gd name="connsiteY2" fmla="*/ 121326 h 790829"/>
              <a:gd name="connsiteX3" fmla="*/ 669506 w 790829"/>
              <a:gd name="connsiteY3" fmla="*/ 707142 h 790829"/>
              <a:gd name="connsiteX4" fmla="*/ 585815 w 790829"/>
              <a:gd name="connsiteY4" fmla="*/ 790829 h 790829"/>
              <a:gd name="connsiteX5" fmla="*/ 477249 w 790829"/>
              <a:gd name="connsiteY5" fmla="*/ 682260 h 790829"/>
              <a:gd name="connsiteX6" fmla="*/ 408665 w 790829"/>
              <a:gd name="connsiteY6" fmla="*/ 750840 h 790829"/>
              <a:gd name="connsiteX7" fmla="*/ 321747 w 790829"/>
              <a:gd name="connsiteY7" fmla="*/ 750841 h 790829"/>
              <a:gd name="connsiteX8" fmla="*/ 321747 w 790829"/>
              <a:gd name="connsiteY8" fmla="*/ 663920 h 790829"/>
              <a:gd name="connsiteX9" fmla="*/ 390321 w 790829"/>
              <a:gd name="connsiteY9" fmla="*/ 595340 h 790829"/>
              <a:gd name="connsiteX10" fmla="*/ 195579 w 790829"/>
              <a:gd name="connsiteY10" fmla="*/ 400593 h 790829"/>
              <a:gd name="connsiteX11" fmla="*/ 126998 w 790829"/>
              <a:gd name="connsiteY11" fmla="*/ 469174 h 790829"/>
              <a:gd name="connsiteX12" fmla="*/ 40077 w 790829"/>
              <a:gd name="connsiteY12" fmla="*/ 469174 h 790829"/>
              <a:gd name="connsiteX13" fmla="*/ 40077 w 790829"/>
              <a:gd name="connsiteY13" fmla="*/ 382253 h 790829"/>
              <a:gd name="connsiteX14" fmla="*/ 108658 w 790829"/>
              <a:gd name="connsiteY14" fmla="*/ 313673 h 790829"/>
              <a:gd name="connsiteX15" fmla="*/ 0 w 790829"/>
              <a:gd name="connsiteY15" fmla="*/ 205014 h 79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0829" h="790829">
                <a:moveTo>
                  <a:pt x="0" y="205014"/>
                </a:moveTo>
                <a:lnTo>
                  <a:pt x="83688" y="121326"/>
                </a:lnTo>
                <a:cubicBezTo>
                  <a:pt x="245457" y="-40442"/>
                  <a:pt x="507731" y="-40442"/>
                  <a:pt x="669506" y="121326"/>
                </a:cubicBezTo>
                <a:cubicBezTo>
                  <a:pt x="831271" y="283095"/>
                  <a:pt x="831271" y="545373"/>
                  <a:pt x="669506" y="707142"/>
                </a:cubicBezTo>
                <a:lnTo>
                  <a:pt x="585815" y="790829"/>
                </a:lnTo>
                <a:lnTo>
                  <a:pt x="477249" y="682260"/>
                </a:lnTo>
                <a:lnTo>
                  <a:pt x="408665" y="750840"/>
                </a:lnTo>
                <a:cubicBezTo>
                  <a:pt x="384665" y="774843"/>
                  <a:pt x="345747" y="774843"/>
                  <a:pt x="321747" y="750841"/>
                </a:cubicBezTo>
                <a:cubicBezTo>
                  <a:pt x="297742" y="726838"/>
                  <a:pt x="297742" y="687923"/>
                  <a:pt x="321747" y="663920"/>
                </a:cubicBezTo>
                <a:lnTo>
                  <a:pt x="390321" y="595340"/>
                </a:lnTo>
                <a:lnTo>
                  <a:pt x="195579" y="400593"/>
                </a:lnTo>
                <a:lnTo>
                  <a:pt x="126998" y="469174"/>
                </a:lnTo>
                <a:cubicBezTo>
                  <a:pt x="102995" y="493175"/>
                  <a:pt x="64080" y="493175"/>
                  <a:pt x="40077" y="469174"/>
                </a:cubicBezTo>
                <a:cubicBezTo>
                  <a:pt x="16075" y="445171"/>
                  <a:pt x="16075" y="406255"/>
                  <a:pt x="40077" y="382253"/>
                </a:cubicBezTo>
                <a:lnTo>
                  <a:pt x="108658" y="313673"/>
                </a:lnTo>
                <a:lnTo>
                  <a:pt x="0" y="205014"/>
                </a:lnTo>
                <a:close/>
              </a:path>
            </a:pathLst>
          </a:custGeom>
          <a:solidFill>
            <a:srgbClr val="FFFF00"/>
          </a:solidFill>
          <a:ln w="19883" cap="flat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34199C-82EE-CF48-7C97-3A0FE8DC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1453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838BE-7BA6-159C-9789-E4569E3E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662704-4330-16E4-7B63-7CA9D4554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6163A0-3B0B-ED78-3365-F80A79564C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Storybroad </a:t>
            </a:r>
            <a:r>
              <a:rPr lang="ko-KR" altLang="en-US" dirty="0"/>
              <a:t>및</a:t>
            </a:r>
            <a:r>
              <a:rPr lang="en-US" altLang="ko-KR" dirty="0"/>
              <a:t> Timeline</a:t>
            </a:r>
            <a:r>
              <a:rPr lang="ko-KR" altLang="en-US" dirty="0"/>
              <a:t> 기반 속성값 변경</a:t>
            </a:r>
          </a:p>
        </p:txBody>
      </p:sp>
      <p:pic>
        <p:nvPicPr>
          <p:cNvPr id="28" name="wind_ess_cut">
            <a:hlinkClick r:id="" action="ppaction://media"/>
            <a:extLst>
              <a:ext uri="{FF2B5EF4-FFF2-40B4-BE49-F238E27FC236}">
                <a16:creationId xmlns:a16="http://schemas.microsoft.com/office/drawing/2014/main" id="{1CA9A1D7-4DF9-6B0B-D027-1950E7656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9339" y="2476681"/>
            <a:ext cx="5919471" cy="369967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AC1A2-9B23-E400-4CDE-7337E1F510DB}"/>
              </a:ext>
            </a:extLst>
          </p:cNvPr>
          <p:cNvSpPr txBox="1"/>
          <p:nvPr/>
        </p:nvSpPr>
        <p:spPr>
          <a:xfrm>
            <a:off x="6412889" y="2112626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AxisAngleRotation3D.Angle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F1BC3-A90E-22AF-C972-A9D01C6B53FE}"/>
              </a:ext>
            </a:extLst>
          </p:cNvPr>
          <p:cNvSpPr txBox="1"/>
          <p:nvPr/>
        </p:nvSpPr>
        <p:spPr>
          <a:xfrm>
            <a:off x="7003123" y="4134304"/>
            <a:ext cx="280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Shape.StrokeDashOffset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D1F663-696D-CE01-9DB3-A51562EE8F24}"/>
              </a:ext>
            </a:extLst>
          </p:cNvPr>
          <p:cNvCxnSpPr>
            <a:cxnSpLocks/>
          </p:cNvCxnSpPr>
          <p:nvPr/>
        </p:nvCxnSpPr>
        <p:spPr>
          <a:xfrm flipH="1">
            <a:off x="6288065" y="2418988"/>
            <a:ext cx="299758" cy="6886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5CEAFA-D35E-93BD-6679-8A84DE840EC4}"/>
              </a:ext>
            </a:extLst>
          </p:cNvPr>
          <p:cNvCxnSpPr>
            <a:cxnSpLocks/>
          </p:cNvCxnSpPr>
          <p:nvPr/>
        </p:nvCxnSpPr>
        <p:spPr>
          <a:xfrm flipV="1">
            <a:off x="9698804" y="3996011"/>
            <a:ext cx="530145" cy="2574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4CA69952-B1FE-B1EB-2E41-CFC3EF89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isconnect2">
            <a:hlinkClick r:id="" action="ppaction://media"/>
            <a:extLst>
              <a:ext uri="{FF2B5EF4-FFF2-40B4-BE49-F238E27FC236}">
                <a16:creationId xmlns:a16="http://schemas.microsoft.com/office/drawing/2014/main" id="{A7827366-07FE-71C3-3AAA-3660F30934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3190" y="3515161"/>
            <a:ext cx="4824962" cy="2661190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C3D413-499E-22B2-0C68-2675D3252960}"/>
              </a:ext>
            </a:extLst>
          </p:cNvPr>
          <p:cNvSpPr txBox="1"/>
          <p:nvPr/>
        </p:nvSpPr>
        <p:spPr>
          <a:xfrm>
            <a:off x="2175465" y="2228671"/>
            <a:ext cx="2518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TranslateTransform.X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TranslateTransform.Y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UIElement.Opacity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SolidColorBrush.Color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468EA2-4C59-9925-DB72-845B640F93B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34784" y="3429000"/>
            <a:ext cx="397477" cy="41353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1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2C69F-0548-1CB0-ED1F-DDAA5AD8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네온 사인 스타일</a:t>
            </a:r>
            <a:r>
              <a:rPr lang="ko-KR" altLang="en-US" sz="2400" dirty="0"/>
              <a:t> </a:t>
            </a:r>
            <a:r>
              <a:rPr lang="en-US" altLang="ko-KR" sz="2400" dirty="0"/>
              <a:t>- BlurEffect, DropShadowEffect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A8E113-0966-2882-F7FD-38F0F74EA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1B3BB-7737-42E0-BC40-6F4F93A793E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9" name="그림 18" descr="텍스트, 멀티미디어 소프트웨어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5571D7-ED46-1E1A-0830-719B82CD4F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26471" y="1486964"/>
            <a:ext cx="5262342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21" name="그림 20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AE3DCD-9B90-A834-2660-587F6BA5EB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190" y="1486963"/>
            <a:ext cx="5262341" cy="4689995"/>
          </a:xfrm>
          <a:prstGeom prst="roundRect">
            <a:avLst>
              <a:gd name="adj" fmla="val 2236"/>
            </a:avLst>
          </a:prstGeom>
          <a:noFill/>
          <a:ln w="1905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127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13627B7-A9B5-B936-A1C9-BD853A7F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1205" y="365121"/>
            <a:ext cx="937605" cy="9424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121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테마1">
  <a:themeElements>
    <a:clrScheme name="사용자 지정 3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EF99DD"/>
      </a:hlink>
      <a:folHlink>
        <a:srgbClr val="EF99DD"/>
      </a:folHlink>
    </a:clrScheme>
    <a:fontScheme name="레코나눔">
      <a:majorFont>
        <a:latin typeface="레시피코리아 Medium"/>
        <a:ea typeface="레시피코리아 Medium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B4C0D543-FF14-4E57-87E6-5BA5E249019E}" vid="{FF24F63C-2BE8-48F1-8E30-EC1F256EF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7097</TotalTime>
  <Words>2354</Words>
  <Application>Microsoft Office PowerPoint</Application>
  <PresentationFormat>와이드스크린</PresentationFormat>
  <Paragraphs>480</Paragraphs>
  <Slides>59</Slides>
  <Notes>1</Notes>
  <HiddenSlides>0</HiddenSlides>
  <MMClips>10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6" baseType="lpstr">
      <vt:lpstr>Segoe UI Variable Display Semibold</vt:lpstr>
      <vt:lpstr>Poppins</vt:lpstr>
      <vt:lpstr>Segoe UI Variable Text Semibold</vt:lpstr>
      <vt:lpstr>Segoe UI Variable Display Semib</vt:lpstr>
      <vt:lpstr>Wingdings</vt:lpstr>
      <vt:lpstr>Segoe UI Variable Display</vt:lpstr>
      <vt:lpstr>레시피코리아 Medium</vt:lpstr>
      <vt:lpstr>Aptos</vt:lpstr>
      <vt:lpstr>맑은 고딕</vt:lpstr>
      <vt:lpstr>Arial</vt:lpstr>
      <vt:lpstr>Segoe UI Variable Display Semil</vt:lpstr>
      <vt:lpstr>Segoe UI</vt:lpstr>
      <vt:lpstr>Brush Script MT</vt:lpstr>
      <vt:lpstr>나눔고딕 ExtraBold</vt:lpstr>
      <vt:lpstr>Calibri</vt:lpstr>
      <vt:lpstr>Consolas</vt:lpstr>
      <vt:lpstr>테마1</vt:lpstr>
      <vt:lpstr>PowerPoint 프레젠테이션</vt:lpstr>
      <vt:lpstr>PowerPoint 프레젠테이션</vt:lpstr>
      <vt:lpstr>PowerPoint 프레젠테이션</vt:lpstr>
      <vt:lpstr>구현 배경</vt:lpstr>
      <vt:lpstr>PowerPoint 프레젠테이션</vt:lpstr>
      <vt:lpstr>모니터링 화면에 적용된 WPF 기능들</vt:lpstr>
      <vt:lpstr>벡터 그래픽스</vt:lpstr>
      <vt:lpstr>애니메이션</vt:lpstr>
      <vt:lpstr>네온 사인 스타일 - BlurEffect, DropShadowEffect</vt:lpstr>
      <vt:lpstr>레이아웃 시스템 및 Viewbox</vt:lpstr>
      <vt:lpstr>PowerPoint 프레젠테이션</vt:lpstr>
      <vt:lpstr>왜 Blazor인가?</vt:lpstr>
      <vt:lpstr>C#만 알면 해결되는가?</vt:lpstr>
      <vt:lpstr>SVG (Scalable Vector Graphics) </vt:lpstr>
      <vt:lpstr>WPF to Blazor</vt:lpstr>
      <vt:lpstr>벡터 그래픽스</vt:lpstr>
      <vt:lpstr>애니메이션</vt:lpstr>
      <vt:lpstr>BlurEffect, DropShadowEffect</vt:lpstr>
      <vt:lpstr>레이아웃 시스템 및 Viewbox</vt:lpstr>
      <vt:lpstr>Demo</vt:lpstr>
      <vt:lpstr>PowerPoint 프레젠테이션</vt:lpstr>
      <vt:lpstr>개발 동기</vt:lpstr>
      <vt:lpstr>VEGRARIS – Vector Graphics 기반 TETRIS</vt:lpstr>
      <vt:lpstr>WPF 기반 구현</vt:lpstr>
      <vt:lpstr>Blazor 기반 구현</vt:lpstr>
      <vt:lpstr>벡터 그래픽스로 테트로미노 그리기</vt:lpstr>
      <vt:lpstr>벡터 그래픽스로 테트로미노 그리기</vt:lpstr>
      <vt:lpstr>벡터 그래픽스로 테트로미노 그리기</vt:lpstr>
      <vt:lpstr>벡터 그래픽스로 테트로미노 그리기</vt:lpstr>
      <vt:lpstr>WPF의 StreamGeometry 생성 예시</vt:lpstr>
      <vt:lpstr>인라인 SVG로 테트로미노 그리기</vt:lpstr>
      <vt:lpstr>7-세그먼트 디지털 숫자</vt:lpstr>
      <vt:lpstr>7-세그먼트 디지털 숫자</vt:lpstr>
      <vt:lpstr>애니메이션 활용 (WPF)</vt:lpstr>
      <vt:lpstr>애니메이션 활용 (Blazor + SMIL)</vt:lpstr>
      <vt:lpstr>네온 사인 테마</vt:lpstr>
      <vt:lpstr>SVG 필터를 이용한 네온 사인 테트로미노</vt:lpstr>
      <vt:lpstr>CSS를 이용한 네온 사인 패널</vt:lpstr>
      <vt:lpstr>CSS를 이용한 네온 사인 패널</vt:lpstr>
      <vt:lpstr>CSS를 이용한 네온 사인 패널</vt:lpstr>
      <vt:lpstr>CSS를 이용한 네온 사인 패널</vt:lpstr>
      <vt:lpstr>Viewbox를 이용한 해상도 중립적 구현</vt:lpstr>
      <vt:lpstr>인라인 SVG를 이용한 해상도 중립적 구현</vt:lpstr>
      <vt:lpstr>PowerPoint 프레젠테이션</vt:lpstr>
      <vt:lpstr>Diff 성능 향상을 위한 use 태그 사용</vt:lpstr>
      <vt:lpstr>Diff 성능 향상을 위한 use 태그 사용</vt:lpstr>
      <vt:lpstr>Safari에서의 foreignObject 버그</vt:lpstr>
      <vt:lpstr>Safari에서의 opacity 속성 버그 예시</vt:lpstr>
      <vt:lpstr>SMIL 타임라인 격리</vt:lpstr>
      <vt:lpstr>SMIL 타임라인 격리 예시</vt:lpstr>
      <vt:lpstr>PowerPoint 프레젠테이션</vt:lpstr>
      <vt:lpstr>PowerPoint 프레젠테이션</vt:lpstr>
      <vt:lpstr>WPF의 3D 기능 대체 방안 모색</vt:lpstr>
      <vt:lpstr>PowerPoint 프레젠테이션</vt:lpstr>
      <vt:lpstr>대체 방안 후보: Blazor3D</vt:lpstr>
      <vt:lpstr>마무리하며...</vt:lpstr>
      <vt:lpstr>PowerPoint 프레젠테이션</vt:lpstr>
      <vt:lpstr>발표자 소개 – 김준형 Ph.D.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김</dc:creator>
  <cp:lastModifiedBy>준형 김</cp:lastModifiedBy>
  <cp:revision>59</cp:revision>
  <dcterms:created xsi:type="dcterms:W3CDTF">2025-11-20T08:52:05Z</dcterms:created>
  <dcterms:modified xsi:type="dcterms:W3CDTF">2025-11-29T10:04:49Z</dcterms:modified>
</cp:coreProperties>
</file>